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F3_8B02775.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8_65FDC66D.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46_78F06E3.xml" ContentType="application/vnd.ms-powerpoint.comments+xml"/>
  <Override PartName="/ppt/notesSlides/notesSlide10.xml" ContentType="application/vnd.openxmlformats-officedocument.presentationml.notesSlide+xml"/>
  <Override PartName="/ppt/comments/modernComment_13A_2F8A23BF.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FFFFED_F9A366A1.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3E_1515B0B9.xml" ContentType="application/vnd.ms-powerpoint.comments+xml"/>
  <Override PartName="/ppt/comments/modernComment_7FFFFFFE_B489BAC5.xml" ContentType="application/vnd.ms-powerpoint.comments+xml"/>
  <Override PartName="/ppt/notesSlides/notesSlide28.xml" ContentType="application/vnd.openxmlformats-officedocument.presentationml.notesSlide+xml"/>
  <Override PartName="/ppt/comments/modernComment_138_A86D83FB.xml" ContentType="application/vnd.ms-powerpoint.comments+xml"/>
  <Override PartName="/ppt/comments/modernComment_133_8D61C7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82" r:id="rId5"/>
  </p:sldMasterIdLst>
  <p:notesMasterIdLst>
    <p:notesMasterId r:id="rId182"/>
  </p:notesMasterIdLst>
  <p:handoutMasterIdLst>
    <p:handoutMasterId r:id="rId183"/>
  </p:handoutMasterIdLst>
  <p:sldIdLst>
    <p:sldId id="2147483588" r:id="rId6"/>
    <p:sldId id="2147483615" r:id="rId7"/>
    <p:sldId id="2147483610" r:id="rId8"/>
    <p:sldId id="295" r:id="rId9"/>
    <p:sldId id="263" r:id="rId10"/>
    <p:sldId id="2147483620" r:id="rId11"/>
    <p:sldId id="367" r:id="rId12"/>
    <p:sldId id="297" r:id="rId13"/>
    <p:sldId id="2147483618" r:id="rId14"/>
    <p:sldId id="2147483619" r:id="rId15"/>
    <p:sldId id="2147483616" r:id="rId16"/>
    <p:sldId id="304" r:id="rId17"/>
    <p:sldId id="413" r:id="rId18"/>
    <p:sldId id="369" r:id="rId19"/>
    <p:sldId id="379" r:id="rId20"/>
    <p:sldId id="378" r:id="rId21"/>
    <p:sldId id="499" r:id="rId22"/>
    <p:sldId id="381" r:id="rId23"/>
    <p:sldId id="503" r:id="rId24"/>
    <p:sldId id="359" r:id="rId25"/>
    <p:sldId id="360" r:id="rId26"/>
    <p:sldId id="364" r:id="rId27"/>
    <p:sldId id="2147483614" r:id="rId28"/>
    <p:sldId id="296" r:id="rId29"/>
    <p:sldId id="278" r:id="rId30"/>
    <p:sldId id="326" r:id="rId31"/>
    <p:sldId id="2147483622" r:id="rId32"/>
    <p:sldId id="266" r:id="rId33"/>
    <p:sldId id="314" r:id="rId34"/>
    <p:sldId id="2147483589" r:id="rId35"/>
    <p:sldId id="368" r:id="rId36"/>
    <p:sldId id="257" r:id="rId37"/>
    <p:sldId id="259" r:id="rId38"/>
    <p:sldId id="332" r:id="rId39"/>
    <p:sldId id="2147483636" r:id="rId40"/>
    <p:sldId id="382" r:id="rId41"/>
    <p:sldId id="2147483623" r:id="rId42"/>
    <p:sldId id="2147483624" r:id="rId43"/>
    <p:sldId id="2147483625" r:id="rId44"/>
    <p:sldId id="2147483626" r:id="rId45"/>
    <p:sldId id="393" r:id="rId46"/>
    <p:sldId id="2147483627" r:id="rId47"/>
    <p:sldId id="386" r:id="rId48"/>
    <p:sldId id="387" r:id="rId49"/>
    <p:sldId id="2147483629" r:id="rId50"/>
    <p:sldId id="388" r:id="rId51"/>
    <p:sldId id="389" r:id="rId52"/>
    <p:sldId id="2147483633" r:id="rId53"/>
    <p:sldId id="2147483635" r:id="rId54"/>
    <p:sldId id="2147483637" r:id="rId55"/>
    <p:sldId id="2147483638" r:id="rId56"/>
    <p:sldId id="310" r:id="rId57"/>
    <p:sldId id="396" r:id="rId58"/>
    <p:sldId id="397" r:id="rId59"/>
    <p:sldId id="398" r:id="rId60"/>
    <p:sldId id="311" r:id="rId61"/>
    <p:sldId id="507" r:id="rId62"/>
    <p:sldId id="363" r:id="rId63"/>
    <p:sldId id="315" r:id="rId64"/>
    <p:sldId id="333" r:id="rId65"/>
    <p:sldId id="330" r:id="rId66"/>
    <p:sldId id="345" r:id="rId67"/>
    <p:sldId id="380" r:id="rId68"/>
    <p:sldId id="331" r:id="rId69"/>
    <p:sldId id="383" r:id="rId70"/>
    <p:sldId id="377" r:id="rId71"/>
    <p:sldId id="351" r:id="rId72"/>
    <p:sldId id="303" r:id="rId73"/>
    <p:sldId id="362" r:id="rId74"/>
    <p:sldId id="394" r:id="rId75"/>
    <p:sldId id="395" r:id="rId76"/>
    <p:sldId id="319" r:id="rId77"/>
    <p:sldId id="285" r:id="rId78"/>
    <p:sldId id="2147483640" r:id="rId79"/>
    <p:sldId id="2147483641" r:id="rId80"/>
    <p:sldId id="373" r:id="rId81"/>
    <p:sldId id="374" r:id="rId82"/>
    <p:sldId id="2147483642" r:id="rId83"/>
    <p:sldId id="2147483643" r:id="rId84"/>
    <p:sldId id="2147483644" r:id="rId85"/>
    <p:sldId id="385" r:id="rId86"/>
    <p:sldId id="2147483647" r:id="rId87"/>
    <p:sldId id="390" r:id="rId88"/>
    <p:sldId id="256" r:id="rId89"/>
    <p:sldId id="258" r:id="rId90"/>
    <p:sldId id="260" r:id="rId91"/>
    <p:sldId id="261" r:id="rId92"/>
    <p:sldId id="313" r:id="rId93"/>
    <p:sldId id="265" r:id="rId94"/>
    <p:sldId id="264" r:id="rId95"/>
    <p:sldId id="300" r:id="rId96"/>
    <p:sldId id="301" r:id="rId97"/>
    <p:sldId id="348" r:id="rId98"/>
    <p:sldId id="262" r:id="rId99"/>
    <p:sldId id="334" r:id="rId100"/>
    <p:sldId id="361" r:id="rId101"/>
    <p:sldId id="329" r:id="rId102"/>
    <p:sldId id="344" r:id="rId103"/>
    <p:sldId id="318" r:id="rId104"/>
    <p:sldId id="268" r:id="rId105"/>
    <p:sldId id="2147483646" r:id="rId106"/>
    <p:sldId id="352" r:id="rId107"/>
    <p:sldId id="384" r:id="rId108"/>
    <p:sldId id="286" r:id="rId109"/>
    <p:sldId id="354" r:id="rId110"/>
    <p:sldId id="342" r:id="rId111"/>
    <p:sldId id="353" r:id="rId112"/>
    <p:sldId id="372" r:id="rId113"/>
    <p:sldId id="299" r:id="rId114"/>
    <p:sldId id="288" r:id="rId115"/>
    <p:sldId id="316" r:id="rId116"/>
    <p:sldId id="284" r:id="rId117"/>
    <p:sldId id="289" r:id="rId118"/>
    <p:sldId id="349" r:id="rId119"/>
    <p:sldId id="355" r:id="rId120"/>
    <p:sldId id="292" r:id="rId121"/>
    <p:sldId id="293" r:id="rId122"/>
    <p:sldId id="350" r:id="rId123"/>
    <p:sldId id="287" r:id="rId124"/>
    <p:sldId id="302" r:id="rId125"/>
    <p:sldId id="305" r:id="rId126"/>
    <p:sldId id="306" r:id="rId127"/>
    <p:sldId id="308" r:id="rId128"/>
    <p:sldId id="309" r:id="rId129"/>
    <p:sldId id="365" r:id="rId130"/>
    <p:sldId id="366" r:id="rId131"/>
    <p:sldId id="343" r:id="rId132"/>
    <p:sldId id="290" r:id="rId133"/>
    <p:sldId id="291" r:id="rId134"/>
    <p:sldId id="328" r:id="rId135"/>
    <p:sldId id="335" r:id="rId136"/>
    <p:sldId id="317" r:id="rId137"/>
    <p:sldId id="269" r:id="rId138"/>
    <p:sldId id="321" r:id="rId139"/>
    <p:sldId id="312" r:id="rId140"/>
    <p:sldId id="275" r:id="rId141"/>
    <p:sldId id="324" r:id="rId142"/>
    <p:sldId id="322" r:id="rId143"/>
    <p:sldId id="320" r:id="rId144"/>
    <p:sldId id="325" r:id="rId145"/>
    <p:sldId id="339" r:id="rId146"/>
    <p:sldId id="340" r:id="rId147"/>
    <p:sldId id="358" r:id="rId148"/>
    <p:sldId id="327" r:id="rId149"/>
    <p:sldId id="323" r:id="rId150"/>
    <p:sldId id="270" r:id="rId151"/>
    <p:sldId id="2147483609" r:id="rId152"/>
    <p:sldId id="307" r:id="rId153"/>
    <p:sldId id="337" r:id="rId154"/>
    <p:sldId id="294" r:id="rId155"/>
    <p:sldId id="272" r:id="rId156"/>
    <p:sldId id="271" r:id="rId157"/>
    <p:sldId id="346" r:id="rId158"/>
    <p:sldId id="273" r:id="rId159"/>
    <p:sldId id="336" r:id="rId160"/>
    <p:sldId id="277" r:id="rId161"/>
    <p:sldId id="279" r:id="rId162"/>
    <p:sldId id="281" r:id="rId163"/>
    <p:sldId id="280" r:id="rId164"/>
    <p:sldId id="347" r:id="rId165"/>
    <p:sldId id="356" r:id="rId166"/>
    <p:sldId id="357" r:id="rId167"/>
    <p:sldId id="267" r:id="rId168"/>
    <p:sldId id="282" r:id="rId169"/>
    <p:sldId id="274" r:id="rId170"/>
    <p:sldId id="338" r:id="rId171"/>
    <p:sldId id="276" r:id="rId172"/>
    <p:sldId id="341" r:id="rId173"/>
    <p:sldId id="370" r:id="rId174"/>
    <p:sldId id="392" r:id="rId175"/>
    <p:sldId id="391" r:id="rId176"/>
    <p:sldId id="371" r:id="rId177"/>
    <p:sldId id="375" r:id="rId178"/>
    <p:sldId id="376" r:id="rId179"/>
    <p:sldId id="283" r:id="rId180"/>
    <p:sldId id="298" r:id="rId181"/>
  </p:sldIdLst>
  <p:sldSz cx="12192000" cy="6858000"/>
  <p:notesSz cx="6858000" cy="9926638"/>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C8AF1F-1561-53FC-512A-0BFD6AB1BDD8}" name="Fabian Pohlmann" initials="" userId="S::u018867@Global.Bio-Rad.com::67796f7e-3b2f-487c-84c9-3f7d129cb9a9" providerId="AD"/>
  <p188:author id="{A178B024-519F-2383-6ACE-59F689BD0CA0}" name="Marilia Tavares" initials="MT" userId="S::u014747@global.bio-rad.com::d7282577-6a57-4bd5-9084-92884d76296b" providerId="AD"/>
  <p188:author id="{BE7BDA27-8199-432D-3FC7-30BD06BAC740}" name="Marilia Tavares" initials="MT" userId="S::u014747@Global.Bio-Rad.com::d7282577-6a57-4bd5-9084-92884d76296b" providerId="AD"/>
  <p188:author id="{EFFC4952-A712-B041-8B3F-BDC6D91D0E9F}" name="Inger-Anne Torsheim" initials="" userId="S::u019008@Global.Bio-Rad.com::1704fbb8-72a9-4f38-a366-f8dcba94e9a3" providerId="AD"/>
  <p188:author id="{E72F855E-1E86-22F3-2847-CA7F876F4ABD}" name="Cecile Lesturgeon" initials="CL" userId="S::u113490@Global.Bio-rad.com::d6d77706-46e3-472c-b74d-d9bc12b91003" providerId="AD"/>
  <p188:author id="{5CC5D38A-B316-86D2-3BC8-EA394F32272F}" name="Cecile Lesturgeon" initials="CL" userId="S::u113490@global.bio-rad.com::d6d77706-46e3-472c-b74d-d9bc12b91003" providerId="AD"/>
  <p188:author id="{6FEF26A7-A492-20FD-8959-B0D31C35EDC5}" name="Inger-Anne Torsheim" initials="IT" userId="S::u019008@global.bio-rad.com::1704fbb8-72a9-4f38-a366-f8dcba94e9a3" providerId="AD"/>
  <p188:author id="{A97069C6-3DF9-4002-9ED3-A6DABF71A4D1}" name="Marika Bourquin" initials="MB" userId="S::u111332@global.bio-rad.com::c166c024-5097-47a1-9264-2e4cb43a9860" providerId="AD"/>
  <p188:author id="{6E85EFCC-44E1-A113-1A20-CDFBD5EBE183}" name="Carmen Meyer" initials="CM" userId="S::u018864@global.bio-rad.com::a007615d-1f39-497c-a16c-e1a1151a518b" providerId="AD"/>
  <p188:author id="{8DF2F4D7-B54D-97C8-9121-1AF2EB25FBE3}" name="Anika Nahrendorf" initials="AN" userId="S::u022286@global.bio-rad.com::b65dd99b-d143-4ac0-afd9-06cf92aa7564" providerId="AD"/>
  <p188:author id="{B32DD3D8-6CBD-F0EA-8E80-366E43AC15B1}" name="Inger-Anne Torsheim" initials="IT" userId="S::inger-anne_torsheim@bio-rad.com::1704fbb8-72a9-4f38-a366-f8dcba94e9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FFC000"/>
    <a:srgbClr val="CFA7D9"/>
    <a:srgbClr val="AE48F8"/>
    <a:srgbClr val="9437FF"/>
    <a:srgbClr val="BE12A5"/>
    <a:srgbClr val="FF8800"/>
    <a:srgbClr val="A69200"/>
    <a:srgbClr val="F5F5F5"/>
    <a:srgbClr val="F0E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836CBE-B2D4-2FFE-2AFA-D29CE18B86A4}" v="6" dt="2025-01-13T13:22:43.8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notesMaster" Target="notesMasters/notesMaster1.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presProps" Target="presProps.xml"/><Relationship Id="rId189"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0" Type="http://schemas.microsoft.com/office/2018/10/relationships/authors" Target="author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theme" Target="theme/theme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tableStyles" Target="tableStyles.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lia Tavares" userId="d7282577-6a57-4bd5-9084-92884d76296b" providerId="ADAL" clId="{F4E69FE8-9687-4CD2-ACD3-0B32FF6FCD8F}"/>
    <pc:docChg chg="custSel addSld delSld modSld sldOrd">
      <pc:chgData name="Marilia Tavares" userId="d7282577-6a57-4bd5-9084-92884d76296b" providerId="ADAL" clId="{F4E69FE8-9687-4CD2-ACD3-0B32FF6FCD8F}" dt="2024-12-17T11:48:26.701" v="1163" actId="47"/>
      <pc:docMkLst>
        <pc:docMk/>
      </pc:docMkLst>
      <pc:sldChg chg="new del">
        <pc:chgData name="Marilia Tavares" userId="d7282577-6a57-4bd5-9084-92884d76296b" providerId="ADAL" clId="{F4E69FE8-9687-4CD2-ACD3-0B32FF6FCD8F}" dt="2024-12-17T10:35:21.515" v="1" actId="47"/>
        <pc:sldMkLst>
          <pc:docMk/>
          <pc:sldMk cId="554315104" sldId="303"/>
        </pc:sldMkLst>
      </pc:sldChg>
      <pc:sldChg chg="addSp delSp modSp add mod">
        <pc:chgData name="Marilia Tavares" userId="d7282577-6a57-4bd5-9084-92884d76296b" providerId="ADAL" clId="{F4E69FE8-9687-4CD2-ACD3-0B32FF6FCD8F}" dt="2024-12-17T10:47:18.029" v="868" actId="1076"/>
        <pc:sldMkLst>
          <pc:docMk/>
          <pc:sldMk cId="2736089212" sldId="303"/>
        </pc:sldMkLst>
        <pc:spChg chg="add mod">
          <ac:chgData name="Marilia Tavares" userId="d7282577-6a57-4bd5-9084-92884d76296b" providerId="ADAL" clId="{F4E69FE8-9687-4CD2-ACD3-0B32FF6FCD8F}" dt="2024-12-17T10:46:24.102" v="863" actId="6549"/>
          <ac:spMkLst>
            <pc:docMk/>
            <pc:sldMk cId="2736089212" sldId="303"/>
            <ac:spMk id="11" creationId="{598971F3-86BF-BBF6-4AC0-3263EDCCAA5F}"/>
          </ac:spMkLst>
        </pc:spChg>
        <pc:picChg chg="add mod">
          <ac:chgData name="Marilia Tavares" userId="d7282577-6a57-4bd5-9084-92884d76296b" providerId="ADAL" clId="{F4E69FE8-9687-4CD2-ACD3-0B32FF6FCD8F}" dt="2024-12-17T10:47:18.029" v="868" actId="1076"/>
          <ac:picMkLst>
            <pc:docMk/>
            <pc:sldMk cId="2736089212" sldId="303"/>
            <ac:picMk id="8" creationId="{47BF83D5-2460-30FA-69D0-E27CB6BC9EE0}"/>
          </ac:picMkLst>
        </pc:picChg>
        <pc:picChg chg="add mod">
          <ac:chgData name="Marilia Tavares" userId="d7282577-6a57-4bd5-9084-92884d76296b" providerId="ADAL" clId="{F4E69FE8-9687-4CD2-ACD3-0B32FF6FCD8F}" dt="2024-12-17T10:47:16.613" v="867" actId="1076"/>
          <ac:picMkLst>
            <pc:docMk/>
            <pc:sldMk cId="2736089212" sldId="303"/>
            <ac:picMk id="10" creationId="{5D5F54BF-150C-D74A-C959-7B1D1CAEE131}"/>
          </ac:picMkLst>
        </pc:picChg>
      </pc:sldChg>
      <pc:sldChg chg="delSp modSp add mod ord">
        <pc:chgData name="Marilia Tavares" userId="d7282577-6a57-4bd5-9084-92884d76296b" providerId="ADAL" clId="{F4E69FE8-9687-4CD2-ACD3-0B32FF6FCD8F}" dt="2024-12-17T10:35:43.184" v="16" actId="113"/>
        <pc:sldMkLst>
          <pc:docMk/>
          <pc:sldMk cId="3065414705" sldId="303"/>
        </pc:sldMkLst>
      </pc:sldChg>
      <pc:sldChg chg="modSp mod">
        <pc:chgData name="Marilia Tavares" userId="d7282577-6a57-4bd5-9084-92884d76296b" providerId="ADAL" clId="{F4E69FE8-9687-4CD2-ACD3-0B32FF6FCD8F}" dt="2024-12-17T11:45:57.956" v="1159" actId="1076"/>
        <pc:sldMkLst>
          <pc:docMk/>
          <pc:sldMk cId="3976796539" sldId="331"/>
        </pc:sldMkLst>
        <pc:spChg chg="mod">
          <ac:chgData name="Marilia Tavares" userId="d7282577-6a57-4bd5-9084-92884d76296b" providerId="ADAL" clId="{F4E69FE8-9687-4CD2-ACD3-0B32FF6FCD8F}" dt="2024-12-17T11:45:47.386" v="1158" actId="1076"/>
          <ac:spMkLst>
            <pc:docMk/>
            <pc:sldMk cId="3976796539" sldId="331"/>
            <ac:spMk id="3" creationId="{C8A4B250-A127-39AB-F0A1-E27377A66F46}"/>
          </ac:spMkLst>
        </pc:spChg>
        <pc:graphicFrameChg chg="mod">
          <ac:chgData name="Marilia Tavares" userId="d7282577-6a57-4bd5-9084-92884d76296b" providerId="ADAL" clId="{F4E69FE8-9687-4CD2-ACD3-0B32FF6FCD8F}" dt="2024-12-17T11:45:37.759" v="1155" actId="1076"/>
          <ac:graphicFrameMkLst>
            <pc:docMk/>
            <pc:sldMk cId="3976796539" sldId="331"/>
            <ac:graphicFrameMk id="4" creationId="{A43C51DE-1FDC-384E-DFAF-815C8CBD7F39}"/>
          </ac:graphicFrameMkLst>
        </pc:graphicFrameChg>
        <pc:picChg chg="mod">
          <ac:chgData name="Marilia Tavares" userId="d7282577-6a57-4bd5-9084-92884d76296b" providerId="ADAL" clId="{F4E69FE8-9687-4CD2-ACD3-0B32FF6FCD8F}" dt="2024-12-17T11:45:57.956" v="1159" actId="1076"/>
          <ac:picMkLst>
            <pc:docMk/>
            <pc:sldMk cId="3976796539" sldId="331"/>
            <ac:picMk id="11" creationId="{071F97A0-098C-04E7-053A-788BF77E8808}"/>
          </ac:picMkLst>
        </pc:picChg>
      </pc:sldChg>
      <pc:sldChg chg="addSp modSp mod">
        <pc:chgData name="Marilia Tavares" userId="d7282577-6a57-4bd5-9084-92884d76296b" providerId="ADAL" clId="{F4E69FE8-9687-4CD2-ACD3-0B32FF6FCD8F}" dt="2024-12-17T10:46:49.888" v="864" actId="113"/>
        <pc:sldMkLst>
          <pc:docMk/>
          <pc:sldMk cId="3065414705" sldId="351"/>
        </pc:sldMkLst>
        <pc:spChg chg="add mod">
          <ac:chgData name="Marilia Tavares" userId="d7282577-6a57-4bd5-9084-92884d76296b" providerId="ADAL" clId="{F4E69FE8-9687-4CD2-ACD3-0B32FF6FCD8F}" dt="2024-12-17T10:46:49.888" v="864" actId="113"/>
          <ac:spMkLst>
            <pc:docMk/>
            <pc:sldMk cId="3065414705" sldId="351"/>
            <ac:spMk id="6" creationId="{54889471-8822-3805-C573-BB9BD91E5137}"/>
          </ac:spMkLst>
        </pc:spChg>
        <pc:picChg chg="add mod">
          <ac:chgData name="Marilia Tavares" userId="d7282577-6a57-4bd5-9084-92884d76296b" providerId="ADAL" clId="{F4E69FE8-9687-4CD2-ACD3-0B32FF6FCD8F}" dt="2024-12-17T10:36:17.738" v="21" actId="1076"/>
          <ac:picMkLst>
            <pc:docMk/>
            <pc:sldMk cId="3065414705" sldId="351"/>
            <ac:picMk id="3" creationId="{5CD545ED-E403-CC61-7F01-3B6B393D2EB5}"/>
          </ac:picMkLst>
        </pc:picChg>
      </pc:sldChg>
      <pc:sldChg chg="addSp delSp modSp add mod">
        <pc:chgData name="Marilia Tavares" userId="d7282577-6a57-4bd5-9084-92884d76296b" providerId="ADAL" clId="{F4E69FE8-9687-4CD2-ACD3-0B32FF6FCD8F}" dt="2024-12-17T10:52:49.725" v="1087" actId="1076"/>
        <pc:sldMkLst>
          <pc:docMk/>
          <pc:sldMk cId="2567472072" sldId="362"/>
        </pc:sldMkLst>
        <pc:spChg chg="add mod">
          <ac:chgData name="Marilia Tavares" userId="d7282577-6a57-4bd5-9084-92884d76296b" providerId="ADAL" clId="{F4E69FE8-9687-4CD2-ACD3-0B32FF6FCD8F}" dt="2024-12-17T10:50:34.356" v="1071" actId="1076"/>
          <ac:spMkLst>
            <pc:docMk/>
            <pc:sldMk cId="2567472072" sldId="362"/>
            <ac:spMk id="6" creationId="{DA624E08-9554-5289-61FD-959C45A7E46E}"/>
          </ac:spMkLst>
        </pc:spChg>
        <pc:picChg chg="add mod">
          <ac:chgData name="Marilia Tavares" userId="d7282577-6a57-4bd5-9084-92884d76296b" providerId="ADAL" clId="{F4E69FE8-9687-4CD2-ACD3-0B32FF6FCD8F}" dt="2024-12-17T10:52:49.725" v="1087" actId="1076"/>
          <ac:picMkLst>
            <pc:docMk/>
            <pc:sldMk cId="2567472072" sldId="362"/>
            <ac:picMk id="9" creationId="{8EDECDEF-F166-A71B-A5C8-35DE4815F790}"/>
          </ac:picMkLst>
        </pc:picChg>
        <pc:picChg chg="add mod">
          <ac:chgData name="Marilia Tavares" userId="d7282577-6a57-4bd5-9084-92884d76296b" providerId="ADAL" clId="{F4E69FE8-9687-4CD2-ACD3-0B32FF6FCD8F}" dt="2024-12-17T10:52:44.051" v="1084" actId="1076"/>
          <ac:picMkLst>
            <pc:docMk/>
            <pc:sldMk cId="2567472072" sldId="362"/>
            <ac:picMk id="13" creationId="{2B94FE62-38EF-BBAD-8E35-A9FD684FC78D}"/>
          </ac:picMkLst>
        </pc:picChg>
      </pc:sldChg>
      <pc:sldChg chg="addSp delSp modSp add mod ord">
        <pc:chgData name="Marilia Tavares" userId="d7282577-6a57-4bd5-9084-92884d76296b" providerId="ADAL" clId="{F4E69FE8-9687-4CD2-ACD3-0B32FF6FCD8F}" dt="2024-12-17T11:00:25.374" v="1152" actId="20577"/>
        <pc:sldMkLst>
          <pc:docMk/>
          <pc:sldMk cId="304707346" sldId="377"/>
        </pc:sldMkLst>
        <pc:spChg chg="mod">
          <ac:chgData name="Marilia Tavares" userId="d7282577-6a57-4bd5-9084-92884d76296b" providerId="ADAL" clId="{F4E69FE8-9687-4CD2-ACD3-0B32FF6FCD8F}" dt="2024-12-17T10:59:58.247" v="1094" actId="1076"/>
          <ac:spMkLst>
            <pc:docMk/>
            <pc:sldMk cId="304707346" sldId="377"/>
            <ac:spMk id="6" creationId="{12137190-4031-FF46-9BAB-1C4396965AAB}"/>
          </ac:spMkLst>
        </pc:spChg>
        <pc:spChg chg="add mod">
          <ac:chgData name="Marilia Tavares" userId="d7282577-6a57-4bd5-9084-92884d76296b" providerId="ADAL" clId="{F4E69FE8-9687-4CD2-ACD3-0B32FF6FCD8F}" dt="2024-12-17T11:00:25.374" v="1152" actId="20577"/>
          <ac:spMkLst>
            <pc:docMk/>
            <pc:sldMk cId="304707346" sldId="377"/>
            <ac:spMk id="7" creationId="{FBAA915D-CEB7-3EE1-CB18-8CDCBFFD05CC}"/>
          </ac:spMkLst>
        </pc:spChg>
      </pc:sldChg>
      <pc:sldChg chg="add">
        <pc:chgData name="Marilia Tavares" userId="d7282577-6a57-4bd5-9084-92884d76296b" providerId="ADAL" clId="{F4E69FE8-9687-4CD2-ACD3-0B32FF6FCD8F}" dt="2024-12-17T11:48:23.662" v="1162"/>
        <pc:sldMkLst>
          <pc:docMk/>
          <pc:sldMk cId="639978530" sldId="383"/>
        </pc:sldMkLst>
      </pc:sldChg>
      <pc:sldChg chg="del ord">
        <pc:chgData name="Marilia Tavares" userId="d7282577-6a57-4bd5-9084-92884d76296b" providerId="ADAL" clId="{F4E69FE8-9687-4CD2-ACD3-0B32FF6FCD8F}" dt="2024-12-17T11:48:26.701" v="1163" actId="47"/>
        <pc:sldMkLst>
          <pc:docMk/>
          <pc:sldMk cId="165964828" sldId="385"/>
        </pc:sldMkLst>
      </pc:sldChg>
    </pc:docChg>
  </pc:docChgLst>
  <pc:docChgLst>
    <pc:chgData name="Anika Nahrendorf" userId="S::u022286@global.bio-rad.com::b65dd99b-d143-4ac0-afd9-06cf92aa7564" providerId="AD" clId="Web-{0797C03F-7E9C-63EE-DA2C-E91F768052E9}"/>
    <pc:docChg chg="modSld">
      <pc:chgData name="Anika Nahrendorf" userId="S::u022286@global.bio-rad.com::b65dd99b-d143-4ac0-afd9-06cf92aa7564" providerId="AD" clId="Web-{0797C03F-7E9C-63EE-DA2C-E91F768052E9}" dt="2024-12-17T07:14:46.599" v="9" actId="20577"/>
      <pc:docMkLst>
        <pc:docMk/>
      </pc:docMkLst>
      <pc:sldChg chg="addSp modSp">
        <pc:chgData name="Anika Nahrendorf" userId="S::u022286@global.bio-rad.com::b65dd99b-d143-4ac0-afd9-06cf92aa7564" providerId="AD" clId="Web-{0797C03F-7E9C-63EE-DA2C-E91F768052E9}" dt="2024-12-17T07:14:46.599" v="9" actId="20577"/>
        <pc:sldMkLst>
          <pc:docMk/>
          <pc:sldMk cId="921268516" sldId="380"/>
        </pc:sldMkLst>
        <pc:spChg chg="mod">
          <ac:chgData name="Anika Nahrendorf" userId="S::u022286@global.bio-rad.com::b65dd99b-d143-4ac0-afd9-06cf92aa7564" providerId="AD" clId="Web-{0797C03F-7E9C-63EE-DA2C-E91F768052E9}" dt="2024-12-17T07:13:52.834" v="1" actId="1076"/>
          <ac:spMkLst>
            <pc:docMk/>
            <pc:sldMk cId="921268516" sldId="380"/>
            <ac:spMk id="2" creationId="{9FE515A0-E76C-EB1B-2A34-DAC5F261E65F}"/>
          </ac:spMkLst>
        </pc:spChg>
        <pc:spChg chg="add mod">
          <ac:chgData name="Anika Nahrendorf" userId="S::u022286@global.bio-rad.com::b65dd99b-d143-4ac0-afd9-06cf92aa7564" providerId="AD" clId="Web-{0797C03F-7E9C-63EE-DA2C-E91F768052E9}" dt="2024-12-17T07:14:46.599" v="9" actId="20577"/>
          <ac:spMkLst>
            <pc:docMk/>
            <pc:sldMk cId="921268516" sldId="380"/>
            <ac:spMk id="4" creationId="{C98E0E1A-81A3-6D6D-5944-D37A5EEE66DD}"/>
          </ac:spMkLst>
        </pc:spChg>
        <pc:picChg chg="mod">
          <ac:chgData name="Anika Nahrendorf" userId="S::u022286@global.bio-rad.com::b65dd99b-d143-4ac0-afd9-06cf92aa7564" providerId="AD" clId="Web-{0797C03F-7E9C-63EE-DA2C-E91F768052E9}" dt="2024-12-17T07:13:52.802" v="0" actId="1076"/>
          <ac:picMkLst>
            <pc:docMk/>
            <pc:sldMk cId="921268516" sldId="380"/>
            <ac:picMk id="9" creationId="{0FE06EC6-EE20-AC46-05F7-B33FE714C9BF}"/>
          </ac:picMkLst>
        </pc:picChg>
      </pc:sldChg>
    </pc:docChg>
  </pc:docChgLst>
  <pc:docChgLst>
    <pc:chgData name="Marilia Tavares" userId="d7282577-6a57-4bd5-9084-92884d76296b" providerId="ADAL" clId="{D941E256-60E0-4FB0-AD9A-FDDA9849CF0F}"/>
    <pc:docChg chg="undo custSel addSld delSld modSld modMainMaster">
      <pc:chgData name="Marilia Tavares" userId="d7282577-6a57-4bd5-9084-92884d76296b" providerId="ADAL" clId="{D941E256-60E0-4FB0-AD9A-FDDA9849CF0F}" dt="2025-01-08T14:34:45.262" v="542" actId="1076"/>
      <pc:docMkLst>
        <pc:docMk/>
      </pc:docMkLst>
      <pc:sldChg chg="modSp">
        <pc:chgData name="Marilia Tavares" userId="d7282577-6a57-4bd5-9084-92884d76296b" providerId="ADAL" clId="{D941E256-60E0-4FB0-AD9A-FDDA9849CF0F}" dt="2025-01-08T12:55:05.995" v="178"/>
        <pc:sldMkLst>
          <pc:docMk/>
          <pc:sldMk cId="1528185864" sldId="257"/>
        </pc:sldMkLst>
        <pc:spChg chg="mod">
          <ac:chgData name="Marilia Tavares" userId="d7282577-6a57-4bd5-9084-92884d76296b" providerId="ADAL" clId="{D941E256-60E0-4FB0-AD9A-FDDA9849CF0F}" dt="2025-01-08T12:55:05.995" v="178"/>
          <ac:spMkLst>
            <pc:docMk/>
            <pc:sldMk cId="1528185864" sldId="257"/>
            <ac:spMk id="2" creationId="{FC34417E-F461-F7D4-C8D5-D4884D3CCB90}"/>
          </ac:spMkLst>
        </pc:spChg>
      </pc:sldChg>
      <pc:sldChg chg="modSp mod">
        <pc:chgData name="Marilia Tavares" userId="d7282577-6a57-4bd5-9084-92884d76296b" providerId="ADAL" clId="{D941E256-60E0-4FB0-AD9A-FDDA9849CF0F}" dt="2025-01-08T12:58:44.982" v="191" actId="1076"/>
        <pc:sldMkLst>
          <pc:docMk/>
          <pc:sldMk cId="4191128010" sldId="259"/>
        </pc:sldMkLst>
        <pc:spChg chg="mod">
          <ac:chgData name="Marilia Tavares" userId="d7282577-6a57-4bd5-9084-92884d76296b" providerId="ADAL" clId="{D941E256-60E0-4FB0-AD9A-FDDA9849CF0F}" dt="2025-01-08T12:55:05.995" v="178"/>
          <ac:spMkLst>
            <pc:docMk/>
            <pc:sldMk cId="4191128010" sldId="259"/>
            <ac:spMk id="2" creationId="{E3F9FB20-5E40-C295-F026-69978797914F}"/>
          </ac:spMkLst>
        </pc:spChg>
        <pc:picChg chg="mod">
          <ac:chgData name="Marilia Tavares" userId="d7282577-6a57-4bd5-9084-92884d76296b" providerId="ADAL" clId="{D941E256-60E0-4FB0-AD9A-FDDA9849CF0F}" dt="2025-01-08T12:58:44.982" v="191" actId="1076"/>
          <ac:picMkLst>
            <pc:docMk/>
            <pc:sldMk cId="4191128010" sldId="259"/>
            <ac:picMk id="16" creationId="{C15A73DA-B349-1ECA-DC75-906FEC29045B}"/>
          </ac:picMkLst>
        </pc:picChg>
      </pc:sldChg>
      <pc:sldChg chg="modSp">
        <pc:chgData name="Marilia Tavares" userId="d7282577-6a57-4bd5-9084-92884d76296b" providerId="ADAL" clId="{D941E256-60E0-4FB0-AD9A-FDDA9849CF0F}" dt="2025-01-08T12:55:05.995" v="178"/>
        <pc:sldMkLst>
          <pc:docMk/>
          <pc:sldMk cId="1726094586" sldId="263"/>
        </pc:sldMkLst>
        <pc:spChg chg="mod">
          <ac:chgData name="Marilia Tavares" userId="d7282577-6a57-4bd5-9084-92884d76296b" providerId="ADAL" clId="{D941E256-60E0-4FB0-AD9A-FDDA9849CF0F}" dt="2025-01-08T12:55:05.995" v="178"/>
          <ac:spMkLst>
            <pc:docMk/>
            <pc:sldMk cId="1726094586" sldId="263"/>
            <ac:spMk id="2" creationId="{62F71FA6-677F-F597-AD08-79DF82BDCAAF}"/>
          </ac:spMkLst>
        </pc:spChg>
      </pc:sldChg>
      <pc:sldChg chg="modSp">
        <pc:chgData name="Marilia Tavares" userId="d7282577-6a57-4bd5-9084-92884d76296b" providerId="ADAL" clId="{D941E256-60E0-4FB0-AD9A-FDDA9849CF0F}" dt="2025-01-08T12:55:05.995" v="178"/>
        <pc:sldMkLst>
          <pc:docMk/>
          <pc:sldMk cId="2635311336" sldId="266"/>
        </pc:sldMkLst>
        <pc:spChg chg="mod">
          <ac:chgData name="Marilia Tavares" userId="d7282577-6a57-4bd5-9084-92884d76296b" providerId="ADAL" clId="{D941E256-60E0-4FB0-AD9A-FDDA9849CF0F}" dt="2025-01-08T12:55:05.995" v="178"/>
          <ac:spMkLst>
            <pc:docMk/>
            <pc:sldMk cId="2635311336" sldId="266"/>
            <ac:spMk id="2" creationId="{6D91C0D1-364E-80E1-AE6B-87A4C413C898}"/>
          </ac:spMkLst>
        </pc:spChg>
      </pc:sldChg>
      <pc:sldChg chg="modSp">
        <pc:chgData name="Marilia Tavares" userId="d7282577-6a57-4bd5-9084-92884d76296b" providerId="ADAL" clId="{D941E256-60E0-4FB0-AD9A-FDDA9849CF0F}" dt="2025-01-08T12:55:05.995" v="178"/>
        <pc:sldMkLst>
          <pc:docMk/>
          <pc:sldMk cId="147153948" sldId="295"/>
        </pc:sldMkLst>
        <pc:spChg chg="mod">
          <ac:chgData name="Marilia Tavares" userId="d7282577-6a57-4bd5-9084-92884d76296b" providerId="ADAL" clId="{D941E256-60E0-4FB0-AD9A-FDDA9849CF0F}" dt="2025-01-08T12:55:05.995" v="178"/>
          <ac:spMkLst>
            <pc:docMk/>
            <pc:sldMk cId="147153948" sldId="295"/>
            <ac:spMk id="2" creationId="{4FBD7323-3D07-8329-8365-21C55001F377}"/>
          </ac:spMkLst>
        </pc:spChg>
      </pc:sldChg>
      <pc:sldChg chg="modSp">
        <pc:chgData name="Marilia Tavares" userId="d7282577-6a57-4bd5-9084-92884d76296b" providerId="ADAL" clId="{D941E256-60E0-4FB0-AD9A-FDDA9849CF0F}" dt="2025-01-08T12:55:05.995" v="178"/>
        <pc:sldMkLst>
          <pc:docMk/>
          <pc:sldMk cId="3487384077" sldId="297"/>
        </pc:sldMkLst>
        <pc:spChg chg="mod">
          <ac:chgData name="Marilia Tavares" userId="d7282577-6a57-4bd5-9084-92884d76296b" providerId="ADAL" clId="{D941E256-60E0-4FB0-AD9A-FDDA9849CF0F}" dt="2025-01-08T12:55:05.995" v="178"/>
          <ac:spMkLst>
            <pc:docMk/>
            <pc:sldMk cId="3487384077" sldId="297"/>
            <ac:spMk id="2" creationId="{F336BD90-98F0-F7D4-8737-DB735DF4F1CB}"/>
          </ac:spMkLst>
        </pc:spChg>
      </pc:sldChg>
      <pc:sldChg chg="modSp mod">
        <pc:chgData name="Marilia Tavares" userId="d7282577-6a57-4bd5-9084-92884d76296b" providerId="ADAL" clId="{D941E256-60E0-4FB0-AD9A-FDDA9849CF0F}" dt="2025-01-08T14:20:07.618" v="294" actId="20577"/>
        <pc:sldMkLst>
          <pc:docMk/>
          <pc:sldMk cId="2736089212" sldId="303"/>
        </pc:sldMkLst>
        <pc:spChg chg="mod">
          <ac:chgData name="Marilia Tavares" userId="d7282577-6a57-4bd5-9084-92884d76296b" providerId="ADAL" clId="{D941E256-60E0-4FB0-AD9A-FDDA9849CF0F}" dt="2025-01-08T14:20:07.618" v="294" actId="20577"/>
          <ac:spMkLst>
            <pc:docMk/>
            <pc:sldMk cId="2736089212" sldId="303"/>
            <ac:spMk id="2" creationId="{AA6FEF4C-F8C4-50DC-143F-004F293DDE1E}"/>
          </ac:spMkLst>
        </pc:spChg>
      </pc:sldChg>
      <pc:sldChg chg="modSp mod">
        <pc:chgData name="Marilia Tavares" userId="d7282577-6a57-4bd5-9084-92884d76296b" providerId="ADAL" clId="{D941E256-60E0-4FB0-AD9A-FDDA9849CF0F}" dt="2025-01-08T12:56:58.317" v="185" actId="732"/>
        <pc:sldMkLst>
          <pc:docMk/>
          <pc:sldMk cId="2172467732" sldId="304"/>
        </pc:sldMkLst>
        <pc:picChg chg="mod modCrop">
          <ac:chgData name="Marilia Tavares" userId="d7282577-6a57-4bd5-9084-92884d76296b" providerId="ADAL" clId="{D941E256-60E0-4FB0-AD9A-FDDA9849CF0F}" dt="2025-01-08T12:56:58.317" v="185" actId="732"/>
          <ac:picMkLst>
            <pc:docMk/>
            <pc:sldMk cId="2172467732" sldId="304"/>
            <ac:picMk id="7" creationId="{8843467C-4541-44D5-65E5-75811422223A}"/>
          </ac:picMkLst>
        </pc:picChg>
      </pc:sldChg>
      <pc:sldChg chg="modSp">
        <pc:chgData name="Marilia Tavares" userId="d7282577-6a57-4bd5-9084-92884d76296b" providerId="ADAL" clId="{D941E256-60E0-4FB0-AD9A-FDDA9849CF0F}" dt="2025-01-08T12:55:05.995" v="178"/>
        <pc:sldMkLst>
          <pc:docMk/>
          <pc:sldMk cId="797582271" sldId="314"/>
        </pc:sldMkLst>
        <pc:spChg chg="mod">
          <ac:chgData name="Marilia Tavares" userId="d7282577-6a57-4bd5-9084-92884d76296b" providerId="ADAL" clId="{D941E256-60E0-4FB0-AD9A-FDDA9849CF0F}" dt="2025-01-08T12:55:05.995" v="178"/>
          <ac:spMkLst>
            <pc:docMk/>
            <pc:sldMk cId="797582271" sldId="314"/>
            <ac:spMk id="2" creationId="{121F87A2-1B08-AF70-3940-6443D4E7CFA7}"/>
          </ac:spMkLst>
        </pc:spChg>
      </pc:sldChg>
      <pc:sldChg chg="modSp mod">
        <pc:chgData name="Marilia Tavares" userId="d7282577-6a57-4bd5-9084-92884d76296b" providerId="ADAL" clId="{D941E256-60E0-4FB0-AD9A-FDDA9849CF0F}" dt="2025-01-08T14:19:54.852" v="275" actId="404"/>
        <pc:sldMkLst>
          <pc:docMk/>
          <pc:sldMk cId="3065414705" sldId="351"/>
        </pc:sldMkLst>
        <pc:spChg chg="mod">
          <ac:chgData name="Marilia Tavares" userId="d7282577-6a57-4bd5-9084-92884d76296b" providerId="ADAL" clId="{D941E256-60E0-4FB0-AD9A-FDDA9849CF0F}" dt="2025-01-08T14:19:54.852" v="275" actId="404"/>
          <ac:spMkLst>
            <pc:docMk/>
            <pc:sldMk cId="3065414705" sldId="351"/>
            <ac:spMk id="2" creationId="{BEB71013-EAD1-18E5-14F8-D256BF92994B}"/>
          </ac:spMkLst>
        </pc:spChg>
        <pc:spChg chg="mod">
          <ac:chgData name="Marilia Tavares" userId="d7282577-6a57-4bd5-9084-92884d76296b" providerId="ADAL" clId="{D941E256-60E0-4FB0-AD9A-FDDA9849CF0F}" dt="2025-01-06T15:00:05.074" v="8" actId="20577"/>
          <ac:spMkLst>
            <pc:docMk/>
            <pc:sldMk cId="3065414705" sldId="351"/>
            <ac:spMk id="6" creationId="{54889471-8822-3805-C573-BB9BD91E5137}"/>
          </ac:spMkLst>
        </pc:spChg>
      </pc:sldChg>
      <pc:sldChg chg="modSp mod">
        <pc:chgData name="Marilia Tavares" userId="d7282577-6a57-4bd5-9084-92884d76296b" providerId="ADAL" clId="{D941E256-60E0-4FB0-AD9A-FDDA9849CF0F}" dt="2025-01-08T14:20:17.728" v="312" actId="20577"/>
        <pc:sldMkLst>
          <pc:docMk/>
          <pc:sldMk cId="2567472072" sldId="362"/>
        </pc:sldMkLst>
        <pc:spChg chg="mod">
          <ac:chgData name="Marilia Tavares" userId="d7282577-6a57-4bd5-9084-92884d76296b" providerId="ADAL" clId="{D941E256-60E0-4FB0-AD9A-FDDA9849CF0F}" dt="2025-01-08T14:20:17.728" v="312" actId="20577"/>
          <ac:spMkLst>
            <pc:docMk/>
            <pc:sldMk cId="2567472072" sldId="362"/>
            <ac:spMk id="2" creationId="{57BA3046-6968-962F-CC31-52FAED527173}"/>
          </ac:spMkLst>
        </pc:spChg>
      </pc:sldChg>
      <pc:sldChg chg="modSp mod">
        <pc:chgData name="Marilia Tavares" userId="d7282577-6a57-4bd5-9084-92884d76296b" providerId="ADAL" clId="{D941E256-60E0-4FB0-AD9A-FDDA9849CF0F}" dt="2025-01-08T12:45:45.665" v="134" actId="6549"/>
        <pc:sldMkLst>
          <pc:docMk/>
          <pc:sldMk cId="3924468359" sldId="363"/>
        </pc:sldMkLst>
        <pc:spChg chg="mod">
          <ac:chgData name="Marilia Tavares" userId="d7282577-6a57-4bd5-9084-92884d76296b" providerId="ADAL" clId="{D941E256-60E0-4FB0-AD9A-FDDA9849CF0F}" dt="2025-01-08T12:45:45.665" v="134" actId="6549"/>
          <ac:spMkLst>
            <pc:docMk/>
            <pc:sldMk cId="3924468359" sldId="363"/>
            <ac:spMk id="3" creationId="{6D31AB29-78DC-EE5C-C338-0ACCA51AA2E3}"/>
          </ac:spMkLst>
        </pc:spChg>
      </pc:sldChg>
      <pc:sldChg chg="modSp">
        <pc:chgData name="Marilia Tavares" userId="d7282577-6a57-4bd5-9084-92884d76296b" providerId="ADAL" clId="{D941E256-60E0-4FB0-AD9A-FDDA9849CF0F}" dt="2025-01-08T12:55:05.995" v="178"/>
        <pc:sldMkLst>
          <pc:docMk/>
          <pc:sldMk cId="1021898246" sldId="367"/>
        </pc:sldMkLst>
        <pc:spChg chg="mod">
          <ac:chgData name="Marilia Tavares" userId="d7282577-6a57-4bd5-9084-92884d76296b" providerId="ADAL" clId="{D941E256-60E0-4FB0-AD9A-FDDA9849CF0F}" dt="2025-01-08T12:55:05.995" v="178"/>
          <ac:spMkLst>
            <pc:docMk/>
            <pc:sldMk cId="1021898246" sldId="367"/>
            <ac:spMk id="2" creationId="{2F3423D7-15A2-9CFC-3BC5-ACC2376510B6}"/>
          </ac:spMkLst>
        </pc:spChg>
      </pc:sldChg>
      <pc:sldChg chg="modSp">
        <pc:chgData name="Marilia Tavares" userId="d7282577-6a57-4bd5-9084-92884d76296b" providerId="ADAL" clId="{D941E256-60E0-4FB0-AD9A-FDDA9849CF0F}" dt="2025-01-08T12:55:05.995" v="178"/>
        <pc:sldMkLst>
          <pc:docMk/>
          <pc:sldMk cId="342884635" sldId="368"/>
        </pc:sldMkLst>
        <pc:spChg chg="mod">
          <ac:chgData name="Marilia Tavares" userId="d7282577-6a57-4bd5-9084-92884d76296b" providerId="ADAL" clId="{D941E256-60E0-4FB0-AD9A-FDDA9849CF0F}" dt="2025-01-08T12:55:05.995" v="178"/>
          <ac:spMkLst>
            <pc:docMk/>
            <pc:sldMk cId="342884635" sldId="368"/>
            <ac:spMk id="2" creationId="{768FCCB2-440F-F61E-6F61-0E1323E16EDA}"/>
          </ac:spMkLst>
        </pc:spChg>
      </pc:sldChg>
      <pc:sldChg chg="modSp mod">
        <pc:chgData name="Marilia Tavares" userId="d7282577-6a57-4bd5-9084-92884d76296b" providerId="ADAL" clId="{D941E256-60E0-4FB0-AD9A-FDDA9849CF0F}" dt="2025-01-06T15:02:07.335" v="77" actId="20577"/>
        <pc:sldMkLst>
          <pc:docMk/>
          <pc:sldMk cId="2053469644" sldId="370"/>
        </pc:sldMkLst>
        <pc:spChg chg="mod">
          <ac:chgData name="Marilia Tavares" userId="d7282577-6a57-4bd5-9084-92884d76296b" providerId="ADAL" clId="{D941E256-60E0-4FB0-AD9A-FDDA9849CF0F}" dt="2025-01-06T15:02:07.335" v="77" actId="20577"/>
          <ac:spMkLst>
            <pc:docMk/>
            <pc:sldMk cId="2053469644" sldId="370"/>
            <ac:spMk id="3" creationId="{DA3DEB63-A91D-402B-1CF7-EBEDD26CECBB}"/>
          </ac:spMkLst>
        </pc:spChg>
      </pc:sldChg>
      <pc:sldChg chg="addSp modSp mod">
        <pc:chgData name="Marilia Tavares" userId="d7282577-6a57-4bd5-9084-92884d76296b" providerId="ADAL" clId="{D941E256-60E0-4FB0-AD9A-FDDA9849CF0F}" dt="2025-01-08T14:19:33.928" v="257" actId="404"/>
        <pc:sldMkLst>
          <pc:docMk/>
          <pc:sldMk cId="304707346" sldId="377"/>
        </pc:sldMkLst>
        <pc:spChg chg="mod">
          <ac:chgData name="Marilia Tavares" userId="d7282577-6a57-4bd5-9084-92884d76296b" providerId="ADAL" clId="{D941E256-60E0-4FB0-AD9A-FDDA9849CF0F}" dt="2025-01-08T14:19:33.928" v="257" actId="404"/>
          <ac:spMkLst>
            <pc:docMk/>
            <pc:sldMk cId="304707346" sldId="377"/>
            <ac:spMk id="2" creationId="{095A5239-9E87-3C82-92C3-5F2948FD010A}"/>
          </ac:spMkLst>
        </pc:spChg>
        <pc:spChg chg="mod">
          <ac:chgData name="Marilia Tavares" userId="d7282577-6a57-4bd5-9084-92884d76296b" providerId="ADAL" clId="{D941E256-60E0-4FB0-AD9A-FDDA9849CF0F}" dt="2025-01-08T10:51:56.961" v="120" actId="20577"/>
          <ac:spMkLst>
            <pc:docMk/>
            <pc:sldMk cId="304707346" sldId="377"/>
            <ac:spMk id="7" creationId="{FBAA915D-CEB7-3EE1-CB18-8CDCBFFD05CC}"/>
          </ac:spMkLst>
        </pc:spChg>
        <pc:spChg chg="add mod">
          <ac:chgData name="Marilia Tavares" userId="d7282577-6a57-4bd5-9084-92884d76296b" providerId="ADAL" clId="{D941E256-60E0-4FB0-AD9A-FDDA9849CF0F}" dt="2025-01-08T10:52:49.416" v="132" actId="20577"/>
          <ac:spMkLst>
            <pc:docMk/>
            <pc:sldMk cId="304707346" sldId="377"/>
            <ac:spMk id="8" creationId="{56C04F86-94DB-D880-CD79-497D3BB456F0}"/>
          </ac:spMkLst>
        </pc:spChg>
      </pc:sldChg>
      <pc:sldChg chg="modSp mod">
        <pc:chgData name="Marilia Tavares" userId="d7282577-6a57-4bd5-9084-92884d76296b" providerId="ADAL" clId="{D941E256-60E0-4FB0-AD9A-FDDA9849CF0F}" dt="2025-01-08T12:48:43.400" v="175" actId="313"/>
        <pc:sldMkLst>
          <pc:docMk/>
          <pc:sldMk cId="921268516" sldId="380"/>
        </pc:sldMkLst>
        <pc:spChg chg="mod">
          <ac:chgData name="Marilia Tavares" userId="d7282577-6a57-4bd5-9084-92884d76296b" providerId="ADAL" clId="{D941E256-60E0-4FB0-AD9A-FDDA9849CF0F}" dt="2025-01-08T12:48:43.400" v="175" actId="313"/>
          <ac:spMkLst>
            <pc:docMk/>
            <pc:sldMk cId="921268516" sldId="380"/>
            <ac:spMk id="4" creationId="{C98E0E1A-81A3-6D6D-5944-D37A5EEE66DD}"/>
          </ac:spMkLst>
        </pc:spChg>
      </pc:sldChg>
      <pc:sldChg chg="del">
        <pc:chgData name="Marilia Tavares" userId="d7282577-6a57-4bd5-9084-92884d76296b" providerId="ADAL" clId="{D941E256-60E0-4FB0-AD9A-FDDA9849CF0F}" dt="2025-01-06T14:58:48.038" v="0"/>
        <pc:sldMkLst>
          <pc:docMk/>
          <pc:sldMk cId="588997153" sldId="391"/>
        </pc:sldMkLst>
      </pc:sldChg>
      <pc:sldChg chg="add">
        <pc:chgData name="Marilia Tavares" userId="d7282577-6a57-4bd5-9084-92884d76296b" providerId="ADAL" clId="{D941E256-60E0-4FB0-AD9A-FDDA9849CF0F}" dt="2025-01-06T15:00:31.966" v="9" actId="2890"/>
        <pc:sldMkLst>
          <pc:docMk/>
          <pc:sldMk cId="1983717127" sldId="391"/>
        </pc:sldMkLst>
      </pc:sldChg>
      <pc:sldChg chg="modSp mod">
        <pc:chgData name="Marilia Tavares" userId="d7282577-6a57-4bd5-9084-92884d76296b" providerId="ADAL" clId="{D941E256-60E0-4FB0-AD9A-FDDA9849CF0F}" dt="2025-01-06T15:01:56.541" v="74" actId="20577"/>
        <pc:sldMkLst>
          <pc:docMk/>
          <pc:sldMk cId="588997153" sldId="392"/>
        </pc:sldMkLst>
        <pc:spChg chg="mod">
          <ac:chgData name="Marilia Tavares" userId="d7282577-6a57-4bd5-9084-92884d76296b" providerId="ADAL" clId="{D941E256-60E0-4FB0-AD9A-FDDA9849CF0F}" dt="2025-01-06T15:01:56.541" v="74" actId="20577"/>
          <ac:spMkLst>
            <pc:docMk/>
            <pc:sldMk cId="588997153" sldId="392"/>
            <ac:spMk id="9" creationId="{751E1B65-CC94-0BE6-E1D0-73BD8271932B}"/>
          </ac:spMkLst>
        </pc:spChg>
        <pc:picChg chg="mod">
          <ac:chgData name="Marilia Tavares" userId="d7282577-6a57-4bd5-9084-92884d76296b" providerId="ADAL" clId="{D941E256-60E0-4FB0-AD9A-FDDA9849CF0F}" dt="2025-01-06T15:01:09.434" v="27" actId="1076"/>
          <ac:picMkLst>
            <pc:docMk/>
            <pc:sldMk cId="588997153" sldId="392"/>
            <ac:picMk id="6" creationId="{65ADEF94-0D36-05DC-3A5E-1A8A5915971F}"/>
          </ac:picMkLst>
        </pc:picChg>
      </pc:sldChg>
      <pc:sldChg chg="addSp delSp modSp add mod">
        <pc:chgData name="Marilia Tavares" userId="d7282577-6a57-4bd5-9084-92884d76296b" providerId="ADAL" clId="{D941E256-60E0-4FB0-AD9A-FDDA9849CF0F}" dt="2025-01-08T12:48:13.160" v="174" actId="14100"/>
        <pc:sldMkLst>
          <pc:docMk/>
          <pc:sldMk cId="3459583219" sldId="393"/>
        </pc:sldMkLst>
        <pc:spChg chg="del mod">
          <ac:chgData name="Marilia Tavares" userId="d7282577-6a57-4bd5-9084-92884d76296b" providerId="ADAL" clId="{D941E256-60E0-4FB0-AD9A-FDDA9849CF0F}" dt="2025-01-08T12:46:51.701" v="144" actId="478"/>
          <ac:spMkLst>
            <pc:docMk/>
            <pc:sldMk cId="3459583219" sldId="393"/>
            <ac:spMk id="3" creationId="{1D5A69EC-D5BD-1768-4FA3-2E202D94ACDD}"/>
          </ac:spMkLst>
        </pc:spChg>
        <pc:spChg chg="del">
          <ac:chgData name="Marilia Tavares" userId="d7282577-6a57-4bd5-9084-92884d76296b" providerId="ADAL" clId="{D941E256-60E0-4FB0-AD9A-FDDA9849CF0F}" dt="2025-01-08T12:46:35.159" v="137" actId="478"/>
          <ac:spMkLst>
            <pc:docMk/>
            <pc:sldMk cId="3459583219" sldId="393"/>
            <ac:spMk id="6" creationId="{CB259E19-846B-0A33-BC2D-0D354DE8D4EB}"/>
          </ac:spMkLst>
        </pc:spChg>
        <pc:spChg chg="add mod">
          <ac:chgData name="Marilia Tavares" userId="d7282577-6a57-4bd5-9084-92884d76296b" providerId="ADAL" clId="{D941E256-60E0-4FB0-AD9A-FDDA9849CF0F}" dt="2025-01-08T12:48:13.160" v="174" actId="14100"/>
          <ac:spMkLst>
            <pc:docMk/>
            <pc:sldMk cId="3459583219" sldId="393"/>
            <ac:spMk id="7" creationId="{2D38E627-9E73-3787-4686-4780CC27BFEA}"/>
          </ac:spMkLst>
        </pc:spChg>
        <pc:spChg chg="del">
          <ac:chgData name="Marilia Tavares" userId="d7282577-6a57-4bd5-9084-92884d76296b" providerId="ADAL" clId="{D941E256-60E0-4FB0-AD9A-FDDA9849CF0F}" dt="2025-01-08T12:46:48.876" v="142" actId="478"/>
          <ac:spMkLst>
            <pc:docMk/>
            <pc:sldMk cId="3459583219" sldId="393"/>
            <ac:spMk id="14" creationId="{5E49F5C0-3171-E02E-BF37-FF361EA1C870}"/>
          </ac:spMkLst>
        </pc:spChg>
        <pc:graphicFrameChg chg="del">
          <ac:chgData name="Marilia Tavares" userId="d7282577-6a57-4bd5-9084-92884d76296b" providerId="ADAL" clId="{D941E256-60E0-4FB0-AD9A-FDDA9849CF0F}" dt="2025-01-08T12:46:47.736" v="141" actId="478"/>
          <ac:graphicFrameMkLst>
            <pc:docMk/>
            <pc:sldMk cId="3459583219" sldId="393"/>
            <ac:graphicFrameMk id="13" creationId="{525159B2-5283-BBE1-ECC0-B990E500B12D}"/>
          </ac:graphicFrameMkLst>
        </pc:graphicFrameChg>
        <pc:picChg chg="del">
          <ac:chgData name="Marilia Tavares" userId="d7282577-6a57-4bd5-9084-92884d76296b" providerId="ADAL" clId="{D941E256-60E0-4FB0-AD9A-FDDA9849CF0F}" dt="2025-01-08T12:46:37.373" v="138" actId="478"/>
          <ac:picMkLst>
            <pc:docMk/>
            <pc:sldMk cId="3459583219" sldId="393"/>
            <ac:picMk id="5" creationId="{1A7ED23C-480A-6DDC-4B5A-C1DE344FDB2E}"/>
          </ac:picMkLst>
        </pc:picChg>
        <pc:picChg chg="mod">
          <ac:chgData name="Marilia Tavares" userId="d7282577-6a57-4bd5-9084-92884d76296b" providerId="ADAL" clId="{D941E256-60E0-4FB0-AD9A-FDDA9849CF0F}" dt="2025-01-08T12:46:57.356" v="147" actId="1076"/>
          <ac:picMkLst>
            <pc:docMk/>
            <pc:sldMk cId="3459583219" sldId="393"/>
            <ac:picMk id="8" creationId="{B2F50C9A-4D52-33AE-FC11-900E91C8B13A}"/>
          </ac:picMkLst>
        </pc:picChg>
        <pc:picChg chg="del">
          <ac:chgData name="Marilia Tavares" userId="d7282577-6a57-4bd5-9084-92884d76296b" providerId="ADAL" clId="{D941E256-60E0-4FB0-AD9A-FDDA9849CF0F}" dt="2025-01-08T12:46:38.300" v="139" actId="478"/>
          <ac:picMkLst>
            <pc:docMk/>
            <pc:sldMk cId="3459583219" sldId="393"/>
            <ac:picMk id="9" creationId="{8FC75242-8427-4346-B1B5-00F59561F7E6}"/>
          </ac:picMkLst>
        </pc:picChg>
        <pc:picChg chg="del">
          <ac:chgData name="Marilia Tavares" userId="d7282577-6a57-4bd5-9084-92884d76296b" providerId="ADAL" clId="{D941E256-60E0-4FB0-AD9A-FDDA9849CF0F}" dt="2025-01-08T12:46:45.610" v="140" actId="478"/>
          <ac:picMkLst>
            <pc:docMk/>
            <pc:sldMk cId="3459583219" sldId="393"/>
            <ac:picMk id="15" creationId="{E5444DA9-F586-CD49-BFCD-850C143FB05F}"/>
          </ac:picMkLst>
        </pc:picChg>
        <pc:picChg chg="del">
          <ac:chgData name="Marilia Tavares" userId="d7282577-6a57-4bd5-9084-92884d76296b" providerId="ADAL" clId="{D941E256-60E0-4FB0-AD9A-FDDA9849CF0F}" dt="2025-01-08T12:46:45.610" v="140" actId="478"/>
          <ac:picMkLst>
            <pc:docMk/>
            <pc:sldMk cId="3459583219" sldId="393"/>
            <ac:picMk id="16" creationId="{3C310151-5033-93E6-5235-DCC6F89F8E2E}"/>
          </ac:picMkLst>
        </pc:picChg>
      </pc:sldChg>
      <pc:sldChg chg="addSp delSp modSp add mod">
        <pc:chgData name="Marilia Tavares" userId="d7282577-6a57-4bd5-9084-92884d76296b" providerId="ADAL" clId="{D941E256-60E0-4FB0-AD9A-FDDA9849CF0F}" dt="2025-01-08T14:23:53.156" v="385" actId="20577"/>
        <pc:sldMkLst>
          <pc:docMk/>
          <pc:sldMk cId="1472328994" sldId="394"/>
        </pc:sldMkLst>
        <pc:spChg chg="mod">
          <ac:chgData name="Marilia Tavares" userId="d7282577-6a57-4bd5-9084-92884d76296b" providerId="ADAL" clId="{D941E256-60E0-4FB0-AD9A-FDDA9849CF0F}" dt="2025-01-08T14:23:48.051" v="384" actId="20577"/>
          <ac:spMkLst>
            <pc:docMk/>
            <pc:sldMk cId="1472328994" sldId="394"/>
            <ac:spMk id="2" creationId="{FA3D8ABB-736B-A61D-7CF2-02EC9E5FB047}"/>
          </ac:spMkLst>
        </pc:spChg>
        <pc:spChg chg="del mod">
          <ac:chgData name="Marilia Tavares" userId="d7282577-6a57-4bd5-9084-92884d76296b" providerId="ADAL" clId="{D941E256-60E0-4FB0-AD9A-FDDA9849CF0F}" dt="2025-01-08T14:17:08.318" v="196" actId="478"/>
          <ac:spMkLst>
            <pc:docMk/>
            <pc:sldMk cId="1472328994" sldId="394"/>
            <ac:spMk id="6" creationId="{E4466D6F-24B0-F5D4-2EEE-B3214D9D4609}"/>
          </ac:spMkLst>
        </pc:spChg>
        <pc:spChg chg="add mod">
          <ac:chgData name="Marilia Tavares" userId="d7282577-6a57-4bd5-9084-92884d76296b" providerId="ADAL" clId="{D941E256-60E0-4FB0-AD9A-FDDA9849CF0F}" dt="2025-01-08T14:23:53.156" v="385" actId="20577"/>
          <ac:spMkLst>
            <pc:docMk/>
            <pc:sldMk cId="1472328994" sldId="394"/>
            <ac:spMk id="8" creationId="{D9914B6F-F10A-3909-5335-DBEAD2495C95}"/>
          </ac:spMkLst>
        </pc:spChg>
        <pc:spChg chg="add">
          <ac:chgData name="Marilia Tavares" userId="d7282577-6a57-4bd5-9084-92884d76296b" providerId="ADAL" clId="{D941E256-60E0-4FB0-AD9A-FDDA9849CF0F}" dt="2025-01-08T14:23:14.902" v="363"/>
          <ac:spMkLst>
            <pc:docMk/>
            <pc:sldMk cId="1472328994" sldId="394"/>
            <ac:spMk id="12" creationId="{54E14FF9-55E6-DC4E-D929-4D110AD15086}"/>
          </ac:spMkLst>
        </pc:spChg>
        <pc:picChg chg="del">
          <ac:chgData name="Marilia Tavares" userId="d7282577-6a57-4bd5-9084-92884d76296b" providerId="ADAL" clId="{D941E256-60E0-4FB0-AD9A-FDDA9849CF0F}" dt="2025-01-08T14:17:10.410" v="197" actId="478"/>
          <ac:picMkLst>
            <pc:docMk/>
            <pc:sldMk cId="1472328994" sldId="394"/>
            <ac:picMk id="3" creationId="{220A37F2-E728-CED5-50F5-5CF1BD33562A}"/>
          </ac:picMkLst>
        </pc:picChg>
        <pc:picChg chg="del">
          <ac:chgData name="Marilia Tavares" userId="d7282577-6a57-4bd5-9084-92884d76296b" providerId="ADAL" clId="{D941E256-60E0-4FB0-AD9A-FDDA9849CF0F}" dt="2025-01-08T14:17:03.982" v="193" actId="478"/>
          <ac:picMkLst>
            <pc:docMk/>
            <pc:sldMk cId="1472328994" sldId="394"/>
            <ac:picMk id="9" creationId="{227B0A0C-89C3-37C9-62BE-F8E92FFA1AED}"/>
          </ac:picMkLst>
        </pc:picChg>
        <pc:picChg chg="add del mod modCrop">
          <ac:chgData name="Marilia Tavares" userId="d7282577-6a57-4bd5-9084-92884d76296b" providerId="ADAL" clId="{D941E256-60E0-4FB0-AD9A-FDDA9849CF0F}" dt="2025-01-08T14:18:30.755" v="208" actId="478"/>
          <ac:picMkLst>
            <pc:docMk/>
            <pc:sldMk cId="1472328994" sldId="394"/>
            <ac:picMk id="10" creationId="{0E6059A2-5E83-50F7-8B49-0B9DFB38DF8A}"/>
          </ac:picMkLst>
        </pc:picChg>
        <pc:picChg chg="add mod modCrop">
          <ac:chgData name="Marilia Tavares" userId="d7282577-6a57-4bd5-9084-92884d76296b" providerId="ADAL" clId="{D941E256-60E0-4FB0-AD9A-FDDA9849CF0F}" dt="2025-01-08T14:19:01.485" v="216" actId="18131"/>
          <ac:picMkLst>
            <pc:docMk/>
            <pc:sldMk cId="1472328994" sldId="394"/>
            <ac:picMk id="11" creationId="{FC8F8706-6FC7-F008-499A-DB337FB085DB}"/>
          </ac:picMkLst>
        </pc:picChg>
        <pc:picChg chg="del">
          <ac:chgData name="Marilia Tavares" userId="d7282577-6a57-4bd5-9084-92884d76296b" providerId="ADAL" clId="{D941E256-60E0-4FB0-AD9A-FDDA9849CF0F}" dt="2025-01-08T14:17:04.673" v="194" actId="478"/>
          <ac:picMkLst>
            <pc:docMk/>
            <pc:sldMk cId="1472328994" sldId="394"/>
            <ac:picMk id="13" creationId="{B4415162-ACDC-2A5C-5360-277F567BF914}"/>
          </ac:picMkLst>
        </pc:picChg>
      </pc:sldChg>
      <pc:sldChg chg="new del">
        <pc:chgData name="Marilia Tavares" userId="d7282577-6a57-4bd5-9084-92884d76296b" providerId="ADAL" clId="{D941E256-60E0-4FB0-AD9A-FDDA9849CF0F}" dt="2025-01-08T12:53:28.174" v="177" actId="680"/>
        <pc:sldMkLst>
          <pc:docMk/>
          <pc:sldMk cId="3148740880" sldId="394"/>
        </pc:sldMkLst>
      </pc:sldChg>
      <pc:sldChg chg="addSp delSp modSp add del mod">
        <pc:chgData name="Marilia Tavares" userId="d7282577-6a57-4bd5-9084-92884d76296b" providerId="ADAL" clId="{D941E256-60E0-4FB0-AD9A-FDDA9849CF0F}" dt="2025-01-08T14:21:21.596" v="326" actId="2890"/>
        <pc:sldMkLst>
          <pc:docMk/>
          <pc:sldMk cId="2472022732" sldId="395"/>
        </pc:sldMkLst>
        <pc:spChg chg="add del">
          <ac:chgData name="Marilia Tavares" userId="d7282577-6a57-4bd5-9084-92884d76296b" providerId="ADAL" clId="{D941E256-60E0-4FB0-AD9A-FDDA9849CF0F}" dt="2025-01-08T14:21:20.780" v="325" actId="478"/>
          <ac:spMkLst>
            <pc:docMk/>
            <pc:sldMk cId="2472022732" sldId="395"/>
            <ac:spMk id="8" creationId="{FFDC2CD5-4609-3F3E-BF54-F3261439F321}"/>
          </ac:spMkLst>
        </pc:spChg>
        <pc:picChg chg="add del mod">
          <ac:chgData name="Marilia Tavares" userId="d7282577-6a57-4bd5-9084-92884d76296b" providerId="ADAL" clId="{D941E256-60E0-4FB0-AD9A-FDDA9849CF0F}" dt="2025-01-08T14:21:20.184" v="324" actId="22"/>
          <ac:picMkLst>
            <pc:docMk/>
            <pc:sldMk cId="2472022732" sldId="395"/>
            <ac:picMk id="6" creationId="{C9599A22-B06B-2CEE-9A17-DBD3E92DD3A0}"/>
          </ac:picMkLst>
        </pc:picChg>
      </pc:sldChg>
      <pc:sldChg chg="addSp modSp add mod">
        <pc:chgData name="Marilia Tavares" userId="d7282577-6a57-4bd5-9084-92884d76296b" providerId="ADAL" clId="{D941E256-60E0-4FB0-AD9A-FDDA9849CF0F}" dt="2025-01-08T14:24:50.233" v="391" actId="404"/>
        <pc:sldMkLst>
          <pc:docMk/>
          <pc:sldMk cId="3425184080" sldId="395"/>
        </pc:sldMkLst>
        <pc:spChg chg="mod">
          <ac:chgData name="Marilia Tavares" userId="d7282577-6a57-4bd5-9084-92884d76296b" providerId="ADAL" clId="{D941E256-60E0-4FB0-AD9A-FDDA9849CF0F}" dt="2025-01-08T14:24:05.504" v="386" actId="20577"/>
          <ac:spMkLst>
            <pc:docMk/>
            <pc:sldMk cId="3425184080" sldId="395"/>
            <ac:spMk id="2" creationId="{9658323B-2980-ECFD-72EE-E18F19C94FA1}"/>
          </ac:spMkLst>
        </pc:spChg>
        <pc:spChg chg="add mod">
          <ac:chgData name="Marilia Tavares" userId="d7282577-6a57-4bd5-9084-92884d76296b" providerId="ADAL" clId="{D941E256-60E0-4FB0-AD9A-FDDA9849CF0F}" dt="2025-01-08T14:24:50.233" v="391" actId="404"/>
          <ac:spMkLst>
            <pc:docMk/>
            <pc:sldMk cId="3425184080" sldId="395"/>
            <ac:spMk id="6" creationId="{DF799BEB-140E-521E-2C72-833D55F1DB22}"/>
          </ac:spMkLst>
        </pc:spChg>
        <pc:spChg chg="mod">
          <ac:chgData name="Marilia Tavares" userId="d7282577-6a57-4bd5-9084-92884d76296b" providerId="ADAL" clId="{D941E256-60E0-4FB0-AD9A-FDDA9849CF0F}" dt="2025-01-08T14:21:32.973" v="330" actId="6549"/>
          <ac:spMkLst>
            <pc:docMk/>
            <pc:sldMk cId="3425184080" sldId="395"/>
            <ac:spMk id="8" creationId="{D58C8810-DDAC-D02C-2766-96BB3A0B9B2A}"/>
          </ac:spMkLst>
        </pc:spChg>
      </pc:sldChg>
      <pc:sldChg chg="addSp delSp modSp add mod">
        <pc:chgData name="Marilia Tavares" userId="d7282577-6a57-4bd5-9084-92884d76296b" providerId="ADAL" clId="{D941E256-60E0-4FB0-AD9A-FDDA9849CF0F}" dt="2025-01-08T14:32:37.392" v="499" actId="404"/>
        <pc:sldMkLst>
          <pc:docMk/>
          <pc:sldMk cId="3504862917" sldId="396"/>
        </pc:sldMkLst>
        <pc:spChg chg="add mod">
          <ac:chgData name="Marilia Tavares" userId="d7282577-6a57-4bd5-9084-92884d76296b" providerId="ADAL" clId="{D941E256-60E0-4FB0-AD9A-FDDA9849CF0F}" dt="2025-01-08T14:32:37.392" v="499" actId="404"/>
          <ac:spMkLst>
            <pc:docMk/>
            <pc:sldMk cId="3504862917" sldId="396"/>
            <ac:spMk id="7" creationId="{1678C52F-FE04-8564-5851-D16D06F9EEB6}"/>
          </ac:spMkLst>
        </pc:spChg>
        <pc:spChg chg="del">
          <ac:chgData name="Marilia Tavares" userId="d7282577-6a57-4bd5-9084-92884d76296b" providerId="ADAL" clId="{D941E256-60E0-4FB0-AD9A-FDDA9849CF0F}" dt="2025-01-08T14:30:02.563" v="393" actId="478"/>
          <ac:spMkLst>
            <pc:docMk/>
            <pc:sldMk cId="3504862917" sldId="396"/>
            <ac:spMk id="501" creationId="{4685CD07-59B9-9CC7-B960-5E541A860241}"/>
          </ac:spMkLst>
        </pc:spChg>
        <pc:picChg chg="del">
          <ac:chgData name="Marilia Tavares" userId="d7282577-6a57-4bd5-9084-92884d76296b" providerId="ADAL" clId="{D941E256-60E0-4FB0-AD9A-FDDA9849CF0F}" dt="2025-01-08T14:30:21.900" v="396" actId="478"/>
          <ac:picMkLst>
            <pc:docMk/>
            <pc:sldMk cId="3504862917" sldId="396"/>
            <ac:picMk id="3" creationId="{E844436C-8479-418E-4595-3DDCD284C048}"/>
          </ac:picMkLst>
        </pc:picChg>
        <pc:picChg chg="del">
          <ac:chgData name="Marilia Tavares" userId="d7282577-6a57-4bd5-9084-92884d76296b" providerId="ADAL" clId="{D941E256-60E0-4FB0-AD9A-FDDA9849CF0F}" dt="2025-01-08T14:30:06.615" v="394" actId="478"/>
          <ac:picMkLst>
            <pc:docMk/>
            <pc:sldMk cId="3504862917" sldId="396"/>
            <ac:picMk id="4" creationId="{3501AC81-01F7-AB78-EA66-E0D5857DB556}"/>
          </ac:picMkLst>
        </pc:picChg>
        <pc:picChg chg="mod ord">
          <ac:chgData name="Marilia Tavares" userId="d7282577-6a57-4bd5-9084-92884d76296b" providerId="ADAL" clId="{D941E256-60E0-4FB0-AD9A-FDDA9849CF0F}" dt="2025-01-08T14:31:03.095" v="409" actId="1076"/>
          <ac:picMkLst>
            <pc:docMk/>
            <pc:sldMk cId="3504862917" sldId="396"/>
            <ac:picMk id="6" creationId="{6031EC88-1E4B-AB66-96B7-96B7E99FB1D9}"/>
          </ac:picMkLst>
        </pc:picChg>
      </pc:sldChg>
      <pc:sldChg chg="modSp add mod">
        <pc:chgData name="Marilia Tavares" userId="d7282577-6a57-4bd5-9084-92884d76296b" providerId="ADAL" clId="{D941E256-60E0-4FB0-AD9A-FDDA9849CF0F}" dt="2025-01-08T14:34:39.316" v="541" actId="20577"/>
        <pc:sldMkLst>
          <pc:docMk/>
          <pc:sldMk cId="3664582404" sldId="397"/>
        </pc:sldMkLst>
        <pc:spChg chg="mod">
          <ac:chgData name="Marilia Tavares" userId="d7282577-6a57-4bd5-9084-92884d76296b" providerId="ADAL" clId="{D941E256-60E0-4FB0-AD9A-FDDA9849CF0F}" dt="2025-01-08T14:34:39.316" v="541" actId="20577"/>
          <ac:spMkLst>
            <pc:docMk/>
            <pc:sldMk cId="3664582404" sldId="397"/>
            <ac:spMk id="7" creationId="{46929778-5729-1080-15DA-68490CDF4DF4}"/>
          </ac:spMkLst>
        </pc:spChg>
      </pc:sldChg>
      <pc:sldChg chg="modSp add mod">
        <pc:chgData name="Marilia Tavares" userId="d7282577-6a57-4bd5-9084-92884d76296b" providerId="ADAL" clId="{D941E256-60E0-4FB0-AD9A-FDDA9849CF0F}" dt="2025-01-08T14:34:45.262" v="542" actId="1076"/>
        <pc:sldMkLst>
          <pc:docMk/>
          <pc:sldMk cId="864710002" sldId="398"/>
        </pc:sldMkLst>
        <pc:spChg chg="mod">
          <ac:chgData name="Marilia Tavares" userId="d7282577-6a57-4bd5-9084-92884d76296b" providerId="ADAL" clId="{D941E256-60E0-4FB0-AD9A-FDDA9849CF0F}" dt="2025-01-08T14:34:45.262" v="542" actId="1076"/>
          <ac:spMkLst>
            <pc:docMk/>
            <pc:sldMk cId="864710002" sldId="398"/>
            <ac:spMk id="7" creationId="{A96D2975-3BA4-0999-CF18-40821255AFCD}"/>
          </ac:spMkLst>
        </pc:spChg>
      </pc:sldChg>
      <pc:sldChg chg="modSp mod">
        <pc:chgData name="Marilia Tavares" userId="d7282577-6a57-4bd5-9084-92884d76296b" providerId="ADAL" clId="{D941E256-60E0-4FB0-AD9A-FDDA9849CF0F}" dt="2025-01-08T12:45:49.983" v="135" actId="6549"/>
        <pc:sldMkLst>
          <pc:docMk/>
          <pc:sldMk cId="12039924" sldId="507"/>
        </pc:sldMkLst>
        <pc:spChg chg="mod">
          <ac:chgData name="Marilia Tavares" userId="d7282577-6a57-4bd5-9084-92884d76296b" providerId="ADAL" clId="{D941E256-60E0-4FB0-AD9A-FDDA9849CF0F}" dt="2025-01-08T12:45:49.983" v="135" actId="6549"/>
          <ac:spMkLst>
            <pc:docMk/>
            <pc:sldMk cId="12039924" sldId="507"/>
            <ac:spMk id="3" creationId="{10475FF1-128B-D3A2-F432-58EE34F43B08}"/>
          </ac:spMkLst>
        </pc:spChg>
      </pc:sldChg>
      <pc:sldChg chg="modSp mod">
        <pc:chgData name="Marilia Tavares" userId="d7282577-6a57-4bd5-9084-92884d76296b" providerId="ADAL" clId="{D941E256-60E0-4FB0-AD9A-FDDA9849CF0F}" dt="2025-01-08T12:57:53.115" v="190" actId="1076"/>
        <pc:sldMkLst>
          <pc:docMk/>
          <pc:sldMk cId="808259270" sldId="2147483610"/>
        </pc:sldMkLst>
        <pc:spChg chg="mod">
          <ac:chgData name="Marilia Tavares" userId="d7282577-6a57-4bd5-9084-92884d76296b" providerId="ADAL" clId="{D941E256-60E0-4FB0-AD9A-FDDA9849CF0F}" dt="2025-01-08T12:55:05.995" v="178"/>
          <ac:spMkLst>
            <pc:docMk/>
            <pc:sldMk cId="808259270" sldId="2147483610"/>
            <ac:spMk id="2" creationId="{FE465E41-9921-7B45-C7E1-568E20F77FD5}"/>
          </ac:spMkLst>
        </pc:spChg>
        <pc:spChg chg="mod">
          <ac:chgData name="Marilia Tavares" userId="d7282577-6a57-4bd5-9084-92884d76296b" providerId="ADAL" clId="{D941E256-60E0-4FB0-AD9A-FDDA9849CF0F}" dt="2025-01-08T12:57:53.115" v="190" actId="1076"/>
          <ac:spMkLst>
            <pc:docMk/>
            <pc:sldMk cId="808259270" sldId="2147483610"/>
            <ac:spMk id="6" creationId="{1A0947FE-9470-CF16-AC2D-56FE6C704423}"/>
          </ac:spMkLst>
        </pc:spChg>
      </pc:sldChg>
      <pc:sldChg chg="addSp modSp mod">
        <pc:chgData name="Marilia Tavares" userId="d7282577-6a57-4bd5-9084-92884d76296b" providerId="ADAL" clId="{D941E256-60E0-4FB0-AD9A-FDDA9849CF0F}" dt="2025-01-08T12:55:05.995" v="178"/>
        <pc:sldMkLst>
          <pc:docMk/>
          <pc:sldMk cId="2550061857" sldId="2147483615"/>
        </pc:sldMkLst>
        <pc:spChg chg="mod">
          <ac:chgData name="Marilia Tavares" userId="d7282577-6a57-4bd5-9084-92884d76296b" providerId="ADAL" clId="{D941E256-60E0-4FB0-AD9A-FDDA9849CF0F}" dt="2025-01-08T12:55:05.995" v="178"/>
          <ac:spMkLst>
            <pc:docMk/>
            <pc:sldMk cId="2550061857" sldId="2147483615"/>
            <ac:spMk id="2" creationId="{37335173-9564-29F3-6F7E-B5C3D944C96B}"/>
          </ac:spMkLst>
        </pc:spChg>
        <pc:spChg chg="mod">
          <ac:chgData name="Marilia Tavares" userId="d7282577-6a57-4bd5-9084-92884d76296b" providerId="ADAL" clId="{D941E256-60E0-4FB0-AD9A-FDDA9849CF0F}" dt="2025-01-06T15:05:01.581" v="118" actId="20577"/>
          <ac:spMkLst>
            <pc:docMk/>
            <pc:sldMk cId="2550061857" sldId="2147483615"/>
            <ac:spMk id="6" creationId="{55EB0482-3F17-4D61-D6EA-175BE41BCA72}"/>
          </ac:spMkLst>
        </pc:spChg>
        <pc:picChg chg="add mod">
          <ac:chgData name="Marilia Tavares" userId="d7282577-6a57-4bd5-9084-92884d76296b" providerId="ADAL" clId="{D941E256-60E0-4FB0-AD9A-FDDA9849CF0F}" dt="2025-01-06T15:05:04.328" v="119" actId="1076"/>
          <ac:picMkLst>
            <pc:docMk/>
            <pc:sldMk cId="2550061857" sldId="2147483615"/>
            <ac:picMk id="7" creationId="{73597A06-7703-F3C1-4512-3BF953DA1418}"/>
          </ac:picMkLst>
        </pc:picChg>
      </pc:sldChg>
      <pc:sldChg chg="modSp">
        <pc:chgData name="Marilia Tavares" userId="d7282577-6a57-4bd5-9084-92884d76296b" providerId="ADAL" clId="{D941E256-60E0-4FB0-AD9A-FDDA9849CF0F}" dt="2025-01-08T12:55:05.995" v="178"/>
        <pc:sldMkLst>
          <pc:docMk/>
          <pc:sldMk cId="2394984151" sldId="2147483620"/>
        </pc:sldMkLst>
        <pc:spChg chg="mod">
          <ac:chgData name="Marilia Tavares" userId="d7282577-6a57-4bd5-9084-92884d76296b" providerId="ADAL" clId="{D941E256-60E0-4FB0-AD9A-FDDA9849CF0F}" dt="2025-01-08T12:55:05.995" v="178"/>
          <ac:spMkLst>
            <pc:docMk/>
            <pc:sldMk cId="2394984151" sldId="2147483620"/>
            <ac:spMk id="2" creationId="{A46849C6-B2BF-607E-55B4-B92B7EB4BDE3}"/>
          </ac:spMkLst>
        </pc:spChg>
      </pc:sldChg>
      <pc:sldMasterChg chg="modSldLayout">
        <pc:chgData name="Marilia Tavares" userId="d7282577-6a57-4bd5-9084-92884d76296b" providerId="ADAL" clId="{D941E256-60E0-4FB0-AD9A-FDDA9849CF0F}" dt="2025-01-08T12:56:18.085" v="183" actId="14100"/>
        <pc:sldMasterMkLst>
          <pc:docMk/>
          <pc:sldMasterMk cId="3893839882" sldId="2147483660"/>
        </pc:sldMasterMkLst>
        <pc:sldLayoutChg chg="addSp delSp modSp mod">
          <pc:chgData name="Marilia Tavares" userId="d7282577-6a57-4bd5-9084-92884d76296b" providerId="ADAL" clId="{D941E256-60E0-4FB0-AD9A-FDDA9849CF0F}" dt="2025-01-08T12:56:18.085" v="183" actId="14100"/>
          <pc:sldLayoutMkLst>
            <pc:docMk/>
            <pc:sldMasterMk cId="3893839882" sldId="2147483660"/>
            <pc:sldLayoutMk cId="619806295" sldId="2147483719"/>
          </pc:sldLayoutMkLst>
          <pc:spChg chg="add del mod">
            <ac:chgData name="Marilia Tavares" userId="d7282577-6a57-4bd5-9084-92884d76296b" providerId="ADAL" clId="{D941E256-60E0-4FB0-AD9A-FDDA9849CF0F}" dt="2025-01-08T12:55:31.592" v="180"/>
            <ac:spMkLst>
              <pc:docMk/>
              <pc:sldMasterMk cId="3893839882" sldId="2147483660"/>
              <pc:sldLayoutMk cId="619806295" sldId="2147483719"/>
              <ac:spMk id="2" creationId="{CED09F03-3387-C123-0244-36B054D7A588}"/>
            </ac:spMkLst>
          </pc:spChg>
          <pc:spChg chg="del">
            <ac:chgData name="Marilia Tavares" userId="d7282577-6a57-4bd5-9084-92884d76296b" providerId="ADAL" clId="{D941E256-60E0-4FB0-AD9A-FDDA9849CF0F}" dt="2025-01-08T12:55:05.995" v="178"/>
            <ac:spMkLst>
              <pc:docMk/>
              <pc:sldMasterMk cId="3893839882" sldId="2147483660"/>
              <pc:sldLayoutMk cId="619806295" sldId="2147483719"/>
              <ac:spMk id="3" creationId="{FA5F1271-4CF5-4B3B-BCA3-9E92F91DCD56}"/>
            </ac:spMkLst>
          </pc:spChg>
          <pc:spChg chg="add mod">
            <ac:chgData name="Marilia Tavares" userId="d7282577-6a57-4bd5-9084-92884d76296b" providerId="ADAL" clId="{D941E256-60E0-4FB0-AD9A-FDDA9849CF0F}" dt="2025-01-08T12:55:34.153" v="181"/>
            <ac:spMkLst>
              <pc:docMk/>
              <pc:sldMasterMk cId="3893839882" sldId="2147483660"/>
              <pc:sldLayoutMk cId="619806295" sldId="2147483719"/>
              <ac:spMk id="4" creationId="{4E85DDC1-3C7E-5EA8-6C6A-7B6887B65C60}"/>
            </ac:spMkLst>
          </pc:spChg>
          <pc:spChg chg="mod">
            <ac:chgData name="Marilia Tavares" userId="d7282577-6a57-4bd5-9084-92884d76296b" providerId="ADAL" clId="{D941E256-60E0-4FB0-AD9A-FDDA9849CF0F}" dt="2025-01-08T12:56:18.085" v="183" actId="14100"/>
            <ac:spMkLst>
              <pc:docMk/>
              <pc:sldMasterMk cId="3893839882" sldId="2147483660"/>
              <pc:sldLayoutMk cId="619806295" sldId="2147483719"/>
              <ac:spMk id="23" creationId="{33E7658F-07EF-63A4-2B72-CB29295E8213}"/>
            </ac:spMkLst>
          </pc:spChg>
        </pc:sldLayoutChg>
      </pc:sldMasterChg>
    </pc:docChg>
  </pc:docChgLst>
  <pc:docChgLst>
    <pc:chgData name="Anika Nahrendorf" userId="b65dd99b-d143-4ac0-afd9-06cf92aa7564" providerId="ADAL" clId="{E2243816-0B25-9B40-A3FE-3F918E177A2D}"/>
    <pc:docChg chg="undo redo custSel addSld delSld modSld sldOrd modMainMaster">
      <pc:chgData name="Anika Nahrendorf" userId="b65dd99b-d143-4ac0-afd9-06cf92aa7564" providerId="ADAL" clId="{E2243816-0B25-9B40-A3FE-3F918E177A2D}" dt="2024-12-19T14:12:31.088" v="36368" actId="20577"/>
      <pc:docMkLst>
        <pc:docMk/>
      </pc:docMkLst>
      <pc:sldChg chg="addSp delSp modSp mod">
        <pc:chgData name="Anika Nahrendorf" userId="b65dd99b-d143-4ac0-afd9-06cf92aa7564" providerId="ADAL" clId="{E2243816-0B25-9B40-A3FE-3F918E177A2D}" dt="2024-12-19T10:22:21.244" v="30132" actId="1076"/>
        <pc:sldMkLst>
          <pc:docMk/>
          <pc:sldMk cId="1545949913" sldId="256"/>
        </pc:sldMkLst>
        <pc:spChg chg="mod">
          <ac:chgData name="Anika Nahrendorf" userId="b65dd99b-d143-4ac0-afd9-06cf92aa7564" providerId="ADAL" clId="{E2243816-0B25-9B40-A3FE-3F918E177A2D}" dt="2024-12-19T10:22:21.244" v="30132" actId="1076"/>
          <ac:spMkLst>
            <pc:docMk/>
            <pc:sldMk cId="1545949913" sldId="256"/>
            <ac:spMk id="6" creationId="{BFCB075D-1299-4EC6-ABF8-6666A37A2208}"/>
          </ac:spMkLst>
        </pc:spChg>
        <pc:spChg chg="add mod">
          <ac:chgData name="Anika Nahrendorf" userId="b65dd99b-d143-4ac0-afd9-06cf92aa7564" providerId="ADAL" clId="{E2243816-0B25-9B40-A3FE-3F918E177A2D}" dt="2024-11-18T14:54:14.426" v="1223" actId="20577"/>
          <ac:spMkLst>
            <pc:docMk/>
            <pc:sldMk cId="1545949913" sldId="256"/>
            <ac:spMk id="7" creationId="{DC1A0655-0EBC-3FCF-8D1B-583FD675C955}"/>
          </ac:spMkLst>
        </pc:spChg>
        <pc:spChg chg="add mod">
          <ac:chgData name="Anika Nahrendorf" userId="b65dd99b-d143-4ac0-afd9-06cf92aa7564" providerId="ADAL" clId="{E2243816-0B25-9B40-A3FE-3F918E177A2D}" dt="2024-12-19T10:17:56.490" v="29985" actId="1076"/>
          <ac:spMkLst>
            <pc:docMk/>
            <pc:sldMk cId="1545949913" sldId="256"/>
            <ac:spMk id="11" creationId="{1CA8885E-F0B7-7482-866E-9B6DC71847CB}"/>
          </ac:spMkLst>
        </pc:spChg>
        <pc:spChg chg="add mod">
          <ac:chgData name="Anika Nahrendorf" userId="b65dd99b-d143-4ac0-afd9-06cf92aa7564" providerId="ADAL" clId="{E2243816-0B25-9B40-A3FE-3F918E177A2D}" dt="2024-12-19T10:21:57.590" v="30127" actId="1076"/>
          <ac:spMkLst>
            <pc:docMk/>
            <pc:sldMk cId="1545949913" sldId="256"/>
            <ac:spMk id="12" creationId="{57EACEEB-877C-D4DA-9346-E5618DDA913D}"/>
          </ac:spMkLst>
        </pc:spChg>
        <pc:spChg chg="add mod">
          <ac:chgData name="Anika Nahrendorf" userId="b65dd99b-d143-4ac0-afd9-06cf92aa7564" providerId="ADAL" clId="{E2243816-0B25-9B40-A3FE-3F918E177A2D}" dt="2024-12-19T10:22:01.044" v="30128" actId="1076"/>
          <ac:spMkLst>
            <pc:docMk/>
            <pc:sldMk cId="1545949913" sldId="256"/>
            <ac:spMk id="13" creationId="{C9AAB406-7F1B-08E4-E99D-227BBCE9F9CE}"/>
          </ac:spMkLst>
        </pc:spChg>
        <pc:spChg chg="add mod">
          <ac:chgData name="Anika Nahrendorf" userId="b65dd99b-d143-4ac0-afd9-06cf92aa7564" providerId="ADAL" clId="{E2243816-0B25-9B40-A3FE-3F918E177A2D}" dt="2024-12-19T10:22:05.333" v="30129" actId="1076"/>
          <ac:spMkLst>
            <pc:docMk/>
            <pc:sldMk cId="1545949913" sldId="256"/>
            <ac:spMk id="15" creationId="{FEBABCA4-F6B3-C0A1-6CB9-705C3ECDB541}"/>
          </ac:spMkLst>
        </pc:spChg>
        <pc:spChg chg="add mod">
          <ac:chgData name="Anika Nahrendorf" userId="b65dd99b-d143-4ac0-afd9-06cf92aa7564" providerId="ADAL" clId="{E2243816-0B25-9B40-A3FE-3F918E177A2D}" dt="2024-12-19T10:22:09.668" v="30130" actId="1076"/>
          <ac:spMkLst>
            <pc:docMk/>
            <pc:sldMk cId="1545949913" sldId="256"/>
            <ac:spMk id="17" creationId="{11E05A63-2778-0844-D797-647AACF6F3F4}"/>
          </ac:spMkLst>
        </pc:spChg>
        <pc:picChg chg="add mod">
          <ac:chgData name="Anika Nahrendorf" userId="b65dd99b-d143-4ac0-afd9-06cf92aa7564" providerId="ADAL" clId="{E2243816-0B25-9B40-A3FE-3F918E177A2D}" dt="2024-11-19T13:18:46.849" v="1302"/>
          <ac:picMkLst>
            <pc:docMk/>
            <pc:sldMk cId="1545949913" sldId="256"/>
            <ac:picMk id="2" creationId="{F9C94DA8-8925-7220-59CB-4D82A937047B}"/>
          </ac:picMkLst>
        </pc:picChg>
        <pc:picChg chg="add mod">
          <ac:chgData name="Anika Nahrendorf" userId="b65dd99b-d143-4ac0-afd9-06cf92aa7564" providerId="ADAL" clId="{E2243816-0B25-9B40-A3FE-3F918E177A2D}" dt="2024-11-18T14:54:06.185" v="1208"/>
          <ac:picMkLst>
            <pc:docMk/>
            <pc:sldMk cId="1545949913" sldId="256"/>
            <ac:picMk id="8" creationId="{BA6C3A74-7D89-A501-4075-95579BE8EE08}"/>
          </ac:picMkLst>
        </pc:picChg>
        <pc:picChg chg="add mod modCrop">
          <ac:chgData name="Anika Nahrendorf" userId="b65dd99b-d143-4ac0-afd9-06cf92aa7564" providerId="ADAL" clId="{E2243816-0B25-9B40-A3FE-3F918E177A2D}" dt="2024-12-19T10:21:48.782" v="30125" actId="167"/>
          <ac:picMkLst>
            <pc:docMk/>
            <pc:sldMk cId="1545949913" sldId="256"/>
            <ac:picMk id="18" creationId="{8AC03526-0F4C-902F-3B23-E14935747DB8}"/>
          </ac:picMkLst>
        </pc:picChg>
      </pc:sldChg>
      <pc:sldChg chg="addSp delSp modSp mod">
        <pc:chgData name="Anika Nahrendorf" userId="b65dd99b-d143-4ac0-afd9-06cf92aa7564" providerId="ADAL" clId="{E2243816-0B25-9B40-A3FE-3F918E177A2D}" dt="2024-11-25T12:10:30.062" v="13382" actId="2711"/>
        <pc:sldMkLst>
          <pc:docMk/>
          <pc:sldMk cId="1528185864" sldId="257"/>
        </pc:sldMkLst>
        <pc:spChg chg="mod">
          <ac:chgData name="Anika Nahrendorf" userId="b65dd99b-d143-4ac0-afd9-06cf92aa7564" providerId="ADAL" clId="{E2243816-0B25-9B40-A3FE-3F918E177A2D}" dt="2024-11-18T12:15:39.260" v="165"/>
          <ac:spMkLst>
            <pc:docMk/>
            <pc:sldMk cId="1528185864" sldId="257"/>
            <ac:spMk id="2" creationId="{FC34417E-F461-F7D4-C8D5-D4884D3CCB90}"/>
          </ac:spMkLst>
        </pc:spChg>
        <pc:spChg chg="add mod">
          <ac:chgData name="Anika Nahrendorf" userId="b65dd99b-d143-4ac0-afd9-06cf92aa7564" providerId="ADAL" clId="{E2243816-0B25-9B40-A3FE-3F918E177A2D}" dt="2024-11-25T12:07:06" v="13341" actId="122"/>
          <ac:spMkLst>
            <pc:docMk/>
            <pc:sldMk cId="1528185864" sldId="257"/>
            <ac:spMk id="7" creationId="{B4A04705-2B2C-7D51-CDC9-4AD44138B22A}"/>
          </ac:spMkLst>
        </pc:spChg>
        <pc:graphicFrameChg chg="add mod modGraphic">
          <ac:chgData name="Anika Nahrendorf" userId="b65dd99b-d143-4ac0-afd9-06cf92aa7564" providerId="ADAL" clId="{E2243816-0B25-9B40-A3FE-3F918E177A2D}" dt="2024-11-25T12:10:30.062" v="13382" actId="2711"/>
          <ac:graphicFrameMkLst>
            <pc:docMk/>
            <pc:sldMk cId="1528185864" sldId="257"/>
            <ac:graphicFrameMk id="6" creationId="{D941353A-BCF7-6788-C8AD-AB91072D4F84}"/>
          </ac:graphicFrameMkLst>
        </pc:graphicFrameChg>
        <pc:picChg chg="mod">
          <ac:chgData name="Anika Nahrendorf" userId="b65dd99b-d143-4ac0-afd9-06cf92aa7564" providerId="ADAL" clId="{E2243816-0B25-9B40-A3FE-3F918E177A2D}" dt="2024-11-25T12:09:09.227" v="13366" actId="1076"/>
          <ac:picMkLst>
            <pc:docMk/>
            <pc:sldMk cId="1528185864" sldId="257"/>
            <ac:picMk id="5" creationId="{DB8DA918-1F09-2C78-8207-F17A2130E16B}"/>
          </ac:picMkLst>
        </pc:picChg>
        <pc:picChg chg="add mod">
          <ac:chgData name="Anika Nahrendorf" userId="b65dd99b-d143-4ac0-afd9-06cf92aa7564" providerId="ADAL" clId="{E2243816-0B25-9B40-A3FE-3F918E177A2D}" dt="2024-11-25T12:08:50.899" v="13363" actId="1037"/>
          <ac:picMkLst>
            <pc:docMk/>
            <pc:sldMk cId="1528185864" sldId="257"/>
            <ac:picMk id="8" creationId="{E2BEEFAC-C5BE-4553-BED6-49834AF8B937}"/>
          </ac:picMkLst>
        </pc:picChg>
        <pc:picChg chg="add mod">
          <ac:chgData name="Anika Nahrendorf" userId="b65dd99b-d143-4ac0-afd9-06cf92aa7564" providerId="ADAL" clId="{E2243816-0B25-9B40-A3FE-3F918E177A2D}" dt="2024-11-25T12:08:36.591" v="13353" actId="1076"/>
          <ac:picMkLst>
            <pc:docMk/>
            <pc:sldMk cId="1528185864" sldId="257"/>
            <ac:picMk id="9" creationId="{1ABEFB22-F914-FE92-6A5B-1816ECD0FCE8}"/>
          </ac:picMkLst>
        </pc:picChg>
        <pc:picChg chg="add mod">
          <ac:chgData name="Anika Nahrendorf" userId="b65dd99b-d143-4ac0-afd9-06cf92aa7564" providerId="ADAL" clId="{E2243816-0B25-9B40-A3FE-3F918E177A2D}" dt="2024-11-25T12:05:21.798" v="13332" actId="1076"/>
          <ac:picMkLst>
            <pc:docMk/>
            <pc:sldMk cId="1528185864" sldId="257"/>
            <ac:picMk id="10" creationId="{1D7602C0-16D4-ACDB-C8D8-F4F477134D99}"/>
          </ac:picMkLst>
        </pc:picChg>
        <pc:picChg chg="add mod">
          <ac:chgData name="Anika Nahrendorf" userId="b65dd99b-d143-4ac0-afd9-06cf92aa7564" providerId="ADAL" clId="{E2243816-0B25-9B40-A3FE-3F918E177A2D}" dt="2024-11-25T12:04:24.286" v="13320" actId="1076"/>
          <ac:picMkLst>
            <pc:docMk/>
            <pc:sldMk cId="1528185864" sldId="257"/>
            <ac:picMk id="11" creationId="{327626B7-0515-47D9-BD7D-D57CEE559BBC}"/>
          </ac:picMkLst>
        </pc:picChg>
        <pc:picChg chg="add mod">
          <ac:chgData name="Anika Nahrendorf" userId="b65dd99b-d143-4ac0-afd9-06cf92aa7564" providerId="ADAL" clId="{E2243816-0B25-9B40-A3FE-3F918E177A2D}" dt="2024-11-25T12:04:24.286" v="13320" actId="1076"/>
          <ac:picMkLst>
            <pc:docMk/>
            <pc:sldMk cId="1528185864" sldId="257"/>
            <ac:picMk id="12" creationId="{C5E64F25-429A-9312-1FE8-4B6389F5BE2B}"/>
          </ac:picMkLst>
        </pc:picChg>
      </pc:sldChg>
      <pc:sldChg chg="addSp delSp modSp mod">
        <pc:chgData name="Anika Nahrendorf" userId="b65dd99b-d143-4ac0-afd9-06cf92aa7564" providerId="ADAL" clId="{E2243816-0B25-9B40-A3FE-3F918E177A2D}" dt="2024-12-19T10:35:11.279" v="30685" actId="208"/>
        <pc:sldMkLst>
          <pc:docMk/>
          <pc:sldMk cId="3110927067" sldId="258"/>
        </pc:sldMkLst>
        <pc:spChg chg="add mod">
          <ac:chgData name="Anika Nahrendorf" userId="b65dd99b-d143-4ac0-afd9-06cf92aa7564" providerId="ADAL" clId="{E2243816-0B25-9B40-A3FE-3F918E177A2D}" dt="2024-12-19T10:26:12.851" v="30198" actId="2711"/>
          <ac:spMkLst>
            <pc:docMk/>
            <pc:sldMk cId="3110927067" sldId="258"/>
            <ac:spMk id="4" creationId="{D4DA85CF-6B13-4A4E-BF9E-7C84C98AFF9B}"/>
          </ac:spMkLst>
        </pc:spChg>
        <pc:spChg chg="mod">
          <ac:chgData name="Anika Nahrendorf" userId="b65dd99b-d143-4ac0-afd9-06cf92aa7564" providerId="ADAL" clId="{E2243816-0B25-9B40-A3FE-3F918E177A2D}" dt="2024-12-19T10:35:03.164" v="30683" actId="1076"/>
          <ac:spMkLst>
            <pc:docMk/>
            <pc:sldMk cId="3110927067" sldId="258"/>
            <ac:spMk id="8" creationId="{3FE1D315-A3D8-1A10-C1A9-25B3DABBAF08}"/>
          </ac:spMkLst>
        </pc:spChg>
        <pc:spChg chg="add mod">
          <ac:chgData name="Anika Nahrendorf" userId="b65dd99b-d143-4ac0-afd9-06cf92aa7564" providerId="ADAL" clId="{E2243816-0B25-9B40-A3FE-3F918E177A2D}" dt="2024-12-19T10:35:03.164" v="30683" actId="1076"/>
          <ac:spMkLst>
            <pc:docMk/>
            <pc:sldMk cId="3110927067" sldId="258"/>
            <ac:spMk id="12" creationId="{C07E26E1-B7E6-B7AB-7B78-4B936038F116}"/>
          </ac:spMkLst>
        </pc:spChg>
        <pc:picChg chg="add mod">
          <ac:chgData name="Anika Nahrendorf" userId="b65dd99b-d143-4ac0-afd9-06cf92aa7564" providerId="ADAL" clId="{E2243816-0B25-9B40-A3FE-3F918E177A2D}" dt="2024-11-19T13:18:52.007" v="1303"/>
          <ac:picMkLst>
            <pc:docMk/>
            <pc:sldMk cId="3110927067" sldId="258"/>
            <ac:picMk id="2" creationId="{E4938FD2-5FE4-7612-15C6-58D0BE8420B8}"/>
          </ac:picMkLst>
        </pc:picChg>
        <pc:picChg chg="mod modCrop">
          <ac:chgData name="Anika Nahrendorf" userId="b65dd99b-d143-4ac0-afd9-06cf92aa7564" providerId="ADAL" clId="{E2243816-0B25-9B40-A3FE-3F918E177A2D}" dt="2024-12-19T10:35:09.259" v="30684" actId="208"/>
          <ac:picMkLst>
            <pc:docMk/>
            <pc:sldMk cId="3110927067" sldId="258"/>
            <ac:picMk id="6" creationId="{FABB2868-55A2-DD30-8F24-39FED2889011}"/>
          </ac:picMkLst>
        </pc:picChg>
        <pc:picChg chg="add mod">
          <ac:chgData name="Anika Nahrendorf" userId="b65dd99b-d143-4ac0-afd9-06cf92aa7564" providerId="ADAL" clId="{E2243816-0B25-9B40-A3FE-3F918E177A2D}" dt="2024-11-18T14:54:19.152" v="1225"/>
          <ac:picMkLst>
            <pc:docMk/>
            <pc:sldMk cId="3110927067" sldId="258"/>
            <ac:picMk id="7" creationId="{5C85611E-E933-D4F5-1E06-602EAEEFE5E2}"/>
          </ac:picMkLst>
        </pc:picChg>
        <pc:picChg chg="add mod">
          <ac:chgData name="Anika Nahrendorf" userId="b65dd99b-d143-4ac0-afd9-06cf92aa7564" providerId="ADAL" clId="{E2243816-0B25-9B40-A3FE-3F918E177A2D}" dt="2024-12-19T10:33:58.690" v="30674" actId="1076"/>
          <ac:picMkLst>
            <pc:docMk/>
            <pc:sldMk cId="3110927067" sldId="258"/>
            <ac:picMk id="9" creationId="{3B729753-F890-B1CB-BFEB-AA6CEAD0420B}"/>
          </ac:picMkLst>
        </pc:picChg>
        <pc:picChg chg="add mod modCrop">
          <ac:chgData name="Anika Nahrendorf" userId="b65dd99b-d143-4ac0-afd9-06cf92aa7564" providerId="ADAL" clId="{E2243816-0B25-9B40-A3FE-3F918E177A2D}" dt="2024-12-19T10:35:11.279" v="30685" actId="208"/>
          <ac:picMkLst>
            <pc:docMk/>
            <pc:sldMk cId="3110927067" sldId="258"/>
            <ac:picMk id="11" creationId="{0706A910-845C-0F7C-1FAB-17C60FCE2EC2}"/>
          </ac:picMkLst>
        </pc:picChg>
      </pc:sldChg>
      <pc:sldChg chg="addSp delSp modSp add del mod modShow">
        <pc:chgData name="Anika Nahrendorf" userId="b65dd99b-d143-4ac0-afd9-06cf92aa7564" providerId="ADAL" clId="{E2243816-0B25-9B40-A3FE-3F918E177A2D}" dt="2024-11-21T10:27:52.030" v="8450" actId="729"/>
        <pc:sldMkLst>
          <pc:docMk/>
          <pc:sldMk cId="4191128010" sldId="259"/>
        </pc:sldMkLst>
      </pc:sldChg>
      <pc:sldChg chg="addSp delSp modSp mod">
        <pc:chgData name="Anika Nahrendorf" userId="b65dd99b-d143-4ac0-afd9-06cf92aa7564" providerId="ADAL" clId="{E2243816-0B25-9B40-A3FE-3F918E177A2D}" dt="2024-12-19T10:34:03.022" v="30676"/>
        <pc:sldMkLst>
          <pc:docMk/>
          <pc:sldMk cId="3238953750" sldId="260"/>
        </pc:sldMkLst>
        <pc:spChg chg="add mod">
          <ac:chgData name="Anika Nahrendorf" userId="b65dd99b-d143-4ac0-afd9-06cf92aa7564" providerId="ADAL" clId="{E2243816-0B25-9B40-A3FE-3F918E177A2D}" dt="2024-11-18T14:54:36.129" v="1257" actId="20577"/>
          <ac:spMkLst>
            <pc:docMk/>
            <pc:sldMk cId="3238953750" sldId="260"/>
            <ac:spMk id="4" creationId="{06A8AD74-E325-7C66-1380-208F88CAB57E}"/>
          </ac:spMkLst>
        </pc:spChg>
        <pc:spChg chg="mod">
          <ac:chgData name="Anika Nahrendorf" userId="b65dd99b-d143-4ac0-afd9-06cf92aa7564" providerId="ADAL" clId="{E2243816-0B25-9B40-A3FE-3F918E177A2D}" dt="2024-12-19T10:33:06.050" v="30661" actId="1076"/>
          <ac:spMkLst>
            <pc:docMk/>
            <pc:sldMk cId="3238953750" sldId="260"/>
            <ac:spMk id="8" creationId="{3FE1D315-A3D8-1A10-C1A9-25B3DABBAF08}"/>
          </ac:spMkLst>
        </pc:spChg>
        <pc:spChg chg="add mod">
          <ac:chgData name="Anika Nahrendorf" userId="b65dd99b-d143-4ac0-afd9-06cf92aa7564" providerId="ADAL" clId="{E2243816-0B25-9B40-A3FE-3F918E177A2D}" dt="2024-12-19T10:33:33.959" v="30669" actId="1076"/>
          <ac:spMkLst>
            <pc:docMk/>
            <pc:sldMk cId="3238953750" sldId="260"/>
            <ac:spMk id="11" creationId="{48D4909D-9D13-33AC-EDCE-23FA2BDA1A9D}"/>
          </ac:spMkLst>
        </pc:spChg>
        <pc:picChg chg="add mod">
          <ac:chgData name="Anika Nahrendorf" userId="b65dd99b-d143-4ac0-afd9-06cf92aa7564" providerId="ADAL" clId="{E2243816-0B25-9B40-A3FE-3F918E177A2D}" dt="2024-11-19T13:18:58.604" v="1306"/>
          <ac:picMkLst>
            <pc:docMk/>
            <pc:sldMk cId="3238953750" sldId="260"/>
            <ac:picMk id="2" creationId="{19E3AC58-2485-A319-6302-3B39705DE8DF}"/>
          </ac:picMkLst>
        </pc:picChg>
        <pc:picChg chg="add mod">
          <ac:chgData name="Anika Nahrendorf" userId="b65dd99b-d143-4ac0-afd9-06cf92aa7564" providerId="ADAL" clId="{E2243816-0B25-9B40-A3FE-3F918E177A2D}" dt="2024-11-18T14:54:31.128" v="1242"/>
          <ac:picMkLst>
            <pc:docMk/>
            <pc:sldMk cId="3238953750" sldId="260"/>
            <ac:picMk id="6" creationId="{0AD4DCA3-129F-9409-AF4E-55587070E3B1}"/>
          </ac:picMkLst>
        </pc:picChg>
        <pc:picChg chg="mod modCrop">
          <ac:chgData name="Anika Nahrendorf" userId="b65dd99b-d143-4ac0-afd9-06cf92aa7564" providerId="ADAL" clId="{E2243816-0B25-9B40-A3FE-3F918E177A2D}" dt="2024-12-19T10:33:45.674" v="30671" actId="208"/>
          <ac:picMkLst>
            <pc:docMk/>
            <pc:sldMk cId="3238953750" sldId="260"/>
            <ac:picMk id="7" creationId="{DDF83CAC-E9EB-C506-46F8-88AF629BCBD4}"/>
          </ac:picMkLst>
        </pc:picChg>
        <pc:picChg chg="add mod modCrop">
          <ac:chgData name="Anika Nahrendorf" userId="b65dd99b-d143-4ac0-afd9-06cf92aa7564" providerId="ADAL" clId="{E2243816-0B25-9B40-A3FE-3F918E177A2D}" dt="2024-12-19T10:33:42.752" v="30670" actId="208"/>
          <ac:picMkLst>
            <pc:docMk/>
            <pc:sldMk cId="3238953750" sldId="260"/>
            <ac:picMk id="12" creationId="{FF9DADF6-04B7-0F5F-3CF4-E428B648A7F4}"/>
          </ac:picMkLst>
        </pc:picChg>
        <pc:picChg chg="add mod">
          <ac:chgData name="Anika Nahrendorf" userId="b65dd99b-d143-4ac0-afd9-06cf92aa7564" providerId="ADAL" clId="{E2243816-0B25-9B40-A3FE-3F918E177A2D}" dt="2024-12-19T10:34:03.022" v="30676"/>
          <ac:picMkLst>
            <pc:docMk/>
            <pc:sldMk cId="3238953750" sldId="260"/>
            <ac:picMk id="14" creationId="{841948CC-8D06-D9D3-7644-1F2920ECE056}"/>
          </ac:picMkLst>
        </pc:picChg>
      </pc:sldChg>
      <pc:sldChg chg="addSp delSp modSp mod">
        <pc:chgData name="Anika Nahrendorf" userId="b65dd99b-d143-4ac0-afd9-06cf92aa7564" providerId="ADAL" clId="{E2243816-0B25-9B40-A3FE-3F918E177A2D}" dt="2024-12-19T10:55:25.576" v="31109" actId="1076"/>
        <pc:sldMkLst>
          <pc:docMk/>
          <pc:sldMk cId="1659854034" sldId="261"/>
        </pc:sldMkLst>
        <pc:spChg chg="add mod">
          <ac:chgData name="Anika Nahrendorf" userId="b65dd99b-d143-4ac0-afd9-06cf92aa7564" providerId="ADAL" clId="{E2243816-0B25-9B40-A3FE-3F918E177A2D}" dt="2024-11-19T13:22:45.639" v="1382"/>
          <ac:spMkLst>
            <pc:docMk/>
            <pc:sldMk cId="1659854034" sldId="261"/>
            <ac:spMk id="7" creationId="{4E64A945-9D7F-6211-68FA-3FD7A2D63997}"/>
          </ac:spMkLst>
        </pc:spChg>
        <pc:spChg chg="mod">
          <ac:chgData name="Anika Nahrendorf" userId="b65dd99b-d143-4ac0-afd9-06cf92aa7564" providerId="ADAL" clId="{E2243816-0B25-9B40-A3FE-3F918E177A2D}" dt="2024-12-19T10:38:55.998" v="30688" actId="2711"/>
          <ac:spMkLst>
            <pc:docMk/>
            <pc:sldMk cId="1659854034" sldId="261"/>
            <ac:spMk id="8" creationId="{3FE1D315-A3D8-1A10-C1A9-25B3DABBAF08}"/>
          </ac:spMkLst>
        </pc:spChg>
        <pc:spChg chg="add mod">
          <ac:chgData name="Anika Nahrendorf" userId="b65dd99b-d143-4ac0-afd9-06cf92aa7564" providerId="ADAL" clId="{E2243816-0B25-9B40-A3FE-3F918E177A2D}" dt="2024-12-19T10:54:45.162" v="31104" actId="20577"/>
          <ac:spMkLst>
            <pc:docMk/>
            <pc:sldMk cId="1659854034" sldId="261"/>
            <ac:spMk id="20" creationId="{BCC17031-2CA2-0F03-9322-8755C26A8098}"/>
          </ac:spMkLst>
        </pc:spChg>
        <pc:picChg chg="add mod">
          <ac:chgData name="Anika Nahrendorf" userId="b65dd99b-d143-4ac0-afd9-06cf92aa7564" providerId="ADAL" clId="{E2243816-0B25-9B40-A3FE-3F918E177A2D}" dt="2024-11-19T13:19:01.446" v="1307"/>
          <ac:picMkLst>
            <pc:docMk/>
            <pc:sldMk cId="1659854034" sldId="261"/>
            <ac:picMk id="4" creationId="{69B378DC-2B4E-57A7-8610-2D85EC4C5872}"/>
          </ac:picMkLst>
        </pc:picChg>
        <pc:picChg chg="add mod">
          <ac:chgData name="Anika Nahrendorf" userId="b65dd99b-d143-4ac0-afd9-06cf92aa7564" providerId="ADAL" clId="{E2243816-0B25-9B40-A3FE-3F918E177A2D}" dt="2024-11-19T13:22:45.639" v="1382"/>
          <ac:picMkLst>
            <pc:docMk/>
            <pc:sldMk cId="1659854034" sldId="261"/>
            <ac:picMk id="9" creationId="{AB6DC042-5EC3-C181-098D-537A2900E7B0}"/>
          </ac:picMkLst>
        </pc:picChg>
        <pc:picChg chg="add mod">
          <ac:chgData name="Anika Nahrendorf" userId="b65dd99b-d143-4ac0-afd9-06cf92aa7564" providerId="ADAL" clId="{E2243816-0B25-9B40-A3FE-3F918E177A2D}" dt="2024-12-19T10:34:06.591" v="30678"/>
          <ac:picMkLst>
            <pc:docMk/>
            <pc:sldMk cId="1659854034" sldId="261"/>
            <ac:picMk id="12" creationId="{5D7489A2-E97F-25D8-9590-B447EC7E4FCA}"/>
          </ac:picMkLst>
        </pc:picChg>
        <pc:picChg chg="add mod modCrop">
          <ac:chgData name="Anika Nahrendorf" userId="b65dd99b-d143-4ac0-afd9-06cf92aa7564" providerId="ADAL" clId="{E2243816-0B25-9B40-A3FE-3F918E177A2D}" dt="2024-12-19T10:53:59.301" v="31097" actId="1076"/>
          <ac:picMkLst>
            <pc:docMk/>
            <pc:sldMk cId="1659854034" sldId="261"/>
            <ac:picMk id="13" creationId="{CDD88D01-1E7F-68F0-077E-F264231BE694}"/>
          </ac:picMkLst>
        </pc:picChg>
        <pc:picChg chg="add mod modCrop">
          <ac:chgData name="Anika Nahrendorf" userId="b65dd99b-d143-4ac0-afd9-06cf92aa7564" providerId="ADAL" clId="{E2243816-0B25-9B40-A3FE-3F918E177A2D}" dt="2024-12-19T10:53:59.301" v="31097" actId="1076"/>
          <ac:picMkLst>
            <pc:docMk/>
            <pc:sldMk cId="1659854034" sldId="261"/>
            <ac:picMk id="14" creationId="{E8656B65-54BD-8D3D-1521-721BDCF64EFE}"/>
          </ac:picMkLst>
        </pc:picChg>
        <pc:picChg chg="add mod modCrop">
          <ac:chgData name="Anika Nahrendorf" userId="b65dd99b-d143-4ac0-afd9-06cf92aa7564" providerId="ADAL" clId="{E2243816-0B25-9B40-A3FE-3F918E177A2D}" dt="2024-12-19T10:53:59.301" v="31097" actId="1076"/>
          <ac:picMkLst>
            <pc:docMk/>
            <pc:sldMk cId="1659854034" sldId="261"/>
            <ac:picMk id="15" creationId="{A87911F8-91CC-91C3-A4FA-9D1E6278D4CA}"/>
          </ac:picMkLst>
        </pc:picChg>
        <pc:picChg chg="add mod modCrop">
          <ac:chgData name="Anika Nahrendorf" userId="b65dd99b-d143-4ac0-afd9-06cf92aa7564" providerId="ADAL" clId="{E2243816-0B25-9B40-A3FE-3F918E177A2D}" dt="2024-12-19T10:55:21.204" v="31108" actId="1076"/>
          <ac:picMkLst>
            <pc:docMk/>
            <pc:sldMk cId="1659854034" sldId="261"/>
            <ac:picMk id="16" creationId="{32A362D8-C37A-AB34-F500-DC9C7ACBA242}"/>
          </ac:picMkLst>
        </pc:picChg>
        <pc:picChg chg="add mod modCrop">
          <ac:chgData name="Anika Nahrendorf" userId="b65dd99b-d143-4ac0-afd9-06cf92aa7564" providerId="ADAL" clId="{E2243816-0B25-9B40-A3FE-3F918E177A2D}" dt="2024-12-19T10:55:21.204" v="31108" actId="1076"/>
          <ac:picMkLst>
            <pc:docMk/>
            <pc:sldMk cId="1659854034" sldId="261"/>
            <ac:picMk id="17" creationId="{C19D78B6-6E9A-ECA4-8B2D-E0B7BB0E31F9}"/>
          </ac:picMkLst>
        </pc:picChg>
        <pc:picChg chg="add mod modCrop">
          <ac:chgData name="Anika Nahrendorf" userId="b65dd99b-d143-4ac0-afd9-06cf92aa7564" providerId="ADAL" clId="{E2243816-0B25-9B40-A3FE-3F918E177A2D}" dt="2024-12-19T10:55:21.204" v="31108" actId="1076"/>
          <ac:picMkLst>
            <pc:docMk/>
            <pc:sldMk cId="1659854034" sldId="261"/>
            <ac:picMk id="18" creationId="{D2ABC34E-5492-789C-15C6-1A8BF5351A19}"/>
          </ac:picMkLst>
        </pc:picChg>
        <pc:picChg chg="add mod modCrop">
          <ac:chgData name="Anika Nahrendorf" userId="b65dd99b-d143-4ac0-afd9-06cf92aa7564" providerId="ADAL" clId="{E2243816-0B25-9B40-A3FE-3F918E177A2D}" dt="2024-12-19T10:55:25.576" v="31109" actId="1076"/>
          <ac:picMkLst>
            <pc:docMk/>
            <pc:sldMk cId="1659854034" sldId="261"/>
            <ac:picMk id="19" creationId="{65AE58AF-130A-3DBE-BCDC-FAF6B1757A29}"/>
          </ac:picMkLst>
        </pc:picChg>
      </pc:sldChg>
      <pc:sldChg chg="addSp delSp modSp mod">
        <pc:chgData name="Anika Nahrendorf" userId="b65dd99b-d143-4ac0-afd9-06cf92aa7564" providerId="ADAL" clId="{E2243816-0B25-9B40-A3FE-3F918E177A2D}" dt="2024-12-19T13:50:55.273" v="34761" actId="1076"/>
        <pc:sldMkLst>
          <pc:docMk/>
          <pc:sldMk cId="2400732792" sldId="262"/>
        </pc:sldMkLst>
        <pc:spChg chg="add mod">
          <ac:chgData name="Anika Nahrendorf" userId="b65dd99b-d143-4ac0-afd9-06cf92aa7564" providerId="ADAL" clId="{E2243816-0B25-9B40-A3FE-3F918E177A2D}" dt="2024-12-19T13:49:55.024" v="34760" actId="2711"/>
          <ac:spMkLst>
            <pc:docMk/>
            <pc:sldMk cId="2400732792" sldId="262"/>
            <ac:spMk id="6" creationId="{0FBA5333-ABC3-26F5-6F92-F1E09B7E81D6}"/>
          </ac:spMkLst>
        </pc:spChg>
        <pc:spChg chg="add mod">
          <ac:chgData name="Anika Nahrendorf" userId="b65dd99b-d143-4ac0-afd9-06cf92aa7564" providerId="ADAL" clId="{E2243816-0B25-9B40-A3FE-3F918E177A2D}" dt="2024-12-19T13:43:04.933" v="34511" actId="767"/>
          <ac:spMkLst>
            <pc:docMk/>
            <pc:sldMk cId="2400732792" sldId="262"/>
            <ac:spMk id="8" creationId="{AD85BE1E-C4E1-73FB-4856-455583EE3FE3}"/>
          </ac:spMkLst>
        </pc:spChg>
        <pc:graphicFrameChg chg="add mod modGraphic">
          <ac:chgData name="Anika Nahrendorf" userId="b65dd99b-d143-4ac0-afd9-06cf92aa7564" providerId="ADAL" clId="{E2243816-0B25-9B40-A3FE-3F918E177A2D}" dt="2024-12-19T13:48:01.530" v="34741" actId="167"/>
          <ac:graphicFrameMkLst>
            <pc:docMk/>
            <pc:sldMk cId="2400732792" sldId="262"/>
            <ac:graphicFrameMk id="2" creationId="{C6A3DEB0-5381-16D9-C9C5-BBADE2EC5CAE}"/>
          </ac:graphicFrameMkLst>
        </pc:graphicFrameChg>
        <pc:picChg chg="add mod">
          <ac:chgData name="Anika Nahrendorf" userId="b65dd99b-d143-4ac0-afd9-06cf92aa7564" providerId="ADAL" clId="{E2243816-0B25-9B40-A3FE-3F918E177A2D}" dt="2024-11-19T13:19:27.055" v="1315"/>
          <ac:picMkLst>
            <pc:docMk/>
            <pc:sldMk cId="2400732792" sldId="262"/>
            <ac:picMk id="3" creationId="{AE2B6258-EE76-595C-7E0F-948C387241A1}"/>
          </ac:picMkLst>
        </pc:picChg>
        <pc:picChg chg="add mod">
          <ac:chgData name="Anika Nahrendorf" userId="b65dd99b-d143-4ac0-afd9-06cf92aa7564" providerId="ADAL" clId="{E2243816-0B25-9B40-A3FE-3F918E177A2D}" dt="2024-11-19T13:26:14.898" v="1457"/>
          <ac:picMkLst>
            <pc:docMk/>
            <pc:sldMk cId="2400732792" sldId="262"/>
            <ac:picMk id="5" creationId="{3F43B0A8-1CD3-F99B-5549-A224FE2CAFD3}"/>
          </ac:picMkLst>
        </pc:picChg>
        <pc:picChg chg="mod">
          <ac:chgData name="Anika Nahrendorf" userId="b65dd99b-d143-4ac0-afd9-06cf92aa7564" providerId="ADAL" clId="{E2243816-0B25-9B40-A3FE-3F918E177A2D}" dt="2024-12-19T13:49:38.400" v="34757" actId="1076"/>
          <ac:picMkLst>
            <pc:docMk/>
            <pc:sldMk cId="2400732792" sldId="262"/>
            <ac:picMk id="7" creationId="{FD59CCA0-6E79-DF87-D6CD-3ACDC7057B4B}"/>
          </ac:picMkLst>
        </pc:picChg>
        <pc:picChg chg="add mod">
          <ac:chgData name="Anika Nahrendorf" userId="b65dd99b-d143-4ac0-afd9-06cf92aa7564" providerId="ADAL" clId="{E2243816-0B25-9B40-A3FE-3F918E177A2D}" dt="2024-12-19T13:48:01.530" v="34741" actId="167"/>
          <ac:picMkLst>
            <pc:docMk/>
            <pc:sldMk cId="2400732792" sldId="262"/>
            <ac:picMk id="10" creationId="{3E0617D2-41F4-1578-B86D-229BDBCDD6EC}"/>
          </ac:picMkLst>
        </pc:picChg>
        <pc:picChg chg="add mod">
          <ac:chgData name="Anika Nahrendorf" userId="b65dd99b-d143-4ac0-afd9-06cf92aa7564" providerId="ADAL" clId="{E2243816-0B25-9B40-A3FE-3F918E177A2D}" dt="2024-12-19T13:50:55.273" v="34761" actId="1076"/>
          <ac:picMkLst>
            <pc:docMk/>
            <pc:sldMk cId="2400732792" sldId="262"/>
            <ac:picMk id="11" creationId="{DB731AD6-856E-822E-361C-8084809AC84D}"/>
          </ac:picMkLst>
        </pc:picChg>
        <pc:picChg chg="add mod modCrop">
          <ac:chgData name="Anika Nahrendorf" userId="b65dd99b-d143-4ac0-afd9-06cf92aa7564" providerId="ADAL" clId="{E2243816-0B25-9B40-A3FE-3F918E177A2D}" dt="2024-12-19T13:49:33.242" v="34756" actId="1076"/>
          <ac:picMkLst>
            <pc:docMk/>
            <pc:sldMk cId="2400732792" sldId="262"/>
            <ac:picMk id="12" creationId="{DE256456-4B01-588D-9CA7-645F8836CD09}"/>
          </ac:picMkLst>
        </pc:picChg>
        <pc:picChg chg="add mod">
          <ac:chgData name="Anika Nahrendorf" userId="b65dd99b-d143-4ac0-afd9-06cf92aa7564" providerId="ADAL" clId="{E2243816-0B25-9B40-A3FE-3F918E177A2D}" dt="2024-12-19T13:49:47.113" v="34759" actId="1076"/>
          <ac:picMkLst>
            <pc:docMk/>
            <pc:sldMk cId="2400732792" sldId="262"/>
            <ac:picMk id="13" creationId="{5BBA7B40-D2BC-C4F3-7ED7-C653B6A6D189}"/>
          </ac:picMkLst>
        </pc:picChg>
      </pc:sldChg>
      <pc:sldChg chg="modSp mod">
        <pc:chgData name="Anika Nahrendorf" userId="b65dd99b-d143-4ac0-afd9-06cf92aa7564" providerId="ADAL" clId="{E2243816-0B25-9B40-A3FE-3F918E177A2D}" dt="2024-11-21T15:09:27.474" v="8465" actId="2711"/>
        <pc:sldMkLst>
          <pc:docMk/>
          <pc:sldMk cId="1726094586" sldId="263"/>
        </pc:sldMkLst>
        <pc:spChg chg="mod">
          <ac:chgData name="Anika Nahrendorf" userId="b65dd99b-d143-4ac0-afd9-06cf92aa7564" providerId="ADAL" clId="{E2243816-0B25-9B40-A3FE-3F918E177A2D}" dt="2024-11-21T15:09:27.474" v="8465" actId="2711"/>
          <ac:spMkLst>
            <pc:docMk/>
            <pc:sldMk cId="1726094586" sldId="263"/>
            <ac:spMk id="2" creationId="{62F71FA6-677F-F597-AD08-79DF82BDCAAF}"/>
          </ac:spMkLst>
        </pc:spChg>
      </pc:sldChg>
      <pc:sldChg chg="addSp delSp modSp del mod">
        <pc:chgData name="Anika Nahrendorf" userId="b65dd99b-d143-4ac0-afd9-06cf92aa7564" providerId="ADAL" clId="{E2243816-0B25-9B40-A3FE-3F918E177A2D}" dt="2024-12-19T12:08:30.638" v="32086" actId="2696"/>
        <pc:sldMkLst>
          <pc:docMk/>
          <pc:sldMk cId="386894780" sldId="264"/>
        </pc:sldMkLst>
      </pc:sldChg>
      <pc:sldChg chg="addSp delSp modSp add del mod">
        <pc:chgData name="Anika Nahrendorf" userId="b65dd99b-d143-4ac0-afd9-06cf92aa7564" providerId="ADAL" clId="{E2243816-0B25-9B40-A3FE-3F918E177A2D}" dt="2024-12-19T12:30:35.409" v="32831" actId="2696"/>
        <pc:sldMkLst>
          <pc:docMk/>
          <pc:sldMk cId="797917946" sldId="264"/>
        </pc:sldMkLst>
      </pc:sldChg>
      <pc:sldChg chg="addSp delSp modSp add mod">
        <pc:chgData name="Anika Nahrendorf" userId="b65dd99b-d143-4ac0-afd9-06cf92aa7564" providerId="ADAL" clId="{E2243816-0B25-9B40-A3FE-3F918E177A2D}" dt="2024-12-19T13:25:09.279" v="34428" actId="20577"/>
        <pc:sldMkLst>
          <pc:docMk/>
          <pc:sldMk cId="874284834" sldId="264"/>
        </pc:sldMkLst>
        <pc:spChg chg="add mod">
          <ac:chgData name="Anika Nahrendorf" userId="b65dd99b-d143-4ac0-afd9-06cf92aa7564" providerId="ADAL" clId="{E2243816-0B25-9B40-A3FE-3F918E177A2D}" dt="2024-12-19T13:18:26.818" v="34414" actId="20577"/>
          <ac:spMkLst>
            <pc:docMk/>
            <pc:sldMk cId="874284834" sldId="264"/>
            <ac:spMk id="10" creationId="{4591A095-250A-917F-59C8-4D352AAD6EB3}"/>
          </ac:spMkLst>
        </pc:spChg>
        <pc:spChg chg="add mod">
          <ac:chgData name="Anika Nahrendorf" userId="b65dd99b-d143-4ac0-afd9-06cf92aa7564" providerId="ADAL" clId="{E2243816-0B25-9B40-A3FE-3F918E177A2D}" dt="2024-12-19T13:25:09.279" v="34428" actId="20577"/>
          <ac:spMkLst>
            <pc:docMk/>
            <pc:sldMk cId="874284834" sldId="264"/>
            <ac:spMk id="11" creationId="{F22B146E-E7B0-899D-C0B0-082C97184869}"/>
          </ac:spMkLst>
        </pc:spChg>
        <pc:spChg chg="add mod">
          <ac:chgData name="Anika Nahrendorf" userId="b65dd99b-d143-4ac0-afd9-06cf92aa7564" providerId="ADAL" clId="{E2243816-0B25-9B40-A3FE-3F918E177A2D}" dt="2024-12-19T13:23:05.074" v="34423" actId="20577"/>
          <ac:spMkLst>
            <pc:docMk/>
            <pc:sldMk cId="874284834" sldId="264"/>
            <ac:spMk id="12" creationId="{42746C36-6F89-4244-1E13-0AD731F50E3B}"/>
          </ac:spMkLst>
        </pc:spChg>
        <pc:picChg chg="add mod modCrop">
          <ac:chgData name="Anika Nahrendorf" userId="b65dd99b-d143-4ac0-afd9-06cf92aa7564" providerId="ADAL" clId="{E2243816-0B25-9B40-A3FE-3F918E177A2D}" dt="2024-12-19T13:04:40.007" v="33600" actId="1076"/>
          <ac:picMkLst>
            <pc:docMk/>
            <pc:sldMk cId="874284834" sldId="264"/>
            <ac:picMk id="5" creationId="{0F1D38D9-23EF-5BC5-8FA9-D166A0412232}"/>
          </ac:picMkLst>
        </pc:picChg>
        <pc:picChg chg="add mod modCrop">
          <ac:chgData name="Anika Nahrendorf" userId="b65dd99b-d143-4ac0-afd9-06cf92aa7564" providerId="ADAL" clId="{E2243816-0B25-9B40-A3FE-3F918E177A2D}" dt="2024-12-19T13:04:40.007" v="33600" actId="1076"/>
          <ac:picMkLst>
            <pc:docMk/>
            <pc:sldMk cId="874284834" sldId="264"/>
            <ac:picMk id="7" creationId="{168A9E8F-2510-90E8-21EF-59F822008EE6}"/>
          </ac:picMkLst>
        </pc:picChg>
        <pc:picChg chg="add mod modCrop">
          <ac:chgData name="Anika Nahrendorf" userId="b65dd99b-d143-4ac0-afd9-06cf92aa7564" providerId="ADAL" clId="{E2243816-0B25-9B40-A3FE-3F918E177A2D}" dt="2024-12-19T13:17:12.236" v="34405" actId="1076"/>
          <ac:picMkLst>
            <pc:docMk/>
            <pc:sldMk cId="874284834" sldId="264"/>
            <ac:picMk id="8" creationId="{D79C3109-025B-4FBA-5CD8-B7BDA23EB2E9}"/>
          </ac:picMkLst>
        </pc:picChg>
        <pc:picChg chg="add mod modCrop">
          <ac:chgData name="Anika Nahrendorf" userId="b65dd99b-d143-4ac0-afd9-06cf92aa7564" providerId="ADAL" clId="{E2243816-0B25-9B40-A3FE-3F918E177A2D}" dt="2024-12-19T13:17:54.162" v="34410" actId="732"/>
          <ac:picMkLst>
            <pc:docMk/>
            <pc:sldMk cId="874284834" sldId="264"/>
            <ac:picMk id="9" creationId="{B3373956-7101-4795-DBD8-6D01811BE297}"/>
          </ac:picMkLst>
        </pc:picChg>
      </pc:sldChg>
      <pc:sldChg chg="addSp delSp modSp mod">
        <pc:chgData name="Anika Nahrendorf" userId="b65dd99b-d143-4ac0-afd9-06cf92aa7564" providerId="ADAL" clId="{E2243816-0B25-9B40-A3FE-3F918E177A2D}" dt="2024-12-19T13:24:27.273" v="34426" actId="12"/>
        <pc:sldMkLst>
          <pc:docMk/>
          <pc:sldMk cId="3181508111" sldId="265"/>
        </pc:sldMkLst>
        <pc:spChg chg="add mod">
          <ac:chgData name="Anika Nahrendorf" userId="b65dd99b-d143-4ac0-afd9-06cf92aa7564" providerId="ADAL" clId="{E2243816-0B25-9B40-A3FE-3F918E177A2D}" dt="2024-11-19T13:22:58.544" v="1386"/>
          <ac:spMkLst>
            <pc:docMk/>
            <pc:sldMk cId="3181508111" sldId="265"/>
            <ac:spMk id="15" creationId="{F7C21228-2F4F-CDCD-B0BE-418060A533B4}"/>
          </ac:spMkLst>
        </pc:spChg>
        <pc:graphicFrameChg chg="add mod modGraphic">
          <ac:chgData name="Anika Nahrendorf" userId="b65dd99b-d143-4ac0-afd9-06cf92aa7564" providerId="ADAL" clId="{E2243816-0B25-9B40-A3FE-3F918E177A2D}" dt="2024-12-19T13:24:27.273" v="34426" actId="12"/>
          <ac:graphicFrameMkLst>
            <pc:docMk/>
            <pc:sldMk cId="3181508111" sldId="265"/>
            <ac:graphicFrameMk id="19" creationId="{58B9ED05-186F-CAE4-290C-40973462B717}"/>
          </ac:graphicFrameMkLst>
        </pc:graphicFrameChg>
        <pc:picChg chg="add mod">
          <ac:chgData name="Anika Nahrendorf" userId="b65dd99b-d143-4ac0-afd9-06cf92aa7564" providerId="ADAL" clId="{E2243816-0B25-9B40-A3FE-3F918E177A2D}" dt="2024-11-19T13:19:11.712" v="1309"/>
          <ac:picMkLst>
            <pc:docMk/>
            <pc:sldMk cId="3181508111" sldId="265"/>
            <ac:picMk id="7" creationId="{8652588D-4B2C-3C25-4151-3F413F669A48}"/>
          </ac:picMkLst>
        </pc:picChg>
        <pc:picChg chg="mod">
          <ac:chgData name="Anika Nahrendorf" userId="b65dd99b-d143-4ac0-afd9-06cf92aa7564" providerId="ADAL" clId="{E2243816-0B25-9B40-A3FE-3F918E177A2D}" dt="2024-12-19T12:29:54.875" v="32827" actId="166"/>
          <ac:picMkLst>
            <pc:docMk/>
            <pc:sldMk cId="3181508111" sldId="265"/>
            <ac:picMk id="16" creationId="{0D6DC71A-D2CE-D2F2-F95D-1BC6569801A6}"/>
          </ac:picMkLst>
        </pc:picChg>
        <pc:picChg chg="add mod">
          <ac:chgData name="Anika Nahrendorf" userId="b65dd99b-d143-4ac0-afd9-06cf92aa7564" providerId="ADAL" clId="{E2243816-0B25-9B40-A3FE-3F918E177A2D}" dt="2024-11-19T13:22:58.544" v="1386"/>
          <ac:picMkLst>
            <pc:docMk/>
            <pc:sldMk cId="3181508111" sldId="265"/>
            <ac:picMk id="17" creationId="{B6DDAF6A-C9E8-9CB7-B061-EF225B5EE968}"/>
          </ac:picMkLst>
        </pc:picChg>
        <pc:picChg chg="add mod">
          <ac:chgData name="Anika Nahrendorf" userId="b65dd99b-d143-4ac0-afd9-06cf92aa7564" providerId="ADAL" clId="{E2243816-0B25-9B40-A3FE-3F918E177A2D}" dt="2024-12-19T10:34:31.028" v="30682"/>
          <ac:picMkLst>
            <pc:docMk/>
            <pc:sldMk cId="3181508111" sldId="265"/>
            <ac:picMk id="18" creationId="{D4DF200D-E73B-4F9F-00D6-350335584C52}"/>
          </ac:picMkLst>
        </pc:picChg>
        <pc:picChg chg="mod">
          <ac:chgData name="Anika Nahrendorf" userId="b65dd99b-d143-4ac0-afd9-06cf92aa7564" providerId="ADAL" clId="{E2243816-0B25-9B40-A3FE-3F918E177A2D}" dt="2024-12-19T12:30:08.323" v="32830" actId="1076"/>
          <ac:picMkLst>
            <pc:docMk/>
            <pc:sldMk cId="3181508111" sldId="265"/>
            <ac:picMk id="20" creationId="{2CC88E8D-422D-4C57-B827-0B4D311E463F}"/>
          </ac:picMkLst>
        </pc:picChg>
        <pc:picChg chg="add mod">
          <ac:chgData name="Anika Nahrendorf" userId="b65dd99b-d143-4ac0-afd9-06cf92aa7564" providerId="ADAL" clId="{E2243816-0B25-9B40-A3FE-3F918E177A2D}" dt="2024-12-19T12:29:48.335" v="32826" actId="1036"/>
          <ac:picMkLst>
            <pc:docMk/>
            <pc:sldMk cId="3181508111" sldId="265"/>
            <ac:picMk id="22" creationId="{ED1C25FC-B6E6-13A3-1164-AD8D51B47403}"/>
          </ac:picMkLst>
        </pc:picChg>
        <pc:picChg chg="add mod">
          <ac:chgData name="Anika Nahrendorf" userId="b65dd99b-d143-4ac0-afd9-06cf92aa7564" providerId="ADAL" clId="{E2243816-0B25-9B40-A3FE-3F918E177A2D}" dt="2024-12-19T12:29:48.335" v="32826" actId="1036"/>
          <ac:picMkLst>
            <pc:docMk/>
            <pc:sldMk cId="3181508111" sldId="265"/>
            <ac:picMk id="23" creationId="{38761225-E18F-D9CF-712E-DAC8A1274FBE}"/>
          </ac:picMkLst>
        </pc:picChg>
      </pc:sldChg>
      <pc:sldChg chg="addSp delSp modSp mod">
        <pc:chgData name="Anika Nahrendorf" userId="b65dd99b-d143-4ac0-afd9-06cf92aa7564" providerId="ADAL" clId="{E2243816-0B25-9B40-A3FE-3F918E177A2D}" dt="2024-11-21T09:22:07.269" v="8091" actId="2710"/>
        <pc:sldMkLst>
          <pc:docMk/>
          <pc:sldMk cId="2635311336" sldId="266"/>
        </pc:sldMkLst>
        <pc:spChg chg="mod">
          <ac:chgData name="Anika Nahrendorf" userId="b65dd99b-d143-4ac0-afd9-06cf92aa7564" providerId="ADAL" clId="{E2243816-0B25-9B40-A3FE-3F918E177A2D}" dt="2024-11-18T12:15:39.260" v="165"/>
          <ac:spMkLst>
            <pc:docMk/>
            <pc:sldMk cId="2635311336" sldId="266"/>
            <ac:spMk id="2" creationId="{6D91C0D1-364E-80E1-AE6B-87A4C413C898}"/>
          </ac:spMkLst>
        </pc:spChg>
        <pc:spChg chg="mod">
          <ac:chgData name="Anika Nahrendorf" userId="b65dd99b-d143-4ac0-afd9-06cf92aa7564" providerId="ADAL" clId="{E2243816-0B25-9B40-A3FE-3F918E177A2D}" dt="2024-11-21T09:22:07.269" v="8091" actId="2710"/>
          <ac:spMkLst>
            <pc:docMk/>
            <pc:sldMk cId="2635311336" sldId="266"/>
            <ac:spMk id="4" creationId="{CE5C07EB-F0FB-3946-8277-443200A5AFA2}"/>
          </ac:spMkLst>
        </pc:spChg>
        <pc:picChg chg="add mod">
          <ac:chgData name="Anika Nahrendorf" userId="b65dd99b-d143-4ac0-afd9-06cf92aa7564" providerId="ADAL" clId="{E2243816-0B25-9B40-A3FE-3F918E177A2D}" dt="2024-11-21T09:21:31.632" v="8085" actId="14100"/>
          <ac:picMkLst>
            <pc:docMk/>
            <pc:sldMk cId="2635311336" sldId="266"/>
            <ac:picMk id="6" creationId="{B64FBC14-6742-7F99-F16D-5DF361CAD183}"/>
          </ac:picMkLst>
        </pc:picChg>
      </pc:sldChg>
      <pc:sldChg chg="addSp delSp modSp mod">
        <pc:chgData name="Anika Nahrendorf" userId="b65dd99b-d143-4ac0-afd9-06cf92aa7564" providerId="ADAL" clId="{E2243816-0B25-9B40-A3FE-3F918E177A2D}" dt="2024-11-19T14:18:30.059" v="2591" actId="20577"/>
        <pc:sldMkLst>
          <pc:docMk/>
          <pc:sldMk cId="185844099" sldId="267"/>
        </pc:sldMkLst>
        <pc:spChg chg="add mod">
          <ac:chgData name="Anika Nahrendorf" userId="b65dd99b-d143-4ac0-afd9-06cf92aa7564" providerId="ADAL" clId="{E2243816-0B25-9B40-A3FE-3F918E177A2D}" dt="2024-11-19T14:18:30.059" v="2591" actId="20577"/>
          <ac:spMkLst>
            <pc:docMk/>
            <pc:sldMk cId="185844099" sldId="267"/>
            <ac:spMk id="7" creationId="{ABEEDB06-74E4-6B72-D13A-6F53BB8378F8}"/>
          </ac:spMkLst>
        </pc:spChg>
        <pc:picChg chg="add mod">
          <ac:chgData name="Anika Nahrendorf" userId="b65dd99b-d143-4ac0-afd9-06cf92aa7564" providerId="ADAL" clId="{E2243816-0B25-9B40-A3FE-3F918E177A2D}" dt="2024-11-19T13:22:00.981" v="1376"/>
          <ac:picMkLst>
            <pc:docMk/>
            <pc:sldMk cId="185844099" sldId="267"/>
            <ac:picMk id="2" creationId="{4253D117-B27A-CBD2-884A-2F08B92107A9}"/>
          </ac:picMkLst>
        </pc:picChg>
        <pc:picChg chg="add mod">
          <ac:chgData name="Anika Nahrendorf" userId="b65dd99b-d143-4ac0-afd9-06cf92aa7564" providerId="ADAL" clId="{E2243816-0B25-9B40-A3FE-3F918E177A2D}" dt="2024-11-19T14:15:31.221" v="2550"/>
          <ac:picMkLst>
            <pc:docMk/>
            <pc:sldMk cId="185844099" sldId="267"/>
            <ac:picMk id="5" creationId="{C5BF1011-6E05-592B-1A7D-B87314DCEF7D}"/>
          </ac:picMkLst>
        </pc:picChg>
      </pc:sldChg>
      <pc:sldChg chg="modSp mod">
        <pc:chgData name="Anika Nahrendorf" userId="b65dd99b-d143-4ac0-afd9-06cf92aa7564" providerId="ADAL" clId="{E2243816-0B25-9B40-A3FE-3F918E177A2D}" dt="2024-11-18T12:15:39.260" v="165"/>
        <pc:sldMkLst>
          <pc:docMk/>
          <pc:sldMk cId="1771333881" sldId="268"/>
        </pc:sldMkLst>
        <pc:spChg chg="mod">
          <ac:chgData name="Anika Nahrendorf" userId="b65dd99b-d143-4ac0-afd9-06cf92aa7564" providerId="ADAL" clId="{E2243816-0B25-9B40-A3FE-3F918E177A2D}" dt="2024-11-18T12:15:39.260" v="165"/>
          <ac:spMkLst>
            <pc:docMk/>
            <pc:sldMk cId="1771333881" sldId="268"/>
            <ac:spMk id="3" creationId="{22CEF035-C37E-0E00-920E-3F153524FEBA}"/>
          </ac:spMkLst>
        </pc:spChg>
      </pc:sldChg>
      <pc:sldChg chg="modSp mod">
        <pc:chgData name="Anika Nahrendorf" userId="b65dd99b-d143-4ac0-afd9-06cf92aa7564" providerId="ADAL" clId="{E2243816-0B25-9B40-A3FE-3F918E177A2D}" dt="2024-11-18T12:15:39.260" v="165"/>
        <pc:sldMkLst>
          <pc:docMk/>
          <pc:sldMk cId="3417956675" sldId="269"/>
        </pc:sldMkLst>
        <pc:spChg chg="mod">
          <ac:chgData name="Anika Nahrendorf" userId="b65dd99b-d143-4ac0-afd9-06cf92aa7564" providerId="ADAL" clId="{E2243816-0B25-9B40-A3FE-3F918E177A2D}" dt="2024-11-18T12:15:39.260" v="165"/>
          <ac:spMkLst>
            <pc:docMk/>
            <pc:sldMk cId="3417956675" sldId="269"/>
            <ac:spMk id="3" creationId="{18C39D32-8703-7A35-FA32-43651BEAED98}"/>
          </ac:spMkLst>
        </pc:spChg>
      </pc:sldChg>
      <pc:sldChg chg="modSp mod">
        <pc:chgData name="Anika Nahrendorf" userId="b65dd99b-d143-4ac0-afd9-06cf92aa7564" providerId="ADAL" clId="{E2243816-0B25-9B40-A3FE-3F918E177A2D}" dt="2024-11-18T12:15:39.260" v="165"/>
        <pc:sldMkLst>
          <pc:docMk/>
          <pc:sldMk cId="4266420332" sldId="270"/>
        </pc:sldMkLst>
        <pc:spChg chg="mod">
          <ac:chgData name="Anika Nahrendorf" userId="b65dd99b-d143-4ac0-afd9-06cf92aa7564" providerId="ADAL" clId="{E2243816-0B25-9B40-A3FE-3F918E177A2D}" dt="2024-11-18T12:15:39.260" v="165"/>
          <ac:spMkLst>
            <pc:docMk/>
            <pc:sldMk cId="4266420332" sldId="270"/>
            <ac:spMk id="3" creationId="{5A172C34-0EB6-07D3-97DA-003273BFDF09}"/>
          </ac:spMkLst>
        </pc:spChg>
      </pc:sldChg>
      <pc:sldChg chg="addSp delSp modSp mod">
        <pc:chgData name="Anika Nahrendorf" userId="b65dd99b-d143-4ac0-afd9-06cf92aa7564" providerId="ADAL" clId="{E2243816-0B25-9B40-A3FE-3F918E177A2D}" dt="2024-11-19T14:11:43.220" v="2431" actId="1076"/>
        <pc:sldMkLst>
          <pc:docMk/>
          <pc:sldMk cId="1298173043" sldId="271"/>
        </pc:sldMkLst>
        <pc:spChg chg="add mod">
          <ac:chgData name="Anika Nahrendorf" userId="b65dd99b-d143-4ac0-afd9-06cf92aa7564" providerId="ADAL" clId="{E2243816-0B25-9B40-A3FE-3F918E177A2D}" dt="2024-11-19T14:11:40.237" v="2430" actId="20577"/>
          <ac:spMkLst>
            <pc:docMk/>
            <pc:sldMk cId="1298173043" sldId="271"/>
            <ac:spMk id="7" creationId="{662312B8-F82E-E62B-EFE6-D3FD75F0BCCC}"/>
          </ac:spMkLst>
        </pc:spChg>
        <pc:picChg chg="add mod">
          <ac:chgData name="Anika Nahrendorf" userId="b65dd99b-d143-4ac0-afd9-06cf92aa7564" providerId="ADAL" clId="{E2243816-0B25-9B40-A3FE-3F918E177A2D}" dt="2024-11-19T13:21:40.514" v="1365"/>
          <ac:picMkLst>
            <pc:docMk/>
            <pc:sldMk cId="1298173043" sldId="271"/>
            <ac:picMk id="2" creationId="{A1E54243-2C47-9222-FEAD-8436FDE99A1A}"/>
          </ac:picMkLst>
        </pc:picChg>
        <pc:picChg chg="add mod">
          <ac:chgData name="Anika Nahrendorf" userId="b65dd99b-d143-4ac0-afd9-06cf92aa7564" providerId="ADAL" clId="{E2243816-0B25-9B40-A3FE-3F918E177A2D}" dt="2024-11-19T14:11:35.639" v="2419"/>
          <ac:picMkLst>
            <pc:docMk/>
            <pc:sldMk cId="1298173043" sldId="271"/>
            <ac:picMk id="5" creationId="{F464B107-9B22-D3E8-40E4-E036D6DFF2F6}"/>
          </ac:picMkLst>
        </pc:picChg>
        <pc:picChg chg="mod">
          <ac:chgData name="Anika Nahrendorf" userId="b65dd99b-d143-4ac0-afd9-06cf92aa7564" providerId="ADAL" clId="{E2243816-0B25-9B40-A3FE-3F918E177A2D}" dt="2024-11-19T14:11:43.220" v="2431" actId="1076"/>
          <ac:picMkLst>
            <pc:docMk/>
            <pc:sldMk cId="1298173043" sldId="271"/>
            <ac:picMk id="11" creationId="{3AE19190-E6BC-E308-8C4F-8BBCC4703589}"/>
          </ac:picMkLst>
        </pc:picChg>
      </pc:sldChg>
      <pc:sldChg chg="addSp delSp modSp mod">
        <pc:chgData name="Anika Nahrendorf" userId="b65dd99b-d143-4ac0-afd9-06cf92aa7564" providerId="ADAL" clId="{E2243816-0B25-9B40-A3FE-3F918E177A2D}" dt="2024-11-19T14:11:26.920" v="2417" actId="20577"/>
        <pc:sldMkLst>
          <pc:docMk/>
          <pc:sldMk cId="1928347452" sldId="272"/>
        </pc:sldMkLst>
        <pc:spChg chg="add mod">
          <ac:chgData name="Anika Nahrendorf" userId="b65dd99b-d143-4ac0-afd9-06cf92aa7564" providerId="ADAL" clId="{E2243816-0B25-9B40-A3FE-3F918E177A2D}" dt="2024-11-19T14:11:26.920" v="2417" actId="20577"/>
          <ac:spMkLst>
            <pc:docMk/>
            <pc:sldMk cId="1928347452" sldId="272"/>
            <ac:spMk id="7" creationId="{8BCC9BA2-1ACA-058C-A1CE-750E1247A2EF}"/>
          </ac:spMkLst>
        </pc:spChg>
        <pc:picChg chg="add mod">
          <ac:chgData name="Anika Nahrendorf" userId="b65dd99b-d143-4ac0-afd9-06cf92aa7564" providerId="ADAL" clId="{E2243816-0B25-9B40-A3FE-3F918E177A2D}" dt="2024-11-19T13:21:37.669" v="1364"/>
          <ac:picMkLst>
            <pc:docMk/>
            <pc:sldMk cId="1928347452" sldId="272"/>
            <ac:picMk id="2" creationId="{60E42331-FCBE-23D5-2C1A-2551912BDFB0}"/>
          </ac:picMkLst>
        </pc:picChg>
        <pc:picChg chg="mod">
          <ac:chgData name="Anika Nahrendorf" userId="b65dd99b-d143-4ac0-afd9-06cf92aa7564" providerId="ADAL" clId="{E2243816-0B25-9B40-A3FE-3F918E177A2D}" dt="2024-11-19T14:11:17.330" v="2400" actId="1076"/>
          <ac:picMkLst>
            <pc:docMk/>
            <pc:sldMk cId="1928347452" sldId="272"/>
            <ac:picMk id="5" creationId="{EC4E57CE-8BE2-4EC3-BB11-5E93E111F3B0}"/>
          </ac:picMkLst>
        </pc:picChg>
        <pc:picChg chg="add mod">
          <ac:chgData name="Anika Nahrendorf" userId="b65dd99b-d143-4ac0-afd9-06cf92aa7564" providerId="ADAL" clId="{E2243816-0B25-9B40-A3FE-3F918E177A2D}" dt="2024-11-19T14:11:20.547" v="2402"/>
          <ac:picMkLst>
            <pc:docMk/>
            <pc:sldMk cId="1928347452" sldId="272"/>
            <ac:picMk id="6" creationId="{EF9F33E3-7428-F236-E6D0-E77E19EF9ABD}"/>
          </ac:picMkLst>
        </pc:picChg>
      </pc:sldChg>
      <pc:sldChg chg="addSp delSp modSp mod">
        <pc:chgData name="Anika Nahrendorf" userId="b65dd99b-d143-4ac0-afd9-06cf92aa7564" providerId="ADAL" clId="{E2243816-0B25-9B40-A3FE-3F918E177A2D}" dt="2024-11-19T14:12:09.494" v="2454" actId="20577"/>
        <pc:sldMkLst>
          <pc:docMk/>
          <pc:sldMk cId="1844405275" sldId="273"/>
        </pc:sldMkLst>
        <pc:spChg chg="add mod">
          <ac:chgData name="Anika Nahrendorf" userId="b65dd99b-d143-4ac0-afd9-06cf92aa7564" providerId="ADAL" clId="{E2243816-0B25-9B40-A3FE-3F918E177A2D}" dt="2024-11-19T14:12:09.494" v="2454" actId="20577"/>
          <ac:spMkLst>
            <pc:docMk/>
            <pc:sldMk cId="1844405275" sldId="273"/>
            <ac:spMk id="10" creationId="{5CF9056D-018C-074E-7C1C-461A09BF118B}"/>
          </ac:spMkLst>
        </pc:spChg>
        <pc:picChg chg="add mod">
          <ac:chgData name="Anika Nahrendorf" userId="b65dd99b-d143-4ac0-afd9-06cf92aa7564" providerId="ADAL" clId="{E2243816-0B25-9B40-A3FE-3F918E177A2D}" dt="2024-11-19T13:21:44.232" v="1367"/>
          <ac:picMkLst>
            <pc:docMk/>
            <pc:sldMk cId="1844405275" sldId="273"/>
            <ac:picMk id="2" creationId="{82FB1AE9-FEAC-687D-0FE4-FD18885963EE}"/>
          </ac:picMkLst>
        </pc:picChg>
        <pc:picChg chg="add mod">
          <ac:chgData name="Anika Nahrendorf" userId="b65dd99b-d143-4ac0-afd9-06cf92aa7564" providerId="ADAL" clId="{E2243816-0B25-9B40-A3FE-3F918E177A2D}" dt="2024-11-19T14:12:06.081" v="2445"/>
          <ac:picMkLst>
            <pc:docMk/>
            <pc:sldMk cId="1844405275" sldId="273"/>
            <ac:picMk id="9" creationId="{205D3276-1FB7-7339-DEEF-2186ED7E43C9}"/>
          </ac:picMkLst>
        </pc:picChg>
      </pc:sldChg>
      <pc:sldChg chg="addSp delSp modSp mod">
        <pc:chgData name="Anika Nahrendorf" userId="b65dd99b-d143-4ac0-afd9-06cf92aa7564" providerId="ADAL" clId="{E2243816-0B25-9B40-A3FE-3F918E177A2D}" dt="2024-11-19T14:18:59.086" v="2608" actId="20577"/>
        <pc:sldMkLst>
          <pc:docMk/>
          <pc:sldMk cId="2640974447" sldId="274"/>
        </pc:sldMkLst>
        <pc:spChg chg="add mod">
          <ac:chgData name="Anika Nahrendorf" userId="b65dd99b-d143-4ac0-afd9-06cf92aa7564" providerId="ADAL" clId="{E2243816-0B25-9B40-A3FE-3F918E177A2D}" dt="2024-11-19T14:18:59.086" v="2608" actId="20577"/>
          <ac:spMkLst>
            <pc:docMk/>
            <pc:sldMk cId="2640974447" sldId="274"/>
            <ac:spMk id="8" creationId="{B0B6421C-F990-75CE-419E-F5EFAF1794D9}"/>
          </ac:spMkLst>
        </pc:spChg>
        <pc:picChg chg="add mod">
          <ac:chgData name="Anika Nahrendorf" userId="b65dd99b-d143-4ac0-afd9-06cf92aa7564" providerId="ADAL" clId="{E2243816-0B25-9B40-A3FE-3F918E177A2D}" dt="2024-11-19T13:22:04.639" v="1378"/>
          <ac:picMkLst>
            <pc:docMk/>
            <pc:sldMk cId="2640974447" sldId="274"/>
            <ac:picMk id="2" creationId="{9C3D5801-D168-1243-05C4-99D084DF7F8B}"/>
          </ac:picMkLst>
        </pc:picChg>
        <pc:picChg chg="add mod">
          <ac:chgData name="Anika Nahrendorf" userId="b65dd99b-d143-4ac0-afd9-06cf92aa7564" providerId="ADAL" clId="{E2243816-0B25-9B40-A3FE-3F918E177A2D}" dt="2024-11-19T14:18:53.577" v="2599"/>
          <ac:picMkLst>
            <pc:docMk/>
            <pc:sldMk cId="2640974447" sldId="274"/>
            <ac:picMk id="6" creationId="{32A1474C-D804-E8AD-50F5-32239889E427}"/>
          </ac:picMkLst>
        </pc:picChg>
      </pc:sldChg>
      <pc:sldChg chg="addSp delSp modSp mod">
        <pc:chgData name="Anika Nahrendorf" userId="b65dd99b-d143-4ac0-afd9-06cf92aa7564" providerId="ADAL" clId="{E2243816-0B25-9B40-A3FE-3F918E177A2D}" dt="2024-11-19T14:06:52.063" v="2176" actId="1076"/>
        <pc:sldMkLst>
          <pc:docMk/>
          <pc:sldMk cId="1989238487" sldId="275"/>
        </pc:sldMkLst>
        <pc:spChg chg="add mod">
          <ac:chgData name="Anika Nahrendorf" userId="b65dd99b-d143-4ac0-afd9-06cf92aa7564" providerId="ADAL" clId="{E2243816-0B25-9B40-A3FE-3F918E177A2D}" dt="2024-11-19T14:06:43.835" v="2175" actId="20577"/>
          <ac:spMkLst>
            <pc:docMk/>
            <pc:sldMk cId="1989238487" sldId="275"/>
            <ac:spMk id="12" creationId="{254FF2AE-B225-90CC-2ADC-5A0FA7A0D59D}"/>
          </ac:spMkLst>
        </pc:spChg>
        <pc:picChg chg="add mod">
          <ac:chgData name="Anika Nahrendorf" userId="b65dd99b-d143-4ac0-afd9-06cf92aa7564" providerId="ADAL" clId="{E2243816-0B25-9B40-A3FE-3F918E177A2D}" dt="2024-11-19T13:21:04.810" v="1350"/>
          <ac:picMkLst>
            <pc:docMk/>
            <pc:sldMk cId="1989238487" sldId="275"/>
            <ac:picMk id="3" creationId="{3E7C00AA-EC1D-BACA-C1EB-C837D30F2C70}"/>
          </ac:picMkLst>
        </pc:picChg>
        <pc:picChg chg="mod">
          <ac:chgData name="Anika Nahrendorf" userId="b65dd99b-d143-4ac0-afd9-06cf92aa7564" providerId="ADAL" clId="{E2243816-0B25-9B40-A3FE-3F918E177A2D}" dt="2024-11-19T14:06:52.063" v="2176" actId="1076"/>
          <ac:picMkLst>
            <pc:docMk/>
            <pc:sldMk cId="1989238487" sldId="275"/>
            <ac:picMk id="4" creationId="{63C7E1AA-665F-51F3-86C5-26B2E87C8316}"/>
          </ac:picMkLst>
        </pc:picChg>
        <pc:picChg chg="add mod">
          <ac:chgData name="Anika Nahrendorf" userId="b65dd99b-d143-4ac0-afd9-06cf92aa7564" providerId="ADAL" clId="{E2243816-0B25-9B40-A3FE-3F918E177A2D}" dt="2024-11-19T14:06:38.672" v="2165"/>
          <ac:picMkLst>
            <pc:docMk/>
            <pc:sldMk cId="1989238487" sldId="275"/>
            <ac:picMk id="13" creationId="{B9612DC7-6FBD-906E-2E1C-73685211FAA6}"/>
          </ac:picMkLst>
        </pc:picChg>
        <pc:picChg chg="add mod">
          <ac:chgData name="Anika Nahrendorf" userId="b65dd99b-d143-4ac0-afd9-06cf92aa7564" providerId="ADAL" clId="{E2243816-0B25-9B40-A3FE-3F918E177A2D}" dt="2024-11-19T14:06:38.672" v="2165"/>
          <ac:picMkLst>
            <pc:docMk/>
            <pc:sldMk cId="1989238487" sldId="275"/>
            <ac:picMk id="14" creationId="{0CBBD114-6F96-CF21-6245-B98D7D6C3A20}"/>
          </ac:picMkLst>
        </pc:picChg>
      </pc:sldChg>
      <pc:sldChg chg="addSp delSp modSp mod">
        <pc:chgData name="Anika Nahrendorf" userId="b65dd99b-d143-4ac0-afd9-06cf92aa7564" providerId="ADAL" clId="{E2243816-0B25-9B40-A3FE-3F918E177A2D}" dt="2024-11-19T14:19:32.272" v="2635"/>
        <pc:sldMkLst>
          <pc:docMk/>
          <pc:sldMk cId="2362872280" sldId="276"/>
        </pc:sldMkLst>
        <pc:spChg chg="add mod">
          <ac:chgData name="Anika Nahrendorf" userId="b65dd99b-d143-4ac0-afd9-06cf92aa7564" providerId="ADAL" clId="{E2243816-0B25-9B40-A3FE-3F918E177A2D}" dt="2024-11-19T14:19:32.272" v="2635"/>
          <ac:spMkLst>
            <pc:docMk/>
            <pc:sldMk cId="2362872280" sldId="276"/>
            <ac:spMk id="5" creationId="{77B51963-691B-86E7-90F9-CF5D45167C14}"/>
          </ac:spMkLst>
        </pc:spChg>
        <pc:picChg chg="add mod">
          <ac:chgData name="Anika Nahrendorf" userId="b65dd99b-d143-4ac0-afd9-06cf92aa7564" providerId="ADAL" clId="{E2243816-0B25-9B40-A3FE-3F918E177A2D}" dt="2024-11-19T13:22:08.756" v="1380"/>
          <ac:picMkLst>
            <pc:docMk/>
            <pc:sldMk cId="2362872280" sldId="276"/>
            <ac:picMk id="2" creationId="{66C1F4AB-FB0F-33F5-50E4-6F128D0768D4}"/>
          </ac:picMkLst>
        </pc:picChg>
        <pc:picChg chg="add mod">
          <ac:chgData name="Anika Nahrendorf" userId="b65dd99b-d143-4ac0-afd9-06cf92aa7564" providerId="ADAL" clId="{E2243816-0B25-9B40-A3FE-3F918E177A2D}" dt="2024-11-19T14:19:32.272" v="2635"/>
          <ac:picMkLst>
            <pc:docMk/>
            <pc:sldMk cId="2362872280" sldId="276"/>
            <ac:picMk id="4" creationId="{BCFB93EB-CCFE-670C-334B-460E13D82BF2}"/>
          </ac:picMkLst>
        </pc:picChg>
      </pc:sldChg>
      <pc:sldChg chg="addSp delSp modSp mod">
        <pc:chgData name="Anika Nahrendorf" userId="b65dd99b-d143-4ac0-afd9-06cf92aa7564" providerId="ADAL" clId="{E2243816-0B25-9B40-A3FE-3F918E177A2D}" dt="2024-11-19T14:12:33.261" v="2472" actId="20577"/>
        <pc:sldMkLst>
          <pc:docMk/>
          <pc:sldMk cId="4188374443" sldId="277"/>
        </pc:sldMkLst>
        <pc:spChg chg="add mod">
          <ac:chgData name="Anika Nahrendorf" userId="b65dd99b-d143-4ac0-afd9-06cf92aa7564" providerId="ADAL" clId="{E2243816-0B25-9B40-A3FE-3F918E177A2D}" dt="2024-11-19T14:12:33.261" v="2472" actId="20577"/>
          <ac:spMkLst>
            <pc:docMk/>
            <pc:sldMk cId="4188374443" sldId="277"/>
            <ac:spMk id="7" creationId="{01B41558-46E6-C4B2-8202-D87067ACF9CA}"/>
          </ac:spMkLst>
        </pc:spChg>
        <pc:picChg chg="add mod">
          <ac:chgData name="Anika Nahrendorf" userId="b65dd99b-d143-4ac0-afd9-06cf92aa7564" providerId="ADAL" clId="{E2243816-0B25-9B40-A3FE-3F918E177A2D}" dt="2024-11-19T13:21:48.019" v="1369"/>
          <ac:picMkLst>
            <pc:docMk/>
            <pc:sldMk cId="4188374443" sldId="277"/>
            <ac:picMk id="2" creationId="{3AB75A61-6247-84FF-B014-AD638F73DF46}"/>
          </ac:picMkLst>
        </pc:picChg>
        <pc:picChg chg="add mod">
          <ac:chgData name="Anika Nahrendorf" userId="b65dd99b-d143-4ac0-afd9-06cf92aa7564" providerId="ADAL" clId="{E2243816-0B25-9B40-A3FE-3F918E177A2D}" dt="2024-11-19T14:12:30.087" v="2462"/>
          <ac:picMkLst>
            <pc:docMk/>
            <pc:sldMk cId="4188374443" sldId="277"/>
            <ac:picMk id="6" creationId="{5EB0E8DA-2A4B-F827-FE6B-410221066AEF}"/>
          </ac:picMkLst>
        </pc:picChg>
      </pc:sldChg>
      <pc:sldChg chg="addSp delSp modSp mod">
        <pc:chgData name="Anika Nahrendorf" userId="b65dd99b-d143-4ac0-afd9-06cf92aa7564" providerId="ADAL" clId="{E2243816-0B25-9B40-A3FE-3F918E177A2D}" dt="2024-11-21T09:17:08.992" v="8066" actId="1076"/>
        <pc:sldMkLst>
          <pc:docMk/>
          <pc:sldMk cId="0" sldId="278"/>
        </pc:sldMkLst>
        <pc:spChg chg="add mod">
          <ac:chgData name="Anika Nahrendorf" userId="b65dd99b-d143-4ac0-afd9-06cf92aa7564" providerId="ADAL" clId="{E2243816-0B25-9B40-A3FE-3F918E177A2D}" dt="2024-11-21T09:17:08.992" v="8066" actId="1076"/>
          <ac:spMkLst>
            <pc:docMk/>
            <pc:sldMk cId="0" sldId="278"/>
            <ac:spMk id="3" creationId="{F7C8122B-D513-9827-E541-C05A2F8E7678}"/>
          </ac:spMkLst>
        </pc:spChg>
        <pc:spChg chg="mod">
          <ac:chgData name="Anika Nahrendorf" userId="b65dd99b-d143-4ac0-afd9-06cf92aa7564" providerId="ADAL" clId="{E2243816-0B25-9B40-A3FE-3F918E177A2D}" dt="2024-11-21T09:16:19.799" v="8063" actId="20577"/>
          <ac:spMkLst>
            <pc:docMk/>
            <pc:sldMk cId="0" sldId="278"/>
            <ac:spMk id="8" creationId="{2725091D-D086-EBC2-93ED-B42035E42813}"/>
          </ac:spMkLst>
        </pc:spChg>
        <pc:spChg chg="mod">
          <ac:chgData name="Anika Nahrendorf" userId="b65dd99b-d143-4ac0-afd9-06cf92aa7564" providerId="ADAL" clId="{E2243816-0B25-9B40-A3FE-3F918E177A2D}" dt="2024-11-21T09:16:09.162" v="8060" actId="12"/>
          <ac:spMkLst>
            <pc:docMk/>
            <pc:sldMk cId="0" sldId="278"/>
            <ac:spMk id="301" creationId="{00000000-0000-0000-0000-000000000000}"/>
          </ac:spMkLst>
        </pc:spChg>
        <pc:picChg chg="add mod">
          <ac:chgData name="Anika Nahrendorf" userId="b65dd99b-d143-4ac0-afd9-06cf92aa7564" providerId="ADAL" clId="{E2243816-0B25-9B40-A3FE-3F918E177A2D}" dt="2024-11-21T09:17:08.992" v="8066" actId="1076"/>
          <ac:picMkLst>
            <pc:docMk/>
            <pc:sldMk cId="0" sldId="278"/>
            <ac:picMk id="4" creationId="{F5B4A730-F27B-64BC-7638-9F94762B87FF}"/>
          </ac:picMkLst>
        </pc:picChg>
        <pc:picChg chg="add mod">
          <ac:chgData name="Anika Nahrendorf" userId="b65dd99b-d143-4ac0-afd9-06cf92aa7564" providerId="ADAL" clId="{E2243816-0B25-9B40-A3FE-3F918E177A2D}" dt="2024-11-18T14:30:07.356" v="617" actId="167"/>
          <ac:picMkLst>
            <pc:docMk/>
            <pc:sldMk cId="0" sldId="278"/>
            <ac:picMk id="7" creationId="{3D3352E9-C37F-6DA6-FA12-2DC773C9017C}"/>
          </ac:picMkLst>
        </pc:picChg>
      </pc:sldChg>
      <pc:sldChg chg="addSp delSp modSp mod">
        <pc:chgData name="Anika Nahrendorf" userId="b65dd99b-d143-4ac0-afd9-06cf92aa7564" providerId="ADAL" clId="{E2243816-0B25-9B40-A3FE-3F918E177A2D}" dt="2024-11-19T14:17:35.582" v="2575"/>
        <pc:sldMkLst>
          <pc:docMk/>
          <pc:sldMk cId="3544930490" sldId="279"/>
        </pc:sldMkLst>
        <pc:spChg chg="add mod">
          <ac:chgData name="Anika Nahrendorf" userId="b65dd99b-d143-4ac0-afd9-06cf92aa7564" providerId="ADAL" clId="{E2243816-0B25-9B40-A3FE-3F918E177A2D}" dt="2024-11-19T14:17:35.582" v="2575"/>
          <ac:spMkLst>
            <pc:docMk/>
            <pc:sldMk cId="3544930490" sldId="279"/>
            <ac:spMk id="14" creationId="{528F12B2-F926-3E35-A696-869896F411A1}"/>
          </ac:spMkLst>
        </pc:spChg>
        <pc:picChg chg="add mod">
          <ac:chgData name="Anika Nahrendorf" userId="b65dd99b-d143-4ac0-afd9-06cf92aa7564" providerId="ADAL" clId="{E2243816-0B25-9B40-A3FE-3F918E177A2D}" dt="2024-11-19T13:21:50.183" v="1370"/>
          <ac:picMkLst>
            <pc:docMk/>
            <pc:sldMk cId="3544930490" sldId="279"/>
            <ac:picMk id="2" creationId="{BD9CB459-CFBB-A5E4-D85F-AD147B7C2489}"/>
          </ac:picMkLst>
        </pc:picChg>
        <pc:picChg chg="add mod">
          <ac:chgData name="Anika Nahrendorf" userId="b65dd99b-d143-4ac0-afd9-06cf92aa7564" providerId="ADAL" clId="{E2243816-0B25-9B40-A3FE-3F918E177A2D}" dt="2024-11-19T14:17:35.582" v="2575"/>
          <ac:picMkLst>
            <pc:docMk/>
            <pc:sldMk cId="3544930490" sldId="279"/>
            <ac:picMk id="12" creationId="{3FA24810-D4E4-C2D9-C4A2-30DFA1447DB5}"/>
          </ac:picMkLst>
        </pc:picChg>
        <pc:picChg chg="add mod">
          <ac:chgData name="Anika Nahrendorf" userId="b65dd99b-d143-4ac0-afd9-06cf92aa7564" providerId="ADAL" clId="{E2243816-0B25-9B40-A3FE-3F918E177A2D}" dt="2024-11-19T14:17:35.582" v="2575"/>
          <ac:picMkLst>
            <pc:docMk/>
            <pc:sldMk cId="3544930490" sldId="279"/>
            <ac:picMk id="13" creationId="{2438CC29-F4BA-4918-4E89-A8CF6347AE5F}"/>
          </ac:picMkLst>
        </pc:picChg>
      </pc:sldChg>
      <pc:sldChg chg="addSp delSp modSp mod">
        <pc:chgData name="Anika Nahrendorf" userId="b65dd99b-d143-4ac0-afd9-06cf92aa7564" providerId="ADAL" clId="{E2243816-0B25-9B40-A3FE-3F918E177A2D}" dt="2024-11-19T14:16:55.697" v="2565" actId="732"/>
        <pc:sldMkLst>
          <pc:docMk/>
          <pc:sldMk cId="2561828195" sldId="280"/>
        </pc:sldMkLst>
        <pc:spChg chg="add mod">
          <ac:chgData name="Anika Nahrendorf" userId="b65dd99b-d143-4ac0-afd9-06cf92aa7564" providerId="ADAL" clId="{E2243816-0B25-9B40-A3FE-3F918E177A2D}" dt="2024-11-19T14:16:07.083" v="2554" actId="20577"/>
          <ac:spMkLst>
            <pc:docMk/>
            <pc:sldMk cId="2561828195" sldId="280"/>
            <ac:spMk id="9" creationId="{8603C483-65D9-7A68-80CF-D12AADF8BA8D}"/>
          </ac:spMkLst>
        </pc:spChg>
        <pc:picChg chg="add mod">
          <ac:chgData name="Anika Nahrendorf" userId="b65dd99b-d143-4ac0-afd9-06cf92aa7564" providerId="ADAL" clId="{E2243816-0B25-9B40-A3FE-3F918E177A2D}" dt="2024-11-19T13:21:54.021" v="1372"/>
          <ac:picMkLst>
            <pc:docMk/>
            <pc:sldMk cId="2561828195" sldId="280"/>
            <ac:picMk id="2" creationId="{07291124-B701-9997-5AD1-190F1C192000}"/>
          </ac:picMkLst>
        </pc:picChg>
        <pc:picChg chg="add mod">
          <ac:chgData name="Anika Nahrendorf" userId="b65dd99b-d143-4ac0-afd9-06cf92aa7564" providerId="ADAL" clId="{E2243816-0B25-9B40-A3FE-3F918E177A2D}" dt="2024-11-19T14:13:15.411" v="2501"/>
          <ac:picMkLst>
            <pc:docMk/>
            <pc:sldMk cId="2561828195" sldId="280"/>
            <ac:picMk id="6" creationId="{B08D9086-2069-3A06-4A83-28C96ABEA5F3}"/>
          </ac:picMkLst>
        </pc:picChg>
        <pc:picChg chg="mod modCrop">
          <ac:chgData name="Anika Nahrendorf" userId="b65dd99b-d143-4ac0-afd9-06cf92aa7564" providerId="ADAL" clId="{E2243816-0B25-9B40-A3FE-3F918E177A2D}" dt="2024-11-19T14:16:55.697" v="2565" actId="732"/>
          <ac:picMkLst>
            <pc:docMk/>
            <pc:sldMk cId="2561828195" sldId="280"/>
            <ac:picMk id="7" creationId="{1DA8303E-FBE1-C57A-1EF4-9592AEAEBC14}"/>
          </ac:picMkLst>
        </pc:picChg>
      </pc:sldChg>
      <pc:sldChg chg="addSp delSp modSp mod">
        <pc:chgData name="Anika Nahrendorf" userId="b65dd99b-d143-4ac0-afd9-06cf92aa7564" providerId="ADAL" clId="{E2243816-0B25-9B40-A3FE-3F918E177A2D}" dt="2024-11-19T14:17:27.382" v="2570"/>
        <pc:sldMkLst>
          <pc:docMk/>
          <pc:sldMk cId="4245053737" sldId="281"/>
        </pc:sldMkLst>
        <pc:spChg chg="add mod">
          <ac:chgData name="Anika Nahrendorf" userId="b65dd99b-d143-4ac0-afd9-06cf92aa7564" providerId="ADAL" clId="{E2243816-0B25-9B40-A3FE-3F918E177A2D}" dt="2024-11-19T14:17:27.382" v="2570"/>
          <ac:spMkLst>
            <pc:docMk/>
            <pc:sldMk cId="4245053737" sldId="281"/>
            <ac:spMk id="14" creationId="{5F81DC57-EF21-7336-B8F5-C383ABF80DD3}"/>
          </ac:spMkLst>
        </pc:spChg>
        <pc:picChg chg="add mod">
          <ac:chgData name="Anika Nahrendorf" userId="b65dd99b-d143-4ac0-afd9-06cf92aa7564" providerId="ADAL" clId="{E2243816-0B25-9B40-A3FE-3F918E177A2D}" dt="2024-11-19T13:21:52.165" v="1371"/>
          <ac:picMkLst>
            <pc:docMk/>
            <pc:sldMk cId="4245053737" sldId="281"/>
            <ac:picMk id="2" creationId="{9AB381EA-4147-CCA3-CD2E-32AC6459DE6B}"/>
          </ac:picMkLst>
        </pc:picChg>
        <pc:picChg chg="add mod">
          <ac:chgData name="Anika Nahrendorf" userId="b65dd99b-d143-4ac0-afd9-06cf92aa7564" providerId="ADAL" clId="{E2243816-0B25-9B40-A3FE-3F918E177A2D}" dt="2024-11-19T14:17:27.382" v="2570"/>
          <ac:picMkLst>
            <pc:docMk/>
            <pc:sldMk cId="4245053737" sldId="281"/>
            <ac:picMk id="12" creationId="{2DA5CC6F-5B06-981B-5CD3-B0DB62C1603E}"/>
          </ac:picMkLst>
        </pc:picChg>
        <pc:picChg chg="add mod">
          <ac:chgData name="Anika Nahrendorf" userId="b65dd99b-d143-4ac0-afd9-06cf92aa7564" providerId="ADAL" clId="{E2243816-0B25-9B40-A3FE-3F918E177A2D}" dt="2024-11-19T14:17:27.382" v="2570"/>
          <ac:picMkLst>
            <pc:docMk/>
            <pc:sldMk cId="4245053737" sldId="281"/>
            <ac:picMk id="13" creationId="{5BA80D4D-BBEB-C8E5-08CA-0218AE422AB3}"/>
          </ac:picMkLst>
        </pc:picChg>
      </pc:sldChg>
      <pc:sldChg chg="addSp delSp modSp mod">
        <pc:chgData name="Anika Nahrendorf" userId="b65dd99b-d143-4ac0-afd9-06cf92aa7564" providerId="ADAL" clId="{E2243816-0B25-9B40-A3FE-3F918E177A2D}" dt="2024-11-19T14:18:44.779" v="2597" actId="478"/>
        <pc:sldMkLst>
          <pc:docMk/>
          <pc:sldMk cId="1777540771" sldId="282"/>
        </pc:sldMkLst>
        <pc:spChg chg="add mod">
          <ac:chgData name="Anika Nahrendorf" userId="b65dd99b-d143-4ac0-afd9-06cf92aa7564" providerId="ADAL" clId="{E2243816-0B25-9B40-A3FE-3F918E177A2D}" dt="2024-11-19T14:18:42.617" v="2596"/>
          <ac:spMkLst>
            <pc:docMk/>
            <pc:sldMk cId="1777540771" sldId="282"/>
            <ac:spMk id="11" creationId="{B2B84DF6-C88B-9C33-5B13-71B9CA25DC84}"/>
          </ac:spMkLst>
        </pc:spChg>
        <pc:picChg chg="add mod">
          <ac:chgData name="Anika Nahrendorf" userId="b65dd99b-d143-4ac0-afd9-06cf92aa7564" providerId="ADAL" clId="{E2243816-0B25-9B40-A3FE-3F918E177A2D}" dt="2024-11-19T13:22:02.752" v="1377"/>
          <ac:picMkLst>
            <pc:docMk/>
            <pc:sldMk cId="1777540771" sldId="282"/>
            <ac:picMk id="2" creationId="{841957BF-D167-FAA1-1911-0D7370E2B6E2}"/>
          </ac:picMkLst>
        </pc:picChg>
        <pc:picChg chg="add mod">
          <ac:chgData name="Anika Nahrendorf" userId="b65dd99b-d143-4ac0-afd9-06cf92aa7564" providerId="ADAL" clId="{E2243816-0B25-9B40-A3FE-3F918E177A2D}" dt="2024-11-19T14:18:42.617" v="2596"/>
          <ac:picMkLst>
            <pc:docMk/>
            <pc:sldMk cId="1777540771" sldId="282"/>
            <ac:picMk id="9" creationId="{D45E35D5-876B-51CD-42BF-E4C8169C9226}"/>
          </ac:picMkLst>
        </pc:picChg>
      </pc:sldChg>
      <pc:sldChg chg="addSp delSp modSp mod">
        <pc:chgData name="Anika Nahrendorf" userId="b65dd99b-d143-4ac0-afd9-06cf92aa7564" providerId="ADAL" clId="{E2243816-0B25-9B40-A3FE-3F918E177A2D}" dt="2024-11-19T13:50:59.382" v="1686" actId="20577"/>
        <pc:sldMkLst>
          <pc:docMk/>
          <pc:sldMk cId="2414140051" sldId="284"/>
        </pc:sldMkLst>
        <pc:spChg chg="add mod">
          <ac:chgData name="Anika Nahrendorf" userId="b65dd99b-d143-4ac0-afd9-06cf92aa7564" providerId="ADAL" clId="{E2243816-0B25-9B40-A3FE-3F918E177A2D}" dt="2024-11-19T13:50:59.382" v="1686" actId="20577"/>
          <ac:spMkLst>
            <pc:docMk/>
            <pc:sldMk cId="2414140051" sldId="284"/>
            <ac:spMk id="4" creationId="{82660863-D7EB-F7C5-FD1C-4F34C1F3CB98}"/>
          </ac:spMkLst>
        </pc:spChg>
        <pc:picChg chg="add mod">
          <ac:chgData name="Anika Nahrendorf" userId="b65dd99b-d143-4ac0-afd9-06cf92aa7564" providerId="ADAL" clId="{E2243816-0B25-9B40-A3FE-3F918E177A2D}" dt="2024-11-19T13:20:02.882" v="1327"/>
          <ac:picMkLst>
            <pc:docMk/>
            <pc:sldMk cId="2414140051" sldId="284"/>
            <ac:picMk id="3" creationId="{9D0BABF7-51C3-73C1-2893-928C8EAB6FB6}"/>
          </ac:picMkLst>
        </pc:picChg>
        <pc:picChg chg="add mod">
          <ac:chgData name="Anika Nahrendorf" userId="b65dd99b-d143-4ac0-afd9-06cf92aa7564" providerId="ADAL" clId="{E2243816-0B25-9B40-A3FE-3F918E177A2D}" dt="2024-11-19T13:50:53.351" v="1671"/>
          <ac:picMkLst>
            <pc:docMk/>
            <pc:sldMk cId="2414140051" sldId="284"/>
            <ac:picMk id="6" creationId="{97784816-771E-84DD-CC82-D059A892DF8D}"/>
          </ac:picMkLst>
        </pc:picChg>
        <pc:picChg chg="add mod">
          <ac:chgData name="Anika Nahrendorf" userId="b65dd99b-d143-4ac0-afd9-06cf92aa7564" providerId="ADAL" clId="{E2243816-0B25-9B40-A3FE-3F918E177A2D}" dt="2024-11-19T13:50:53.351" v="1671"/>
          <ac:picMkLst>
            <pc:docMk/>
            <pc:sldMk cId="2414140051" sldId="284"/>
            <ac:picMk id="7" creationId="{07C714A0-8103-17CB-A62C-82148CFC5868}"/>
          </ac:picMkLst>
        </pc:picChg>
      </pc:sldChg>
      <pc:sldChg chg="modSp mod">
        <pc:chgData name="Anika Nahrendorf" userId="b65dd99b-d143-4ac0-afd9-06cf92aa7564" providerId="ADAL" clId="{E2243816-0B25-9B40-A3FE-3F918E177A2D}" dt="2024-11-18T12:15:39.260" v="165"/>
        <pc:sldMkLst>
          <pc:docMk/>
          <pc:sldMk cId="4154359401" sldId="285"/>
        </pc:sldMkLst>
        <pc:spChg chg="mod">
          <ac:chgData name="Anika Nahrendorf" userId="b65dd99b-d143-4ac0-afd9-06cf92aa7564" providerId="ADAL" clId="{E2243816-0B25-9B40-A3FE-3F918E177A2D}" dt="2024-11-18T12:15:39.260" v="165"/>
          <ac:spMkLst>
            <pc:docMk/>
            <pc:sldMk cId="4154359401" sldId="285"/>
            <ac:spMk id="3" creationId="{9FA242F8-15EA-344E-3EAD-B1929D692B61}"/>
          </ac:spMkLst>
        </pc:spChg>
      </pc:sldChg>
      <pc:sldChg chg="addSp delSp modSp mod">
        <pc:chgData name="Anika Nahrendorf" userId="b65dd99b-d143-4ac0-afd9-06cf92aa7564" providerId="ADAL" clId="{E2243816-0B25-9B40-A3FE-3F918E177A2D}" dt="2024-11-19T13:49:45.235" v="1639" actId="20577"/>
        <pc:sldMkLst>
          <pc:docMk/>
          <pc:sldMk cId="1824145921" sldId="286"/>
        </pc:sldMkLst>
        <pc:spChg chg="add mod">
          <ac:chgData name="Anika Nahrendorf" userId="b65dd99b-d143-4ac0-afd9-06cf92aa7564" providerId="ADAL" clId="{E2243816-0B25-9B40-A3FE-3F918E177A2D}" dt="2024-11-19T13:49:45.235" v="1639" actId="20577"/>
          <ac:spMkLst>
            <pc:docMk/>
            <pc:sldMk cId="1824145921" sldId="286"/>
            <ac:spMk id="6" creationId="{BE40FA67-442C-8BB5-C079-ED86F7AF954B}"/>
          </ac:spMkLst>
        </pc:spChg>
        <pc:picChg chg="add mod">
          <ac:chgData name="Anika Nahrendorf" userId="b65dd99b-d143-4ac0-afd9-06cf92aa7564" providerId="ADAL" clId="{E2243816-0B25-9B40-A3FE-3F918E177A2D}" dt="2024-11-19T13:19:49.196" v="1321"/>
          <ac:picMkLst>
            <pc:docMk/>
            <pc:sldMk cId="1824145921" sldId="286"/>
            <ac:picMk id="3" creationId="{464A2BD8-5224-FA20-E970-B5168CEE06A8}"/>
          </ac:picMkLst>
        </pc:picChg>
        <pc:picChg chg="mod">
          <ac:chgData name="Anika Nahrendorf" userId="b65dd99b-d143-4ac0-afd9-06cf92aa7564" providerId="ADAL" clId="{E2243816-0B25-9B40-A3FE-3F918E177A2D}" dt="2024-11-19T13:49:36.383" v="1629" actId="1076"/>
          <ac:picMkLst>
            <pc:docMk/>
            <pc:sldMk cId="1824145921" sldId="286"/>
            <ac:picMk id="5" creationId="{A94E125E-ECD1-064E-1A74-11785046D798}"/>
          </ac:picMkLst>
        </pc:picChg>
        <pc:picChg chg="add mod">
          <ac:chgData name="Anika Nahrendorf" userId="b65dd99b-d143-4ac0-afd9-06cf92aa7564" providerId="ADAL" clId="{E2243816-0B25-9B40-A3FE-3F918E177A2D}" dt="2024-11-19T13:49:30.998" v="1628"/>
          <ac:picMkLst>
            <pc:docMk/>
            <pc:sldMk cId="1824145921" sldId="286"/>
            <ac:picMk id="7" creationId="{E7364E7A-2060-FEB5-BEED-1AECFF09484A}"/>
          </ac:picMkLst>
        </pc:picChg>
        <pc:picChg chg="mod">
          <ac:chgData name="Anika Nahrendorf" userId="b65dd99b-d143-4ac0-afd9-06cf92aa7564" providerId="ADAL" clId="{E2243816-0B25-9B40-A3FE-3F918E177A2D}" dt="2024-11-19T13:49:36.383" v="1629" actId="1076"/>
          <ac:picMkLst>
            <pc:docMk/>
            <pc:sldMk cId="1824145921" sldId="286"/>
            <ac:picMk id="8" creationId="{144049E2-EA6B-490E-EACC-78A772DE128C}"/>
          </ac:picMkLst>
        </pc:picChg>
        <pc:picChg chg="add mod">
          <ac:chgData name="Anika Nahrendorf" userId="b65dd99b-d143-4ac0-afd9-06cf92aa7564" providerId="ADAL" clId="{E2243816-0B25-9B40-A3FE-3F918E177A2D}" dt="2024-11-19T13:49:30.998" v="1628"/>
          <ac:picMkLst>
            <pc:docMk/>
            <pc:sldMk cId="1824145921" sldId="286"/>
            <ac:picMk id="9" creationId="{6D1BCE8F-C391-ECCE-6F60-AC179D823981}"/>
          </ac:picMkLst>
        </pc:picChg>
      </pc:sldChg>
      <pc:sldChg chg="addSp delSp modSp mod">
        <pc:chgData name="Anika Nahrendorf" userId="b65dd99b-d143-4ac0-afd9-06cf92aa7564" providerId="ADAL" clId="{E2243816-0B25-9B40-A3FE-3F918E177A2D}" dt="2024-11-19T13:53:26.942" v="1803" actId="1076"/>
        <pc:sldMkLst>
          <pc:docMk/>
          <pc:sldMk cId="452756423" sldId="287"/>
        </pc:sldMkLst>
        <pc:spChg chg="add mod">
          <ac:chgData name="Anika Nahrendorf" userId="b65dd99b-d143-4ac0-afd9-06cf92aa7564" providerId="ADAL" clId="{E2243816-0B25-9B40-A3FE-3F918E177A2D}" dt="2024-11-19T13:53:20.249" v="1802" actId="20577"/>
          <ac:spMkLst>
            <pc:docMk/>
            <pc:sldMk cId="452756423" sldId="287"/>
            <ac:spMk id="11" creationId="{F6E7B995-971A-8B6B-493B-CDB9060D9612}"/>
          </ac:spMkLst>
        </pc:spChg>
        <pc:picChg chg="add mod">
          <ac:chgData name="Anika Nahrendorf" userId="b65dd99b-d143-4ac0-afd9-06cf92aa7564" providerId="ADAL" clId="{E2243816-0B25-9B40-A3FE-3F918E177A2D}" dt="2024-11-19T13:20:25.269" v="1334"/>
          <ac:picMkLst>
            <pc:docMk/>
            <pc:sldMk cId="452756423" sldId="287"/>
            <ac:picMk id="3" creationId="{C0C8AD3B-8F07-CB4A-204D-A27C74755971}"/>
          </ac:picMkLst>
        </pc:picChg>
        <pc:picChg chg="mod">
          <ac:chgData name="Anika Nahrendorf" userId="b65dd99b-d143-4ac0-afd9-06cf92aa7564" providerId="ADAL" clId="{E2243816-0B25-9B40-A3FE-3F918E177A2D}" dt="2024-11-19T13:53:26.942" v="1803" actId="1076"/>
          <ac:picMkLst>
            <pc:docMk/>
            <pc:sldMk cId="452756423" sldId="287"/>
            <ac:picMk id="4" creationId="{A1C1EDB5-B598-0437-972D-52D7652923CF}"/>
          </ac:picMkLst>
        </pc:picChg>
        <pc:picChg chg="add mod">
          <ac:chgData name="Anika Nahrendorf" userId="b65dd99b-d143-4ac0-afd9-06cf92aa7564" providerId="ADAL" clId="{E2243816-0B25-9B40-A3FE-3F918E177A2D}" dt="2024-11-19T13:53:14.715" v="1787"/>
          <ac:picMkLst>
            <pc:docMk/>
            <pc:sldMk cId="452756423" sldId="287"/>
            <ac:picMk id="12" creationId="{CB2F0FA2-1D8C-5731-D90C-34804A517426}"/>
          </ac:picMkLst>
        </pc:picChg>
        <pc:picChg chg="add mod">
          <ac:chgData name="Anika Nahrendorf" userId="b65dd99b-d143-4ac0-afd9-06cf92aa7564" providerId="ADAL" clId="{E2243816-0B25-9B40-A3FE-3F918E177A2D}" dt="2024-11-19T13:53:14.715" v="1787"/>
          <ac:picMkLst>
            <pc:docMk/>
            <pc:sldMk cId="452756423" sldId="287"/>
            <ac:picMk id="13" creationId="{ACC13D74-6065-7616-7143-CCB2498B7AFD}"/>
          </ac:picMkLst>
        </pc:picChg>
      </pc:sldChg>
      <pc:sldChg chg="addSp delSp modSp mod">
        <pc:chgData name="Anika Nahrendorf" userId="b65dd99b-d143-4ac0-afd9-06cf92aa7564" providerId="ADAL" clId="{E2243816-0B25-9B40-A3FE-3F918E177A2D}" dt="2024-11-19T13:50:36.900" v="1665" actId="20577"/>
        <pc:sldMkLst>
          <pc:docMk/>
          <pc:sldMk cId="1223924738" sldId="288"/>
        </pc:sldMkLst>
        <pc:spChg chg="add mod">
          <ac:chgData name="Anika Nahrendorf" userId="b65dd99b-d143-4ac0-afd9-06cf92aa7564" providerId="ADAL" clId="{E2243816-0B25-9B40-A3FE-3F918E177A2D}" dt="2024-11-19T13:50:36.900" v="1665" actId="20577"/>
          <ac:spMkLst>
            <pc:docMk/>
            <pc:sldMk cId="1223924738" sldId="288"/>
            <ac:spMk id="11" creationId="{07D3E316-C18E-DF49-C1F3-6AFDE52B3319}"/>
          </ac:spMkLst>
        </pc:spChg>
        <pc:picChg chg="add mod">
          <ac:chgData name="Anika Nahrendorf" userId="b65dd99b-d143-4ac0-afd9-06cf92aa7564" providerId="ADAL" clId="{E2243816-0B25-9B40-A3FE-3F918E177A2D}" dt="2024-11-19T13:19:58.929" v="1325"/>
          <ac:picMkLst>
            <pc:docMk/>
            <pc:sldMk cId="1223924738" sldId="288"/>
            <ac:picMk id="3" creationId="{9C41FD72-F824-A962-D5B9-960E483F0DE4}"/>
          </ac:picMkLst>
        </pc:picChg>
        <pc:picChg chg="add mod">
          <ac:chgData name="Anika Nahrendorf" userId="b65dd99b-d143-4ac0-afd9-06cf92aa7564" providerId="ADAL" clId="{E2243816-0B25-9B40-A3FE-3F918E177A2D}" dt="2024-11-19T13:50:32.014" v="1653"/>
          <ac:picMkLst>
            <pc:docMk/>
            <pc:sldMk cId="1223924738" sldId="288"/>
            <ac:picMk id="12" creationId="{0BC923C5-42C5-DC36-5091-4E433536EC9F}"/>
          </ac:picMkLst>
        </pc:picChg>
        <pc:picChg chg="add mod">
          <ac:chgData name="Anika Nahrendorf" userId="b65dd99b-d143-4ac0-afd9-06cf92aa7564" providerId="ADAL" clId="{E2243816-0B25-9B40-A3FE-3F918E177A2D}" dt="2024-11-19T13:50:32.014" v="1653"/>
          <ac:picMkLst>
            <pc:docMk/>
            <pc:sldMk cId="1223924738" sldId="288"/>
            <ac:picMk id="13" creationId="{7F6A5950-809E-5BC4-4A7B-F3FC9D3ED120}"/>
          </ac:picMkLst>
        </pc:picChg>
      </pc:sldChg>
      <pc:sldChg chg="addSp delSp modSp mod">
        <pc:chgData name="Anika Nahrendorf" userId="b65dd99b-d143-4ac0-afd9-06cf92aa7564" providerId="ADAL" clId="{E2243816-0B25-9B40-A3FE-3F918E177A2D}" dt="2024-11-19T13:51:25.515" v="1700" actId="20577"/>
        <pc:sldMkLst>
          <pc:docMk/>
          <pc:sldMk cId="4050664260" sldId="289"/>
        </pc:sldMkLst>
        <pc:spChg chg="add mod">
          <ac:chgData name="Anika Nahrendorf" userId="b65dd99b-d143-4ac0-afd9-06cf92aa7564" providerId="ADAL" clId="{E2243816-0B25-9B40-A3FE-3F918E177A2D}" dt="2024-11-19T13:51:25.515" v="1700" actId="20577"/>
          <ac:spMkLst>
            <pc:docMk/>
            <pc:sldMk cId="4050664260" sldId="289"/>
            <ac:spMk id="6" creationId="{E3AFF6E3-A417-602B-D24F-5940B470B860}"/>
          </ac:spMkLst>
        </pc:spChg>
        <pc:picChg chg="add mod">
          <ac:chgData name="Anika Nahrendorf" userId="b65dd99b-d143-4ac0-afd9-06cf92aa7564" providerId="ADAL" clId="{E2243816-0B25-9B40-A3FE-3F918E177A2D}" dt="2024-11-19T13:20:05.029" v="1328"/>
          <ac:picMkLst>
            <pc:docMk/>
            <pc:sldMk cId="4050664260" sldId="289"/>
            <ac:picMk id="3" creationId="{D2D41264-6039-BF58-79C8-8A6229CD4231}"/>
          </ac:picMkLst>
        </pc:picChg>
        <pc:picChg chg="add mod">
          <ac:chgData name="Anika Nahrendorf" userId="b65dd99b-d143-4ac0-afd9-06cf92aa7564" providerId="ADAL" clId="{E2243816-0B25-9B40-A3FE-3F918E177A2D}" dt="2024-11-19T13:51:11.253" v="1689"/>
          <ac:picMkLst>
            <pc:docMk/>
            <pc:sldMk cId="4050664260" sldId="289"/>
            <ac:picMk id="8" creationId="{6AEACE8A-0A81-78FA-69A1-2FED2FDC6819}"/>
          </ac:picMkLst>
        </pc:picChg>
        <pc:picChg chg="add mod">
          <ac:chgData name="Anika Nahrendorf" userId="b65dd99b-d143-4ac0-afd9-06cf92aa7564" providerId="ADAL" clId="{E2243816-0B25-9B40-A3FE-3F918E177A2D}" dt="2024-11-19T13:51:11.253" v="1689"/>
          <ac:picMkLst>
            <pc:docMk/>
            <pc:sldMk cId="4050664260" sldId="289"/>
            <ac:picMk id="11" creationId="{DC7D099C-EDC2-1ACB-4953-28923508F2D7}"/>
          </ac:picMkLst>
        </pc:picChg>
      </pc:sldChg>
      <pc:sldChg chg="addSp delSp modSp mod">
        <pc:chgData name="Anika Nahrendorf" userId="b65dd99b-d143-4ac0-afd9-06cf92aa7564" providerId="ADAL" clId="{E2243816-0B25-9B40-A3FE-3F918E177A2D}" dt="2024-11-19T13:57:00.814" v="1996" actId="20577"/>
        <pc:sldMkLst>
          <pc:docMk/>
          <pc:sldMk cId="2396313193" sldId="290"/>
        </pc:sldMkLst>
        <pc:spChg chg="add mod">
          <ac:chgData name="Anika Nahrendorf" userId="b65dd99b-d143-4ac0-afd9-06cf92aa7564" providerId="ADAL" clId="{E2243816-0B25-9B40-A3FE-3F918E177A2D}" dt="2024-11-19T13:57:00.814" v="1996" actId="20577"/>
          <ac:spMkLst>
            <pc:docMk/>
            <pc:sldMk cId="2396313193" sldId="290"/>
            <ac:spMk id="10" creationId="{8BE1F5D8-8416-CC95-643A-225222D94448}"/>
          </ac:spMkLst>
        </pc:spChg>
        <pc:picChg chg="add mod">
          <ac:chgData name="Anika Nahrendorf" userId="b65dd99b-d143-4ac0-afd9-06cf92aa7564" providerId="ADAL" clId="{E2243816-0B25-9B40-A3FE-3F918E177A2D}" dt="2024-11-19T13:20:44.809" v="1343"/>
          <ac:picMkLst>
            <pc:docMk/>
            <pc:sldMk cId="2396313193" sldId="290"/>
            <ac:picMk id="3" creationId="{8C40CF03-616C-F23E-97BC-7482087ABD44}"/>
          </ac:picMkLst>
        </pc:picChg>
        <pc:picChg chg="add mod">
          <ac:chgData name="Anika Nahrendorf" userId="b65dd99b-d143-4ac0-afd9-06cf92aa7564" providerId="ADAL" clId="{E2243816-0B25-9B40-A3FE-3F918E177A2D}" dt="2024-11-19T13:56:54.312" v="1984"/>
          <ac:picMkLst>
            <pc:docMk/>
            <pc:sldMk cId="2396313193" sldId="290"/>
            <ac:picMk id="13" creationId="{443CD15D-C0BF-2185-5F49-07403D697987}"/>
          </ac:picMkLst>
        </pc:picChg>
        <pc:picChg chg="add mod">
          <ac:chgData name="Anika Nahrendorf" userId="b65dd99b-d143-4ac0-afd9-06cf92aa7564" providerId="ADAL" clId="{E2243816-0B25-9B40-A3FE-3F918E177A2D}" dt="2024-11-19T13:56:54.312" v="1984"/>
          <ac:picMkLst>
            <pc:docMk/>
            <pc:sldMk cId="2396313193" sldId="290"/>
            <ac:picMk id="14" creationId="{396E2E81-5381-2A03-8142-6F3B796686FD}"/>
          </ac:picMkLst>
        </pc:picChg>
      </pc:sldChg>
      <pc:sldChg chg="addSp delSp modSp mod">
        <pc:chgData name="Anika Nahrendorf" userId="b65dd99b-d143-4ac0-afd9-06cf92aa7564" providerId="ADAL" clId="{E2243816-0B25-9B40-A3FE-3F918E177A2D}" dt="2024-11-19T13:57:17.165" v="2009" actId="20577"/>
        <pc:sldMkLst>
          <pc:docMk/>
          <pc:sldMk cId="18669761" sldId="291"/>
        </pc:sldMkLst>
        <pc:spChg chg="add mod">
          <ac:chgData name="Anika Nahrendorf" userId="b65dd99b-d143-4ac0-afd9-06cf92aa7564" providerId="ADAL" clId="{E2243816-0B25-9B40-A3FE-3F918E177A2D}" dt="2024-11-19T13:57:17.165" v="2009" actId="20577"/>
          <ac:spMkLst>
            <pc:docMk/>
            <pc:sldMk cId="18669761" sldId="291"/>
            <ac:spMk id="5" creationId="{47B60D09-AC2C-0618-0CE1-B93D642D5519}"/>
          </ac:spMkLst>
        </pc:spChg>
        <pc:picChg chg="add mod">
          <ac:chgData name="Anika Nahrendorf" userId="b65dd99b-d143-4ac0-afd9-06cf92aa7564" providerId="ADAL" clId="{E2243816-0B25-9B40-A3FE-3F918E177A2D}" dt="2024-11-19T13:20:47.344" v="1344"/>
          <ac:picMkLst>
            <pc:docMk/>
            <pc:sldMk cId="18669761" sldId="291"/>
            <ac:picMk id="3" creationId="{90B1541C-8083-5E02-0BC5-95C6F8998AAB}"/>
          </ac:picMkLst>
        </pc:picChg>
        <pc:picChg chg="add mod">
          <ac:chgData name="Anika Nahrendorf" userId="b65dd99b-d143-4ac0-afd9-06cf92aa7564" providerId="ADAL" clId="{E2243816-0B25-9B40-A3FE-3F918E177A2D}" dt="2024-11-19T13:57:08.861" v="1998"/>
          <ac:picMkLst>
            <pc:docMk/>
            <pc:sldMk cId="18669761" sldId="291"/>
            <ac:picMk id="6" creationId="{BD1F50CF-5833-F62E-8D0E-52FAF6061E33}"/>
          </ac:picMkLst>
        </pc:picChg>
        <pc:picChg chg="add mod">
          <ac:chgData name="Anika Nahrendorf" userId="b65dd99b-d143-4ac0-afd9-06cf92aa7564" providerId="ADAL" clId="{E2243816-0B25-9B40-A3FE-3F918E177A2D}" dt="2024-11-19T13:57:08.861" v="1998"/>
          <ac:picMkLst>
            <pc:docMk/>
            <pc:sldMk cId="18669761" sldId="291"/>
            <ac:picMk id="8" creationId="{AB88F4C9-7333-9E6C-0D71-FDE7F66499F3}"/>
          </ac:picMkLst>
        </pc:picChg>
      </pc:sldChg>
      <pc:sldChg chg="addSp delSp modSp mod">
        <pc:chgData name="Anika Nahrendorf" userId="b65dd99b-d143-4ac0-afd9-06cf92aa7564" providerId="ADAL" clId="{E2243816-0B25-9B40-A3FE-3F918E177A2D}" dt="2024-11-19T13:52:12.009" v="1742" actId="20577"/>
        <pc:sldMkLst>
          <pc:docMk/>
          <pc:sldMk cId="1149689404" sldId="292"/>
        </pc:sldMkLst>
        <pc:spChg chg="add mod">
          <ac:chgData name="Anika Nahrendorf" userId="b65dd99b-d143-4ac0-afd9-06cf92aa7564" providerId="ADAL" clId="{E2243816-0B25-9B40-A3FE-3F918E177A2D}" dt="2024-11-19T13:52:12.009" v="1742" actId="20577"/>
          <ac:spMkLst>
            <pc:docMk/>
            <pc:sldMk cId="1149689404" sldId="292"/>
            <ac:spMk id="5" creationId="{BA9265FD-9D22-942A-394B-B25A8D0796A7}"/>
          </ac:spMkLst>
        </pc:spChg>
        <pc:picChg chg="add mod">
          <ac:chgData name="Anika Nahrendorf" userId="b65dd99b-d143-4ac0-afd9-06cf92aa7564" providerId="ADAL" clId="{E2243816-0B25-9B40-A3FE-3F918E177A2D}" dt="2024-11-19T13:20:11.924" v="1331"/>
          <ac:picMkLst>
            <pc:docMk/>
            <pc:sldMk cId="1149689404" sldId="292"/>
            <ac:picMk id="3" creationId="{E5B38C06-3F0B-7CF4-B265-2CC5503DFD26}"/>
          </ac:picMkLst>
        </pc:picChg>
        <pc:picChg chg="add mod">
          <ac:chgData name="Anika Nahrendorf" userId="b65dd99b-d143-4ac0-afd9-06cf92aa7564" providerId="ADAL" clId="{E2243816-0B25-9B40-A3FE-3F918E177A2D}" dt="2024-11-19T13:52:08.015" v="1734"/>
          <ac:picMkLst>
            <pc:docMk/>
            <pc:sldMk cId="1149689404" sldId="292"/>
            <ac:picMk id="6" creationId="{11F71944-F23A-2D1A-FF91-D9C418CD99F6}"/>
          </ac:picMkLst>
        </pc:picChg>
        <pc:picChg chg="add mod">
          <ac:chgData name="Anika Nahrendorf" userId="b65dd99b-d143-4ac0-afd9-06cf92aa7564" providerId="ADAL" clId="{E2243816-0B25-9B40-A3FE-3F918E177A2D}" dt="2024-11-19T13:52:08.015" v="1734"/>
          <ac:picMkLst>
            <pc:docMk/>
            <pc:sldMk cId="1149689404" sldId="292"/>
            <ac:picMk id="7" creationId="{DE19A395-3A9B-4F77-9E9F-87B50F1B67BD}"/>
          </ac:picMkLst>
        </pc:picChg>
      </pc:sldChg>
      <pc:sldChg chg="addSp delSp modSp mod">
        <pc:chgData name="Anika Nahrendorf" userId="b65dd99b-d143-4ac0-afd9-06cf92aa7564" providerId="ADAL" clId="{E2243816-0B25-9B40-A3FE-3F918E177A2D}" dt="2024-11-19T13:52:22.186" v="1752" actId="20577"/>
        <pc:sldMkLst>
          <pc:docMk/>
          <pc:sldMk cId="3466575638" sldId="293"/>
        </pc:sldMkLst>
        <pc:spChg chg="add mod">
          <ac:chgData name="Anika Nahrendorf" userId="b65dd99b-d143-4ac0-afd9-06cf92aa7564" providerId="ADAL" clId="{E2243816-0B25-9B40-A3FE-3F918E177A2D}" dt="2024-11-19T13:52:22.186" v="1752" actId="20577"/>
          <ac:spMkLst>
            <pc:docMk/>
            <pc:sldMk cId="3466575638" sldId="293"/>
            <ac:spMk id="8" creationId="{96C6A514-9A7F-3DC4-4340-9B66095C8603}"/>
          </ac:spMkLst>
        </pc:spChg>
        <pc:picChg chg="add mod">
          <ac:chgData name="Anika Nahrendorf" userId="b65dd99b-d143-4ac0-afd9-06cf92aa7564" providerId="ADAL" clId="{E2243816-0B25-9B40-A3FE-3F918E177A2D}" dt="2024-11-19T13:20:18.808" v="1332"/>
          <ac:picMkLst>
            <pc:docMk/>
            <pc:sldMk cId="3466575638" sldId="293"/>
            <ac:picMk id="6" creationId="{CF042D78-FFC2-99CC-E321-81C91EAE2F98}"/>
          </ac:picMkLst>
        </pc:picChg>
        <pc:picChg chg="add mod">
          <ac:chgData name="Anika Nahrendorf" userId="b65dd99b-d143-4ac0-afd9-06cf92aa7564" providerId="ADAL" clId="{E2243816-0B25-9B40-A3FE-3F918E177A2D}" dt="2024-11-19T13:52:18.594" v="1744"/>
          <ac:picMkLst>
            <pc:docMk/>
            <pc:sldMk cId="3466575638" sldId="293"/>
            <ac:picMk id="9" creationId="{A03B376D-89FC-F7C1-6F8B-7C787B4D3D3D}"/>
          </ac:picMkLst>
        </pc:picChg>
        <pc:picChg chg="add mod">
          <ac:chgData name="Anika Nahrendorf" userId="b65dd99b-d143-4ac0-afd9-06cf92aa7564" providerId="ADAL" clId="{E2243816-0B25-9B40-A3FE-3F918E177A2D}" dt="2024-11-19T13:52:18.594" v="1744"/>
          <ac:picMkLst>
            <pc:docMk/>
            <pc:sldMk cId="3466575638" sldId="293"/>
            <ac:picMk id="10" creationId="{43787882-E29C-5CA8-CB88-FAD71EE74230}"/>
          </ac:picMkLst>
        </pc:picChg>
      </pc:sldChg>
      <pc:sldChg chg="addSp delSp modSp mod">
        <pc:chgData name="Anika Nahrendorf" userId="b65dd99b-d143-4ac0-afd9-06cf92aa7564" providerId="ADAL" clId="{E2243816-0B25-9B40-A3FE-3F918E177A2D}" dt="2024-11-19T14:11:08.609" v="2399" actId="14100"/>
        <pc:sldMkLst>
          <pc:docMk/>
          <pc:sldMk cId="334394950" sldId="294"/>
        </pc:sldMkLst>
        <pc:spChg chg="add mod">
          <ac:chgData name="Anika Nahrendorf" userId="b65dd99b-d143-4ac0-afd9-06cf92aa7564" providerId="ADAL" clId="{E2243816-0B25-9B40-A3FE-3F918E177A2D}" dt="2024-11-19T14:11:01.794" v="2398" actId="20577"/>
          <ac:spMkLst>
            <pc:docMk/>
            <pc:sldMk cId="334394950" sldId="294"/>
            <ac:spMk id="6" creationId="{C5BF1694-87B9-9211-9CD5-36764C43DB81}"/>
          </ac:spMkLst>
        </pc:spChg>
        <pc:picChg chg="add mod">
          <ac:chgData name="Anika Nahrendorf" userId="b65dd99b-d143-4ac0-afd9-06cf92aa7564" providerId="ADAL" clId="{E2243816-0B25-9B40-A3FE-3F918E177A2D}" dt="2024-11-19T13:21:35.726" v="1363"/>
          <ac:picMkLst>
            <pc:docMk/>
            <pc:sldMk cId="334394950" sldId="294"/>
            <ac:picMk id="3" creationId="{B5C789D8-C0E0-43E1-39E7-2AB33385346A}"/>
          </ac:picMkLst>
        </pc:picChg>
        <pc:picChg chg="add mod">
          <ac:chgData name="Anika Nahrendorf" userId="b65dd99b-d143-4ac0-afd9-06cf92aa7564" providerId="ADAL" clId="{E2243816-0B25-9B40-A3FE-3F918E177A2D}" dt="2024-11-19T14:10:56.326" v="2383"/>
          <ac:picMkLst>
            <pc:docMk/>
            <pc:sldMk cId="334394950" sldId="294"/>
            <ac:picMk id="4" creationId="{97458CAF-A181-F4BB-2633-BD52F3A1C187}"/>
          </ac:picMkLst>
        </pc:picChg>
        <pc:picChg chg="mod">
          <ac:chgData name="Anika Nahrendorf" userId="b65dd99b-d143-4ac0-afd9-06cf92aa7564" providerId="ADAL" clId="{E2243816-0B25-9B40-A3FE-3F918E177A2D}" dt="2024-11-19T14:11:08.609" v="2399" actId="14100"/>
          <ac:picMkLst>
            <pc:docMk/>
            <pc:sldMk cId="334394950" sldId="294"/>
            <ac:picMk id="8" creationId="{7CC38DCB-9F9A-83AA-BD83-B473A5E09F41}"/>
          </ac:picMkLst>
        </pc:picChg>
      </pc:sldChg>
      <pc:sldChg chg="modSp mod">
        <pc:chgData name="Anika Nahrendorf" userId="b65dd99b-d143-4ac0-afd9-06cf92aa7564" providerId="ADAL" clId="{E2243816-0B25-9B40-A3FE-3F918E177A2D}" dt="2024-11-21T15:09:34.737" v="8466" actId="2711"/>
        <pc:sldMkLst>
          <pc:docMk/>
          <pc:sldMk cId="147153948" sldId="295"/>
        </pc:sldMkLst>
        <pc:spChg chg="mod">
          <ac:chgData name="Anika Nahrendorf" userId="b65dd99b-d143-4ac0-afd9-06cf92aa7564" providerId="ADAL" clId="{E2243816-0B25-9B40-A3FE-3F918E177A2D}" dt="2024-11-21T15:09:34.737" v="8466" actId="2711"/>
          <ac:spMkLst>
            <pc:docMk/>
            <pc:sldMk cId="147153948" sldId="295"/>
            <ac:spMk id="2" creationId="{4FBD7323-3D07-8329-8365-21C55001F377}"/>
          </ac:spMkLst>
        </pc:spChg>
      </pc:sldChg>
      <pc:sldChg chg="addSp delSp modSp mod">
        <pc:chgData name="Anika Nahrendorf" userId="b65dd99b-d143-4ac0-afd9-06cf92aa7564" providerId="ADAL" clId="{E2243816-0B25-9B40-A3FE-3F918E177A2D}" dt="2024-11-21T09:16:46.686" v="8065" actId="1076"/>
        <pc:sldMkLst>
          <pc:docMk/>
          <pc:sldMk cId="1711130221" sldId="296"/>
        </pc:sldMkLst>
        <pc:spChg chg="add mod">
          <ac:chgData name="Anika Nahrendorf" userId="b65dd99b-d143-4ac0-afd9-06cf92aa7564" providerId="ADAL" clId="{E2243816-0B25-9B40-A3FE-3F918E177A2D}" dt="2024-11-18T14:25:21.793" v="567"/>
          <ac:spMkLst>
            <pc:docMk/>
            <pc:sldMk cId="1711130221" sldId="296"/>
            <ac:spMk id="5" creationId="{A687243B-5641-DC04-E523-6433558EEC84}"/>
          </ac:spMkLst>
        </pc:spChg>
        <pc:picChg chg="add mod">
          <ac:chgData name="Anika Nahrendorf" userId="b65dd99b-d143-4ac0-afd9-06cf92aa7564" providerId="ADAL" clId="{E2243816-0B25-9B40-A3FE-3F918E177A2D}" dt="2024-11-18T14:25:21.793" v="567"/>
          <ac:picMkLst>
            <pc:docMk/>
            <pc:sldMk cId="1711130221" sldId="296"/>
            <ac:picMk id="3" creationId="{48455CC8-4A60-0D78-238E-046FD0589AE9}"/>
          </ac:picMkLst>
        </pc:picChg>
        <pc:picChg chg="mod">
          <ac:chgData name="Anika Nahrendorf" userId="b65dd99b-d143-4ac0-afd9-06cf92aa7564" providerId="ADAL" clId="{E2243816-0B25-9B40-A3FE-3F918E177A2D}" dt="2024-11-21T09:16:46.686" v="8065" actId="1076"/>
          <ac:picMkLst>
            <pc:docMk/>
            <pc:sldMk cId="1711130221" sldId="296"/>
            <ac:picMk id="4" creationId="{DFFF0044-4AA3-4A0E-0990-3B470D9520C2}"/>
          </ac:picMkLst>
        </pc:picChg>
      </pc:sldChg>
      <pc:sldChg chg="addSp delSp modSp mod">
        <pc:chgData name="Anika Nahrendorf" userId="b65dd99b-d143-4ac0-afd9-06cf92aa7564" providerId="ADAL" clId="{E2243816-0B25-9B40-A3FE-3F918E177A2D}" dt="2024-11-18T13:53:57.396" v="296" actId="2711"/>
        <pc:sldMkLst>
          <pc:docMk/>
          <pc:sldMk cId="3487384077" sldId="297"/>
        </pc:sldMkLst>
        <pc:spChg chg="mod">
          <ac:chgData name="Anika Nahrendorf" userId="b65dd99b-d143-4ac0-afd9-06cf92aa7564" providerId="ADAL" clId="{E2243816-0B25-9B40-A3FE-3F918E177A2D}" dt="2024-11-18T13:53:57.396" v="296" actId="2711"/>
          <ac:spMkLst>
            <pc:docMk/>
            <pc:sldMk cId="3487384077" sldId="297"/>
            <ac:spMk id="2" creationId="{F336BD90-98F0-F7D4-8737-DB735DF4F1CB}"/>
          </ac:spMkLst>
        </pc:spChg>
        <pc:spChg chg="add mod">
          <ac:chgData name="Anika Nahrendorf" userId="b65dd99b-d143-4ac0-afd9-06cf92aa7564" providerId="ADAL" clId="{E2243816-0B25-9B40-A3FE-3F918E177A2D}" dt="2024-11-18T13:52:42.279" v="287" actId="2711"/>
          <ac:spMkLst>
            <pc:docMk/>
            <pc:sldMk cId="3487384077" sldId="297"/>
            <ac:spMk id="5" creationId="{4E04CB9F-9BD0-56CE-1725-4F7B48E14E60}"/>
          </ac:spMkLst>
        </pc:spChg>
        <pc:picChg chg="add mod">
          <ac:chgData name="Anika Nahrendorf" userId="b65dd99b-d143-4ac0-afd9-06cf92aa7564" providerId="ADAL" clId="{E2243816-0B25-9B40-A3FE-3F918E177A2D}" dt="2024-11-18T12:25:55.500" v="226"/>
          <ac:picMkLst>
            <pc:docMk/>
            <pc:sldMk cId="3487384077" sldId="297"/>
            <ac:picMk id="4" creationId="{23602BF2-328B-328F-B817-206E1EECF5E6}"/>
          </ac:picMkLst>
        </pc:picChg>
      </pc:sldChg>
      <pc:sldChg chg="addSp delSp modSp mod modShow">
        <pc:chgData name="Anika Nahrendorf" userId="b65dd99b-d143-4ac0-afd9-06cf92aa7564" providerId="ADAL" clId="{E2243816-0B25-9B40-A3FE-3F918E177A2D}" dt="2024-11-21T10:25:56.253" v="8446" actId="729"/>
        <pc:sldMkLst>
          <pc:docMk/>
          <pc:sldMk cId="3544094352" sldId="299"/>
        </pc:sldMkLst>
      </pc:sldChg>
      <pc:sldChg chg="addSp delSp modSp mod">
        <pc:chgData name="Anika Nahrendorf" userId="b65dd99b-d143-4ac0-afd9-06cf92aa7564" providerId="ADAL" clId="{E2243816-0B25-9B40-A3FE-3F918E177A2D}" dt="2024-12-19T13:34:38.936" v="34462" actId="1076"/>
        <pc:sldMkLst>
          <pc:docMk/>
          <pc:sldMk cId="3969059207" sldId="300"/>
        </pc:sldMkLst>
        <pc:spChg chg="add mod">
          <ac:chgData name="Anika Nahrendorf" userId="b65dd99b-d143-4ac0-afd9-06cf92aa7564" providerId="ADAL" clId="{E2243816-0B25-9B40-A3FE-3F918E177A2D}" dt="2024-12-19T13:28:11.801" v="34449" actId="2711"/>
          <ac:spMkLst>
            <pc:docMk/>
            <pc:sldMk cId="3969059207" sldId="300"/>
            <ac:spMk id="7" creationId="{E8BEB68F-74AA-3E26-8116-F1EDA231C452}"/>
          </ac:spMkLst>
        </pc:spChg>
        <pc:spChg chg="mod">
          <ac:chgData name="Anika Nahrendorf" userId="b65dd99b-d143-4ac0-afd9-06cf92aa7564" providerId="ADAL" clId="{E2243816-0B25-9B40-A3FE-3F918E177A2D}" dt="2024-12-19T13:27:55.207" v="34448" actId="207"/>
          <ac:spMkLst>
            <pc:docMk/>
            <pc:sldMk cId="3969059207" sldId="300"/>
            <ac:spMk id="519" creationId="{0E006298-88DE-2589-7D90-5DE9DF2CE5CF}"/>
          </ac:spMkLst>
        </pc:spChg>
        <pc:picChg chg="add mod">
          <ac:chgData name="Anika Nahrendorf" userId="b65dd99b-d143-4ac0-afd9-06cf92aa7564" providerId="ADAL" clId="{E2243816-0B25-9B40-A3FE-3F918E177A2D}" dt="2024-11-19T13:19:18.287" v="1311"/>
          <ac:picMkLst>
            <pc:docMk/>
            <pc:sldMk cId="3969059207" sldId="300"/>
            <ac:picMk id="2" creationId="{E29152A9-A956-E517-32BF-D7EBD5BCB986}"/>
          </ac:picMkLst>
        </pc:picChg>
        <pc:picChg chg="mod">
          <ac:chgData name="Anika Nahrendorf" userId="b65dd99b-d143-4ac0-afd9-06cf92aa7564" providerId="ADAL" clId="{E2243816-0B25-9B40-A3FE-3F918E177A2D}" dt="2024-12-19T13:27:01.722" v="34440" actId="1076"/>
          <ac:picMkLst>
            <pc:docMk/>
            <pc:sldMk cId="3969059207" sldId="300"/>
            <ac:picMk id="3" creationId="{29FEE79A-95E3-40AF-A7D1-304C94284D74}"/>
          </ac:picMkLst>
        </pc:picChg>
        <pc:picChg chg="mod">
          <ac:chgData name="Anika Nahrendorf" userId="b65dd99b-d143-4ac0-afd9-06cf92aa7564" providerId="ADAL" clId="{E2243816-0B25-9B40-A3FE-3F918E177A2D}" dt="2024-12-19T13:27:24.746" v="34443" actId="1076"/>
          <ac:picMkLst>
            <pc:docMk/>
            <pc:sldMk cId="3969059207" sldId="300"/>
            <ac:picMk id="4" creationId="{99ABF938-959E-6CA2-140D-3624003B8C4F}"/>
          </ac:picMkLst>
        </pc:picChg>
        <pc:picChg chg="add mod">
          <ac:chgData name="Anika Nahrendorf" userId="b65dd99b-d143-4ac0-afd9-06cf92aa7564" providerId="ADAL" clId="{E2243816-0B25-9B40-A3FE-3F918E177A2D}" dt="2024-12-19T13:34:38.936" v="34462" actId="1076"/>
          <ac:picMkLst>
            <pc:docMk/>
            <pc:sldMk cId="3969059207" sldId="300"/>
            <ac:picMk id="6" creationId="{D0C60395-5C25-3731-3624-0221A4B82E3F}"/>
          </ac:picMkLst>
        </pc:picChg>
        <pc:picChg chg="add mod">
          <ac:chgData name="Anika Nahrendorf" userId="b65dd99b-d143-4ac0-afd9-06cf92aa7564" providerId="ADAL" clId="{E2243816-0B25-9B40-A3FE-3F918E177A2D}" dt="2024-11-19T13:23:24.200" v="1391"/>
          <ac:picMkLst>
            <pc:docMk/>
            <pc:sldMk cId="3969059207" sldId="300"/>
            <ac:picMk id="8" creationId="{0D030C51-D51D-388D-380A-401E71CE41BA}"/>
          </ac:picMkLst>
        </pc:picChg>
      </pc:sldChg>
      <pc:sldChg chg="addSp delSp modSp mod">
        <pc:chgData name="Anika Nahrendorf" userId="b65dd99b-d143-4ac0-afd9-06cf92aa7564" providerId="ADAL" clId="{E2243816-0B25-9B40-A3FE-3F918E177A2D}" dt="2024-12-19T13:34:08.448" v="34461" actId="14100"/>
        <pc:sldMkLst>
          <pc:docMk/>
          <pc:sldMk cId="3971695126" sldId="301"/>
        </pc:sldMkLst>
        <pc:spChg chg="add mod">
          <ac:chgData name="Anika Nahrendorf" userId="b65dd99b-d143-4ac0-afd9-06cf92aa7564" providerId="ADAL" clId="{E2243816-0B25-9B40-A3FE-3F918E177A2D}" dt="2024-12-19T13:29:18.705" v="34453" actId="2711"/>
          <ac:spMkLst>
            <pc:docMk/>
            <pc:sldMk cId="3971695126" sldId="301"/>
            <ac:spMk id="9" creationId="{AE4BA5DF-17B1-5946-703F-A55ED47212E8}"/>
          </ac:spMkLst>
        </pc:spChg>
        <pc:spChg chg="mod">
          <ac:chgData name="Anika Nahrendorf" userId="b65dd99b-d143-4ac0-afd9-06cf92aa7564" providerId="ADAL" clId="{E2243816-0B25-9B40-A3FE-3F918E177A2D}" dt="2024-12-19T13:33:59.093" v="34458" actId="20577"/>
          <ac:spMkLst>
            <pc:docMk/>
            <pc:sldMk cId="3971695126" sldId="301"/>
            <ac:spMk id="528" creationId="{2A68FD5A-6387-91B3-5532-51CDE3DD2D1D}"/>
          </ac:spMkLst>
        </pc:spChg>
        <pc:picChg chg="add mod">
          <ac:chgData name="Anika Nahrendorf" userId="b65dd99b-d143-4ac0-afd9-06cf92aa7564" providerId="ADAL" clId="{E2243816-0B25-9B40-A3FE-3F918E177A2D}" dt="2024-11-19T13:19:20.753" v="1312"/>
          <ac:picMkLst>
            <pc:docMk/>
            <pc:sldMk cId="3971695126" sldId="301"/>
            <ac:picMk id="2" creationId="{B31821E7-209A-AF7F-0FCB-D3787CF27043}"/>
          </ac:picMkLst>
        </pc:picChg>
        <pc:picChg chg="mod">
          <ac:chgData name="Anika Nahrendorf" userId="b65dd99b-d143-4ac0-afd9-06cf92aa7564" providerId="ADAL" clId="{E2243816-0B25-9B40-A3FE-3F918E177A2D}" dt="2024-12-19T13:34:05.355" v="34460" actId="1076"/>
          <ac:picMkLst>
            <pc:docMk/>
            <pc:sldMk cId="3971695126" sldId="301"/>
            <ac:picMk id="3" creationId="{D4939BA1-FAD7-F690-8A1F-39F3839E3765}"/>
          </ac:picMkLst>
        </pc:picChg>
        <pc:picChg chg="add mod">
          <ac:chgData name="Anika Nahrendorf" userId="b65dd99b-d143-4ac0-afd9-06cf92aa7564" providerId="ADAL" clId="{E2243816-0B25-9B40-A3FE-3F918E177A2D}" dt="2024-12-19T13:34:08.448" v="34461" actId="14100"/>
          <ac:picMkLst>
            <pc:docMk/>
            <pc:sldMk cId="3971695126" sldId="301"/>
            <ac:picMk id="4" creationId="{91B1F82B-B6BE-1FA9-D2DE-0658E8396B42}"/>
          </ac:picMkLst>
        </pc:picChg>
        <pc:picChg chg="mod">
          <ac:chgData name="Anika Nahrendorf" userId="b65dd99b-d143-4ac0-afd9-06cf92aa7564" providerId="ADAL" clId="{E2243816-0B25-9B40-A3FE-3F918E177A2D}" dt="2024-12-19T13:34:03.487" v="34459" actId="1076"/>
          <ac:picMkLst>
            <pc:docMk/>
            <pc:sldMk cId="3971695126" sldId="301"/>
            <ac:picMk id="5" creationId="{0D991AE5-1456-0F7E-F546-B76700E6DD53}"/>
          </ac:picMkLst>
        </pc:picChg>
        <pc:picChg chg="add mod">
          <ac:chgData name="Anika Nahrendorf" userId="b65dd99b-d143-4ac0-afd9-06cf92aa7564" providerId="ADAL" clId="{E2243816-0B25-9B40-A3FE-3F918E177A2D}" dt="2024-11-19T13:24:20.768" v="1431"/>
          <ac:picMkLst>
            <pc:docMk/>
            <pc:sldMk cId="3971695126" sldId="301"/>
            <ac:picMk id="8" creationId="{BB7CC76C-060F-BB64-6321-4F288B955F6D}"/>
          </ac:picMkLst>
        </pc:picChg>
      </pc:sldChg>
      <pc:sldChg chg="addSp delSp modSp mod">
        <pc:chgData name="Anika Nahrendorf" userId="b65dd99b-d143-4ac0-afd9-06cf92aa7564" providerId="ADAL" clId="{E2243816-0B25-9B40-A3FE-3F918E177A2D}" dt="2024-11-19T13:53:09.877" v="1785" actId="20577"/>
        <pc:sldMkLst>
          <pc:docMk/>
          <pc:sldMk cId="753257003" sldId="302"/>
        </pc:sldMkLst>
        <pc:spChg chg="add mod">
          <ac:chgData name="Anika Nahrendorf" userId="b65dd99b-d143-4ac0-afd9-06cf92aa7564" providerId="ADAL" clId="{E2243816-0B25-9B40-A3FE-3F918E177A2D}" dt="2024-11-19T13:53:09.877" v="1785" actId="20577"/>
          <ac:spMkLst>
            <pc:docMk/>
            <pc:sldMk cId="753257003" sldId="302"/>
            <ac:spMk id="3" creationId="{BD38F499-5939-5D23-D1DE-84F1B044114E}"/>
          </ac:spMkLst>
        </pc:spChg>
        <pc:picChg chg="add mod">
          <ac:chgData name="Anika Nahrendorf" userId="b65dd99b-d143-4ac0-afd9-06cf92aa7564" providerId="ADAL" clId="{E2243816-0B25-9B40-A3FE-3F918E177A2D}" dt="2024-11-19T13:20:27.559" v="1335"/>
          <ac:picMkLst>
            <pc:docMk/>
            <pc:sldMk cId="753257003" sldId="302"/>
            <ac:picMk id="2" creationId="{D776C9A1-2657-5CA6-59EB-95B08AF61369}"/>
          </ac:picMkLst>
        </pc:picChg>
        <pc:picChg chg="add mod">
          <ac:chgData name="Anika Nahrendorf" userId="b65dd99b-d143-4ac0-afd9-06cf92aa7564" providerId="ADAL" clId="{E2243816-0B25-9B40-A3FE-3F918E177A2D}" dt="2024-11-19T13:53:02.191" v="1770"/>
          <ac:picMkLst>
            <pc:docMk/>
            <pc:sldMk cId="753257003" sldId="302"/>
            <ac:picMk id="4" creationId="{91D447A1-1EA8-7588-3626-14C8F1C05A2A}"/>
          </ac:picMkLst>
        </pc:picChg>
        <pc:picChg chg="add mod">
          <ac:chgData name="Anika Nahrendorf" userId="b65dd99b-d143-4ac0-afd9-06cf92aa7564" providerId="ADAL" clId="{E2243816-0B25-9B40-A3FE-3F918E177A2D}" dt="2024-11-19T13:53:02.191" v="1770"/>
          <ac:picMkLst>
            <pc:docMk/>
            <pc:sldMk cId="753257003" sldId="302"/>
            <ac:picMk id="5" creationId="{D52357AE-1442-9A12-535C-99E0C46CBBF1}"/>
          </ac:picMkLst>
        </pc:picChg>
      </pc:sldChg>
      <pc:sldChg chg="modSp">
        <pc:chgData name="Anika Nahrendorf" userId="b65dd99b-d143-4ac0-afd9-06cf92aa7564" providerId="ADAL" clId="{E2243816-0B25-9B40-A3FE-3F918E177A2D}" dt="2024-11-18T12:15:39.260" v="165"/>
        <pc:sldMkLst>
          <pc:docMk/>
          <pc:sldMk cId="1404852513" sldId="303"/>
        </pc:sldMkLst>
      </pc:sldChg>
      <pc:sldChg chg="modSp del mod">
        <pc:chgData name="Anika Nahrendorf" userId="b65dd99b-d143-4ac0-afd9-06cf92aa7564" providerId="ADAL" clId="{E2243816-0B25-9B40-A3FE-3F918E177A2D}" dt="2024-11-18T12:17:03.169" v="174" actId="2696"/>
        <pc:sldMkLst>
          <pc:docMk/>
          <pc:sldMk cId="539660794" sldId="304"/>
        </pc:sldMkLst>
      </pc:sldChg>
      <pc:sldChg chg="addSp delSp modSp add mod">
        <pc:chgData name="Anika Nahrendorf" userId="b65dd99b-d143-4ac0-afd9-06cf92aa7564" providerId="ADAL" clId="{E2243816-0B25-9B40-A3FE-3F918E177A2D}" dt="2024-11-18T14:20:06.662" v="361" actId="20577"/>
        <pc:sldMkLst>
          <pc:docMk/>
          <pc:sldMk cId="2172467732" sldId="304"/>
        </pc:sldMkLst>
        <pc:spChg chg="mod">
          <ac:chgData name="Anika Nahrendorf" userId="b65dd99b-d143-4ac0-afd9-06cf92aa7564" providerId="ADAL" clId="{E2243816-0B25-9B40-A3FE-3F918E177A2D}" dt="2024-11-18T14:08:16.409" v="327" actId="206"/>
          <ac:spMkLst>
            <pc:docMk/>
            <pc:sldMk cId="2172467732" sldId="304"/>
            <ac:spMk id="3" creationId="{C960FC28-F1E9-71B4-7B6C-249798967CC2}"/>
          </ac:spMkLst>
        </pc:spChg>
        <pc:spChg chg="mod">
          <ac:chgData name="Anika Nahrendorf" userId="b65dd99b-d143-4ac0-afd9-06cf92aa7564" providerId="ADAL" clId="{E2243816-0B25-9B40-A3FE-3F918E177A2D}" dt="2024-11-18T14:06:50.393" v="323" actId="1076"/>
          <ac:spMkLst>
            <pc:docMk/>
            <pc:sldMk cId="2172467732" sldId="304"/>
            <ac:spMk id="4" creationId="{C1D92B47-1ABC-4787-3A7B-9E0FE711B3BC}"/>
          </ac:spMkLst>
        </pc:spChg>
        <pc:spChg chg="mod">
          <ac:chgData name="Anika Nahrendorf" userId="b65dd99b-d143-4ac0-afd9-06cf92aa7564" providerId="ADAL" clId="{E2243816-0B25-9B40-A3FE-3F918E177A2D}" dt="2024-11-18T14:09:22.947" v="338" actId="1076"/>
          <ac:spMkLst>
            <pc:docMk/>
            <pc:sldMk cId="2172467732" sldId="304"/>
            <ac:spMk id="6" creationId="{9A78B74C-F587-1892-BA4F-1FDBF2200D62}"/>
          </ac:spMkLst>
        </pc:spChg>
        <pc:spChg chg="mod">
          <ac:chgData name="Anika Nahrendorf" userId="b65dd99b-d143-4ac0-afd9-06cf92aa7564" providerId="ADAL" clId="{E2243816-0B25-9B40-A3FE-3F918E177A2D}" dt="2024-11-18T14:20:06.662" v="361" actId="20577"/>
          <ac:spMkLst>
            <pc:docMk/>
            <pc:sldMk cId="2172467732" sldId="304"/>
            <ac:spMk id="111" creationId="{B0726074-2089-8DCF-0709-5ED1823B7C99}"/>
          </ac:spMkLst>
        </pc:spChg>
        <pc:picChg chg="add mod">
          <ac:chgData name="Anika Nahrendorf" userId="b65dd99b-d143-4ac0-afd9-06cf92aa7564" providerId="ADAL" clId="{E2243816-0B25-9B40-A3FE-3F918E177A2D}" dt="2024-11-18T14:08:39.155" v="330" actId="1076"/>
          <ac:picMkLst>
            <pc:docMk/>
            <pc:sldMk cId="2172467732" sldId="304"/>
            <ac:picMk id="7" creationId="{8843467C-4541-44D5-65E5-75811422223A}"/>
          </ac:picMkLst>
        </pc:picChg>
        <pc:picChg chg="add mod">
          <ac:chgData name="Anika Nahrendorf" userId="b65dd99b-d143-4ac0-afd9-06cf92aa7564" providerId="ADAL" clId="{E2243816-0B25-9B40-A3FE-3F918E177A2D}" dt="2024-11-18T14:19:50.450" v="358" actId="1076"/>
          <ac:picMkLst>
            <pc:docMk/>
            <pc:sldMk cId="2172467732" sldId="304"/>
            <ac:picMk id="11" creationId="{319CFDA1-21C7-F295-8F51-F1AE2286FC01}"/>
          </ac:picMkLst>
        </pc:picChg>
      </pc:sldChg>
      <pc:sldChg chg="addSp delSp modSp mod">
        <pc:chgData name="Anika Nahrendorf" userId="b65dd99b-d143-4ac0-afd9-06cf92aa7564" providerId="ADAL" clId="{E2243816-0B25-9B40-A3FE-3F918E177A2D}" dt="2024-11-19T13:53:46.915" v="1821" actId="20577"/>
        <pc:sldMkLst>
          <pc:docMk/>
          <pc:sldMk cId="1191559837" sldId="305"/>
        </pc:sldMkLst>
        <pc:spChg chg="mod">
          <ac:chgData name="Anika Nahrendorf" userId="b65dd99b-d143-4ac0-afd9-06cf92aa7564" providerId="ADAL" clId="{E2243816-0B25-9B40-A3FE-3F918E177A2D}" dt="2024-11-18T12:15:39.260" v="165"/>
          <ac:spMkLst>
            <pc:docMk/>
            <pc:sldMk cId="1191559837" sldId="305"/>
            <ac:spMk id="2" creationId="{C6C9FD16-C614-DE4F-C87A-2C711117BA16}"/>
          </ac:spMkLst>
        </pc:spChg>
        <pc:spChg chg="add mod">
          <ac:chgData name="Anika Nahrendorf" userId="b65dd99b-d143-4ac0-afd9-06cf92aa7564" providerId="ADAL" clId="{E2243816-0B25-9B40-A3FE-3F918E177A2D}" dt="2024-11-19T13:53:46.915" v="1821" actId="20577"/>
          <ac:spMkLst>
            <pc:docMk/>
            <pc:sldMk cId="1191559837" sldId="305"/>
            <ac:spMk id="10" creationId="{4901A304-F06F-3987-C46C-B5CA15475AF0}"/>
          </ac:spMkLst>
        </pc:spChg>
        <pc:picChg chg="add mod">
          <ac:chgData name="Anika Nahrendorf" userId="b65dd99b-d143-4ac0-afd9-06cf92aa7564" providerId="ADAL" clId="{E2243816-0B25-9B40-A3FE-3F918E177A2D}" dt="2024-11-19T13:20:29.834" v="1336"/>
          <ac:picMkLst>
            <pc:docMk/>
            <pc:sldMk cId="1191559837" sldId="305"/>
            <ac:picMk id="4" creationId="{16C6E857-CA7E-5453-EB6F-E0CA131284D9}"/>
          </ac:picMkLst>
        </pc:picChg>
        <pc:picChg chg="add mod">
          <ac:chgData name="Anika Nahrendorf" userId="b65dd99b-d143-4ac0-afd9-06cf92aa7564" providerId="ADAL" clId="{E2243816-0B25-9B40-A3FE-3F918E177A2D}" dt="2024-11-19T13:53:38.977" v="1806"/>
          <ac:picMkLst>
            <pc:docMk/>
            <pc:sldMk cId="1191559837" sldId="305"/>
            <ac:picMk id="11" creationId="{08D7CF47-98AF-E526-D579-5125221C7D67}"/>
          </ac:picMkLst>
        </pc:picChg>
        <pc:picChg chg="add mod">
          <ac:chgData name="Anika Nahrendorf" userId="b65dd99b-d143-4ac0-afd9-06cf92aa7564" providerId="ADAL" clId="{E2243816-0B25-9B40-A3FE-3F918E177A2D}" dt="2024-11-19T13:53:38.977" v="1806"/>
          <ac:picMkLst>
            <pc:docMk/>
            <pc:sldMk cId="1191559837" sldId="305"/>
            <ac:picMk id="12" creationId="{0CD6AD68-60CC-E820-FACC-8C8C74AD0075}"/>
          </ac:picMkLst>
        </pc:picChg>
      </pc:sldChg>
      <pc:sldChg chg="addSp delSp modSp mod">
        <pc:chgData name="Anika Nahrendorf" userId="b65dd99b-d143-4ac0-afd9-06cf92aa7564" providerId="ADAL" clId="{E2243816-0B25-9B40-A3FE-3F918E177A2D}" dt="2024-11-19T13:54:30.004" v="1861" actId="20577"/>
        <pc:sldMkLst>
          <pc:docMk/>
          <pc:sldMk cId="3783678925" sldId="306"/>
        </pc:sldMkLst>
        <pc:spChg chg="add mod">
          <ac:chgData name="Anika Nahrendorf" userId="b65dd99b-d143-4ac0-afd9-06cf92aa7564" providerId="ADAL" clId="{E2243816-0B25-9B40-A3FE-3F918E177A2D}" dt="2024-11-19T13:54:30.004" v="1861" actId="20577"/>
          <ac:spMkLst>
            <pc:docMk/>
            <pc:sldMk cId="3783678925" sldId="306"/>
            <ac:spMk id="11" creationId="{ED91DC86-4CD8-8627-1623-AAF029C67D9D}"/>
          </ac:spMkLst>
        </pc:spChg>
        <pc:picChg chg="add mod">
          <ac:chgData name="Anika Nahrendorf" userId="b65dd99b-d143-4ac0-afd9-06cf92aa7564" providerId="ADAL" clId="{E2243816-0B25-9B40-A3FE-3F918E177A2D}" dt="2024-11-19T13:20:31.716" v="1337"/>
          <ac:picMkLst>
            <pc:docMk/>
            <pc:sldMk cId="3783678925" sldId="306"/>
            <ac:picMk id="8" creationId="{4FAA37A0-564D-CACA-4DA6-EC49B6B8CDF8}"/>
          </ac:picMkLst>
        </pc:picChg>
        <pc:picChg chg="add mod">
          <ac:chgData name="Anika Nahrendorf" userId="b65dd99b-d143-4ac0-afd9-06cf92aa7564" providerId="ADAL" clId="{E2243816-0B25-9B40-A3FE-3F918E177A2D}" dt="2024-11-19T13:53:56.686" v="1824"/>
          <ac:picMkLst>
            <pc:docMk/>
            <pc:sldMk cId="3783678925" sldId="306"/>
            <ac:picMk id="12" creationId="{6C237B97-B5A6-C1F4-4997-767449543E6C}"/>
          </ac:picMkLst>
        </pc:picChg>
        <pc:picChg chg="add mod">
          <ac:chgData name="Anika Nahrendorf" userId="b65dd99b-d143-4ac0-afd9-06cf92aa7564" providerId="ADAL" clId="{E2243816-0B25-9B40-A3FE-3F918E177A2D}" dt="2024-11-19T13:53:56.686" v="1824"/>
          <ac:picMkLst>
            <pc:docMk/>
            <pc:sldMk cId="3783678925" sldId="306"/>
            <ac:picMk id="13" creationId="{76A6EE51-B30A-7700-6980-80A126096C01}"/>
          </ac:picMkLst>
        </pc:picChg>
      </pc:sldChg>
      <pc:sldChg chg="addSp delSp modSp mod">
        <pc:chgData name="Anika Nahrendorf" userId="b65dd99b-d143-4ac0-afd9-06cf92aa7564" providerId="ADAL" clId="{E2243816-0B25-9B40-A3FE-3F918E177A2D}" dt="2024-11-19T14:10:26.800" v="2361" actId="255"/>
        <pc:sldMkLst>
          <pc:docMk/>
          <pc:sldMk cId="148249723" sldId="307"/>
        </pc:sldMkLst>
        <pc:spChg chg="add mod">
          <ac:chgData name="Anika Nahrendorf" userId="b65dd99b-d143-4ac0-afd9-06cf92aa7564" providerId="ADAL" clId="{E2243816-0B25-9B40-A3FE-3F918E177A2D}" dt="2024-11-19T14:10:26.800" v="2361" actId="255"/>
          <ac:spMkLst>
            <pc:docMk/>
            <pc:sldMk cId="148249723" sldId="307"/>
            <ac:spMk id="10" creationId="{062D24B6-689C-3A44-4439-A9C9605BF98F}"/>
          </ac:spMkLst>
        </pc:spChg>
        <pc:picChg chg="add mod">
          <ac:chgData name="Anika Nahrendorf" userId="b65dd99b-d143-4ac0-afd9-06cf92aa7564" providerId="ADAL" clId="{E2243816-0B25-9B40-A3FE-3F918E177A2D}" dt="2024-11-19T14:10:04.292" v="2324"/>
          <ac:picMkLst>
            <pc:docMk/>
            <pc:sldMk cId="148249723" sldId="307"/>
            <ac:picMk id="9" creationId="{74D76CF4-862E-ACF0-2BCD-58F972940636}"/>
          </ac:picMkLst>
        </pc:picChg>
      </pc:sldChg>
      <pc:sldChg chg="addSp delSp modSp mod">
        <pc:chgData name="Anika Nahrendorf" userId="b65dd99b-d143-4ac0-afd9-06cf92aa7564" providerId="ADAL" clId="{E2243816-0B25-9B40-A3FE-3F918E177A2D}" dt="2024-11-19T13:55:22.432" v="1902" actId="20577"/>
        <pc:sldMkLst>
          <pc:docMk/>
          <pc:sldMk cId="1795210763" sldId="308"/>
        </pc:sldMkLst>
        <pc:spChg chg="add mod">
          <ac:chgData name="Anika Nahrendorf" userId="b65dd99b-d143-4ac0-afd9-06cf92aa7564" providerId="ADAL" clId="{E2243816-0B25-9B40-A3FE-3F918E177A2D}" dt="2024-11-19T13:55:22.432" v="1902" actId="20577"/>
          <ac:spMkLst>
            <pc:docMk/>
            <pc:sldMk cId="1795210763" sldId="308"/>
            <ac:spMk id="15" creationId="{38AB5A22-984B-CD4D-8841-840AD31BDD23}"/>
          </ac:spMkLst>
        </pc:spChg>
        <pc:picChg chg="add mod">
          <ac:chgData name="Anika Nahrendorf" userId="b65dd99b-d143-4ac0-afd9-06cf92aa7564" providerId="ADAL" clId="{E2243816-0B25-9B40-A3FE-3F918E177A2D}" dt="2024-11-19T13:20:33.430" v="1338"/>
          <ac:picMkLst>
            <pc:docMk/>
            <pc:sldMk cId="1795210763" sldId="308"/>
            <ac:picMk id="12" creationId="{135F9DCA-7121-D314-DA26-968E184A64A0}"/>
          </ac:picMkLst>
        </pc:picChg>
        <pc:picChg chg="add mod">
          <ac:chgData name="Anika Nahrendorf" userId="b65dd99b-d143-4ac0-afd9-06cf92aa7564" providerId="ADAL" clId="{E2243816-0B25-9B40-A3FE-3F918E177A2D}" dt="2024-11-19T13:54:12.083" v="1842"/>
          <ac:picMkLst>
            <pc:docMk/>
            <pc:sldMk cId="1795210763" sldId="308"/>
            <ac:picMk id="16" creationId="{C68140D3-41F7-858A-8C6B-73859C7AC0E0}"/>
          </ac:picMkLst>
        </pc:picChg>
        <pc:picChg chg="add mod">
          <ac:chgData name="Anika Nahrendorf" userId="b65dd99b-d143-4ac0-afd9-06cf92aa7564" providerId="ADAL" clId="{E2243816-0B25-9B40-A3FE-3F918E177A2D}" dt="2024-11-19T13:54:12.083" v="1842"/>
          <ac:picMkLst>
            <pc:docMk/>
            <pc:sldMk cId="1795210763" sldId="308"/>
            <ac:picMk id="17" creationId="{192A3F4E-B08C-7E33-6B44-CB6F1CDFAC89}"/>
          </ac:picMkLst>
        </pc:picChg>
      </pc:sldChg>
      <pc:sldChg chg="addSp delSp modSp mod">
        <pc:chgData name="Anika Nahrendorf" userId="b65dd99b-d143-4ac0-afd9-06cf92aa7564" providerId="ADAL" clId="{E2243816-0B25-9B40-A3FE-3F918E177A2D}" dt="2024-11-19T13:55:39.761" v="1922" actId="20577"/>
        <pc:sldMkLst>
          <pc:docMk/>
          <pc:sldMk cId="3343073180" sldId="309"/>
        </pc:sldMkLst>
        <pc:spChg chg="add mod">
          <ac:chgData name="Anika Nahrendorf" userId="b65dd99b-d143-4ac0-afd9-06cf92aa7564" providerId="ADAL" clId="{E2243816-0B25-9B40-A3FE-3F918E177A2D}" dt="2024-11-19T13:55:39.761" v="1922" actId="20577"/>
          <ac:spMkLst>
            <pc:docMk/>
            <pc:sldMk cId="3343073180" sldId="309"/>
            <ac:spMk id="11" creationId="{F24C0253-0135-3137-45A3-F1AA358241C2}"/>
          </ac:spMkLst>
        </pc:spChg>
        <pc:picChg chg="add mod">
          <ac:chgData name="Anika Nahrendorf" userId="b65dd99b-d143-4ac0-afd9-06cf92aa7564" providerId="ADAL" clId="{E2243816-0B25-9B40-A3FE-3F918E177A2D}" dt="2024-11-19T13:20:35.399" v="1339"/>
          <ac:picMkLst>
            <pc:docMk/>
            <pc:sldMk cId="3343073180" sldId="309"/>
            <ac:picMk id="7" creationId="{9098CEB9-2133-5258-DB66-53B20E74125A}"/>
          </ac:picMkLst>
        </pc:picChg>
        <pc:picChg chg="add mod">
          <ac:chgData name="Anika Nahrendorf" userId="b65dd99b-d143-4ac0-afd9-06cf92aa7564" providerId="ADAL" clId="{E2243816-0B25-9B40-A3FE-3F918E177A2D}" dt="2024-11-19T13:55:30.538" v="1904"/>
          <ac:picMkLst>
            <pc:docMk/>
            <pc:sldMk cId="3343073180" sldId="309"/>
            <ac:picMk id="12" creationId="{B5CCB3E2-C2A8-C2F1-6768-0ECC52E163F1}"/>
          </ac:picMkLst>
        </pc:picChg>
        <pc:picChg chg="add mod">
          <ac:chgData name="Anika Nahrendorf" userId="b65dd99b-d143-4ac0-afd9-06cf92aa7564" providerId="ADAL" clId="{E2243816-0B25-9B40-A3FE-3F918E177A2D}" dt="2024-11-19T13:55:30.538" v="1904"/>
          <ac:picMkLst>
            <pc:docMk/>
            <pc:sldMk cId="3343073180" sldId="309"/>
            <ac:picMk id="13" creationId="{49EE66B4-EF5D-CF28-2D7E-76FDAEC0F166}"/>
          </ac:picMkLst>
        </pc:picChg>
      </pc:sldChg>
      <pc:sldChg chg="addSp delSp modSp mod modAnim">
        <pc:chgData name="Anika Nahrendorf" userId="b65dd99b-d143-4ac0-afd9-06cf92aa7564" providerId="ADAL" clId="{E2243816-0B25-9B40-A3FE-3F918E177A2D}" dt="2024-11-29T15:18:26.348" v="18494" actId="12"/>
        <pc:sldMkLst>
          <pc:docMk/>
          <pc:sldMk cId="2881304514" sldId="310"/>
        </pc:sldMkLst>
        <pc:spChg chg="add mod">
          <ac:chgData name="Anika Nahrendorf" userId="b65dd99b-d143-4ac0-afd9-06cf92aa7564" providerId="ADAL" clId="{E2243816-0B25-9B40-A3FE-3F918E177A2D}" dt="2024-11-29T15:04:22.654" v="18211" actId="2711"/>
          <ac:spMkLst>
            <pc:docMk/>
            <pc:sldMk cId="2881304514" sldId="310"/>
            <ac:spMk id="11" creationId="{9034A7EF-885D-381A-6D49-64EF4389723D}"/>
          </ac:spMkLst>
        </pc:spChg>
        <pc:spChg chg="mod">
          <ac:chgData name="Anika Nahrendorf" userId="b65dd99b-d143-4ac0-afd9-06cf92aa7564" providerId="ADAL" clId="{E2243816-0B25-9B40-A3FE-3F918E177A2D}" dt="2024-11-29T15:18:26.348" v="18494" actId="12"/>
          <ac:spMkLst>
            <pc:docMk/>
            <pc:sldMk cId="2881304514" sldId="310"/>
            <ac:spMk id="501" creationId="{9D2F43F9-A662-1F0C-7331-B05CAC555B5E}"/>
          </ac:spMkLst>
        </pc:spChg>
        <pc:picChg chg="add mod">
          <ac:chgData name="Anika Nahrendorf" userId="b65dd99b-d143-4ac0-afd9-06cf92aa7564" providerId="ADAL" clId="{E2243816-0B25-9B40-A3FE-3F918E177A2D}" dt="2024-11-19T13:17:48.196" v="1285"/>
          <ac:picMkLst>
            <pc:docMk/>
            <pc:sldMk cId="2881304514" sldId="310"/>
            <ac:picMk id="2" creationId="{F5824D2A-E164-94A5-AC86-85F97521FC7B}"/>
          </ac:picMkLst>
        </pc:picChg>
        <pc:picChg chg="mod modCrop">
          <ac:chgData name="Anika Nahrendorf" userId="b65dd99b-d143-4ac0-afd9-06cf92aa7564" providerId="ADAL" clId="{E2243816-0B25-9B40-A3FE-3F918E177A2D}" dt="2024-11-29T15:08:41.178" v="18256" actId="1076"/>
          <ac:picMkLst>
            <pc:docMk/>
            <pc:sldMk cId="2881304514" sldId="310"/>
            <ac:picMk id="3" creationId="{41612D1A-8A41-AFDE-515E-B2DCEE3A9844}"/>
          </ac:picMkLst>
        </pc:picChg>
        <pc:picChg chg="mod">
          <ac:chgData name="Anika Nahrendorf" userId="b65dd99b-d143-4ac0-afd9-06cf92aa7564" providerId="ADAL" clId="{E2243816-0B25-9B40-A3FE-3F918E177A2D}" dt="2024-11-29T15:12:35.050" v="18448" actId="1076"/>
          <ac:picMkLst>
            <pc:docMk/>
            <pc:sldMk cId="2881304514" sldId="310"/>
            <ac:picMk id="4" creationId="{E219332D-B717-A350-CEA8-91D844107546}"/>
          </ac:picMkLst>
        </pc:picChg>
        <pc:picChg chg="add mod">
          <ac:chgData name="Anika Nahrendorf" userId="b65dd99b-d143-4ac0-afd9-06cf92aa7564" providerId="ADAL" clId="{E2243816-0B25-9B40-A3FE-3F918E177A2D}" dt="2024-11-29T15:04:58.797" v="18219" actId="1076"/>
          <ac:picMkLst>
            <pc:docMk/>
            <pc:sldMk cId="2881304514" sldId="310"/>
            <ac:picMk id="6" creationId="{C585B746-34D9-136F-9014-B1777003A1F7}"/>
          </ac:picMkLst>
        </pc:picChg>
        <pc:picChg chg="add mod">
          <ac:chgData name="Anika Nahrendorf" userId="b65dd99b-d143-4ac0-afd9-06cf92aa7564" providerId="ADAL" clId="{E2243816-0B25-9B40-A3FE-3F918E177A2D}" dt="2024-11-29T15:04:29.844" v="18213" actId="1076"/>
          <ac:picMkLst>
            <pc:docMk/>
            <pc:sldMk cId="2881304514" sldId="310"/>
            <ac:picMk id="12" creationId="{F66C922D-B4FF-8F44-6F33-804EFBFB577C}"/>
          </ac:picMkLst>
        </pc:picChg>
      </pc:sldChg>
      <pc:sldChg chg="addSp delSp modSp mod modAnim">
        <pc:chgData name="Anika Nahrendorf" userId="b65dd99b-d143-4ac0-afd9-06cf92aa7564" providerId="ADAL" clId="{E2243816-0B25-9B40-A3FE-3F918E177A2D}" dt="2024-11-29T15:18:10.254" v="18493" actId="20577"/>
        <pc:sldMkLst>
          <pc:docMk/>
          <pc:sldMk cId="3544667424" sldId="311"/>
        </pc:sldMkLst>
        <pc:spChg chg="add mod">
          <ac:chgData name="Anika Nahrendorf" userId="b65dd99b-d143-4ac0-afd9-06cf92aa7564" providerId="ADAL" clId="{E2243816-0B25-9B40-A3FE-3F918E177A2D}" dt="2024-11-29T15:14:19.469" v="18460" actId="2711"/>
          <ac:spMkLst>
            <pc:docMk/>
            <pc:sldMk cId="3544667424" sldId="311"/>
            <ac:spMk id="5" creationId="{B1DBF0DB-CB11-3F87-0260-0399C0B2CE23}"/>
          </ac:spMkLst>
        </pc:spChg>
        <pc:spChg chg="mod">
          <ac:chgData name="Anika Nahrendorf" userId="b65dd99b-d143-4ac0-afd9-06cf92aa7564" providerId="ADAL" clId="{E2243816-0B25-9B40-A3FE-3F918E177A2D}" dt="2024-11-29T15:18:10.254" v="18493" actId="20577"/>
          <ac:spMkLst>
            <pc:docMk/>
            <pc:sldMk cId="3544667424" sldId="311"/>
            <ac:spMk id="510" creationId="{7D1FBFBF-BF9F-88B7-18D6-9B032A016E8B}"/>
          </ac:spMkLst>
        </pc:spChg>
        <pc:picChg chg="add mod">
          <ac:chgData name="Anika Nahrendorf" userId="b65dd99b-d143-4ac0-afd9-06cf92aa7564" providerId="ADAL" clId="{E2243816-0B25-9B40-A3FE-3F918E177A2D}" dt="2024-11-19T13:17:50.633" v="1286"/>
          <ac:picMkLst>
            <pc:docMk/>
            <pc:sldMk cId="3544667424" sldId="311"/>
            <ac:picMk id="2" creationId="{04007256-5D9E-C181-1FF9-747A6429098B}"/>
          </ac:picMkLst>
        </pc:picChg>
        <pc:picChg chg="mod">
          <ac:chgData name="Anika Nahrendorf" userId="b65dd99b-d143-4ac0-afd9-06cf92aa7564" providerId="ADAL" clId="{E2243816-0B25-9B40-A3FE-3F918E177A2D}" dt="2024-11-29T15:17:59.099" v="18490" actId="1076"/>
          <ac:picMkLst>
            <pc:docMk/>
            <pc:sldMk cId="3544667424" sldId="311"/>
            <ac:picMk id="3" creationId="{4A7AE39C-90F8-7746-D1F9-81A57CF6B081}"/>
          </ac:picMkLst>
        </pc:picChg>
        <pc:picChg chg="add mod">
          <ac:chgData name="Anika Nahrendorf" userId="b65dd99b-d143-4ac0-afd9-06cf92aa7564" providerId="ADAL" clId="{E2243816-0B25-9B40-A3FE-3F918E177A2D}" dt="2024-11-29T15:14:02.334" v="18458" actId="1076"/>
          <ac:picMkLst>
            <pc:docMk/>
            <pc:sldMk cId="3544667424" sldId="311"/>
            <ac:picMk id="4" creationId="{781C5548-3431-5F58-DF01-09430B4DCDA5}"/>
          </ac:picMkLst>
        </pc:picChg>
        <pc:picChg chg="add mod">
          <ac:chgData name="Anika Nahrendorf" userId="b65dd99b-d143-4ac0-afd9-06cf92aa7564" providerId="ADAL" clId="{E2243816-0B25-9B40-A3FE-3F918E177A2D}" dt="2024-11-18T14:47:12.196" v="929"/>
          <ac:picMkLst>
            <pc:docMk/>
            <pc:sldMk cId="3544667424" sldId="311"/>
            <ac:picMk id="6" creationId="{DDAE0F40-9573-6A49-3F1B-C7B601646CF1}"/>
          </ac:picMkLst>
        </pc:picChg>
      </pc:sldChg>
      <pc:sldChg chg="addSp delSp modSp mod">
        <pc:chgData name="Anika Nahrendorf" userId="b65dd99b-d143-4ac0-afd9-06cf92aa7564" providerId="ADAL" clId="{E2243816-0B25-9B40-A3FE-3F918E177A2D}" dt="2024-11-19T14:05:59.938" v="2146" actId="1036"/>
        <pc:sldMkLst>
          <pc:docMk/>
          <pc:sldMk cId="2825749499" sldId="312"/>
        </pc:sldMkLst>
        <pc:spChg chg="add mod">
          <ac:chgData name="Anika Nahrendorf" userId="b65dd99b-d143-4ac0-afd9-06cf92aa7564" providerId="ADAL" clId="{E2243816-0B25-9B40-A3FE-3F918E177A2D}" dt="2024-11-19T14:05:42.676" v="2135" actId="255"/>
          <ac:spMkLst>
            <pc:docMk/>
            <pc:sldMk cId="2825749499" sldId="312"/>
            <ac:spMk id="3" creationId="{A590946A-1461-DE81-5BF2-DB3E06FA4CB6}"/>
          </ac:spMkLst>
        </pc:spChg>
        <pc:picChg chg="add mod">
          <ac:chgData name="Anika Nahrendorf" userId="b65dd99b-d143-4ac0-afd9-06cf92aa7564" providerId="ADAL" clId="{E2243816-0B25-9B40-A3FE-3F918E177A2D}" dt="2024-11-19T14:05:59.938" v="2146" actId="1036"/>
          <ac:picMkLst>
            <pc:docMk/>
            <pc:sldMk cId="2825749499" sldId="312"/>
            <ac:picMk id="4" creationId="{AD2AD4EE-EFA5-771F-4C9F-1C714C2899C9}"/>
          </ac:picMkLst>
        </pc:picChg>
        <pc:picChg chg="add mod">
          <ac:chgData name="Anika Nahrendorf" userId="b65dd99b-d143-4ac0-afd9-06cf92aa7564" providerId="ADAL" clId="{E2243816-0B25-9B40-A3FE-3F918E177A2D}" dt="2024-11-19T14:05:59.938" v="2146" actId="1036"/>
          <ac:picMkLst>
            <pc:docMk/>
            <pc:sldMk cId="2825749499" sldId="312"/>
            <ac:picMk id="7" creationId="{A1EE03BF-579E-336E-1FEF-848D25E15745}"/>
          </ac:picMkLst>
        </pc:picChg>
      </pc:sldChg>
      <pc:sldChg chg="addSp delSp modSp add mod">
        <pc:chgData name="Anika Nahrendorf" userId="b65dd99b-d143-4ac0-afd9-06cf92aa7564" providerId="ADAL" clId="{E2243816-0B25-9B40-A3FE-3F918E177A2D}" dt="2024-12-19T12:08:13.632" v="32085" actId="20577"/>
        <pc:sldMkLst>
          <pc:docMk/>
          <pc:sldMk cId="2732812048" sldId="313"/>
        </pc:sldMkLst>
        <pc:spChg chg="mod">
          <ac:chgData name="Anika Nahrendorf" userId="b65dd99b-d143-4ac0-afd9-06cf92aa7564" providerId="ADAL" clId="{E2243816-0B25-9B40-A3FE-3F918E177A2D}" dt="2024-12-19T11:56:45.512" v="31771" actId="2711"/>
          <ac:spMkLst>
            <pc:docMk/>
            <pc:sldMk cId="2732812048" sldId="313"/>
            <ac:spMk id="8" creationId="{ED4E6F95-EFFB-52B2-95A9-0B79E6BA8CEE}"/>
          </ac:spMkLst>
        </pc:spChg>
        <pc:graphicFrameChg chg="add mod modGraphic">
          <ac:chgData name="Anika Nahrendorf" userId="b65dd99b-d143-4ac0-afd9-06cf92aa7564" providerId="ADAL" clId="{E2243816-0B25-9B40-A3FE-3F918E177A2D}" dt="2024-12-19T12:08:13.632" v="32085" actId="20577"/>
          <ac:graphicFrameMkLst>
            <pc:docMk/>
            <pc:sldMk cId="2732812048" sldId="313"/>
            <ac:graphicFrameMk id="15" creationId="{E434227B-4D75-E845-DE0A-F664298E0023}"/>
          </ac:graphicFrameMkLst>
        </pc:graphicFrameChg>
        <pc:picChg chg="add mod modCrop">
          <ac:chgData name="Anika Nahrendorf" userId="b65dd99b-d143-4ac0-afd9-06cf92aa7564" providerId="ADAL" clId="{E2243816-0B25-9B40-A3FE-3F918E177A2D}" dt="2024-12-19T12:07:59.768" v="32084" actId="1035"/>
          <ac:picMkLst>
            <pc:docMk/>
            <pc:sldMk cId="2732812048" sldId="313"/>
            <ac:picMk id="2" creationId="{A7F2BC02-DAC9-EBAA-F883-D38FC57E90C4}"/>
          </ac:picMkLst>
        </pc:picChg>
        <pc:picChg chg="add mod modCrop">
          <ac:chgData name="Anika Nahrendorf" userId="b65dd99b-d143-4ac0-afd9-06cf92aa7564" providerId="ADAL" clId="{E2243816-0B25-9B40-A3FE-3F918E177A2D}" dt="2024-12-19T12:07:59.768" v="32084" actId="1035"/>
          <ac:picMkLst>
            <pc:docMk/>
            <pc:sldMk cId="2732812048" sldId="313"/>
            <ac:picMk id="6" creationId="{A61FE687-B0DA-BACE-357B-CE3A9338CBC5}"/>
          </ac:picMkLst>
        </pc:picChg>
        <pc:picChg chg="mod modCrop">
          <ac:chgData name="Anika Nahrendorf" userId="b65dd99b-d143-4ac0-afd9-06cf92aa7564" providerId="ADAL" clId="{E2243816-0B25-9B40-A3FE-3F918E177A2D}" dt="2024-12-19T12:07:35.250" v="32081" actId="1037"/>
          <ac:picMkLst>
            <pc:docMk/>
            <pc:sldMk cId="2732812048" sldId="313"/>
            <ac:picMk id="12" creationId="{EDB15C0D-94F3-9D85-F698-D76C07F1CACA}"/>
          </ac:picMkLst>
        </pc:picChg>
        <pc:picChg chg="add mod modCrop">
          <ac:chgData name="Anika Nahrendorf" userId="b65dd99b-d143-4ac0-afd9-06cf92aa7564" providerId="ADAL" clId="{E2243816-0B25-9B40-A3FE-3F918E177A2D}" dt="2024-12-19T12:07:35.250" v="32081" actId="1037"/>
          <ac:picMkLst>
            <pc:docMk/>
            <pc:sldMk cId="2732812048" sldId="313"/>
            <ac:picMk id="13" creationId="{E7F6CF84-89B2-EA2F-6485-C21814A96CE1}"/>
          </ac:picMkLst>
        </pc:picChg>
        <pc:picChg chg="add mod modCrop">
          <ac:chgData name="Anika Nahrendorf" userId="b65dd99b-d143-4ac0-afd9-06cf92aa7564" providerId="ADAL" clId="{E2243816-0B25-9B40-A3FE-3F918E177A2D}" dt="2024-12-19T12:07:35.250" v="32081" actId="1037"/>
          <ac:picMkLst>
            <pc:docMk/>
            <pc:sldMk cId="2732812048" sldId="313"/>
            <ac:picMk id="14" creationId="{00D8D3C8-D33C-9253-786A-32680FBF1A3C}"/>
          </ac:picMkLst>
        </pc:picChg>
      </pc:sldChg>
      <pc:sldChg chg="addSp delSp modSp del mod">
        <pc:chgData name="Anika Nahrendorf" userId="b65dd99b-d143-4ac0-afd9-06cf92aa7564" providerId="ADAL" clId="{E2243816-0B25-9B40-A3FE-3F918E177A2D}" dt="2024-12-19T10:17:33.478" v="29982" actId="2696"/>
        <pc:sldMkLst>
          <pc:docMk/>
          <pc:sldMk cId="3484089438" sldId="313"/>
        </pc:sldMkLst>
      </pc:sldChg>
      <pc:sldChg chg="addSp delSp modSp add del mod">
        <pc:chgData name="Anika Nahrendorf" userId="b65dd99b-d143-4ac0-afd9-06cf92aa7564" providerId="ADAL" clId="{E2243816-0B25-9B40-A3FE-3F918E177A2D}" dt="2024-11-21T09:51:39.613" v="8314" actId="1035"/>
        <pc:sldMkLst>
          <pc:docMk/>
          <pc:sldMk cId="797582271" sldId="314"/>
        </pc:sldMkLst>
        <pc:spChg chg="mod">
          <ac:chgData name="Anika Nahrendorf" userId="b65dd99b-d143-4ac0-afd9-06cf92aa7564" providerId="ADAL" clId="{E2243816-0B25-9B40-A3FE-3F918E177A2D}" dt="2024-11-18T12:15:39.260" v="165"/>
          <ac:spMkLst>
            <pc:docMk/>
            <pc:sldMk cId="797582271" sldId="314"/>
            <ac:spMk id="2" creationId="{121F87A2-1B08-AF70-3940-6443D4E7CFA7}"/>
          </ac:spMkLst>
        </pc:spChg>
        <pc:spChg chg="add mod">
          <ac:chgData name="Anika Nahrendorf" userId="b65dd99b-d143-4ac0-afd9-06cf92aa7564" providerId="ADAL" clId="{E2243816-0B25-9B40-A3FE-3F918E177A2D}" dt="2024-11-21T09:50:19.151" v="8305" actId="1076"/>
          <ac:spMkLst>
            <pc:docMk/>
            <pc:sldMk cId="797582271" sldId="314"/>
            <ac:spMk id="7" creationId="{1CFE8F8A-2FE9-C6DB-8FB5-257078082CB4}"/>
          </ac:spMkLst>
        </pc:spChg>
        <pc:spChg chg="add mod">
          <ac:chgData name="Anika Nahrendorf" userId="b65dd99b-d143-4ac0-afd9-06cf92aa7564" providerId="ADAL" clId="{E2243816-0B25-9B40-A3FE-3F918E177A2D}" dt="2024-11-21T09:50:19.151" v="8305" actId="1076"/>
          <ac:spMkLst>
            <pc:docMk/>
            <pc:sldMk cId="797582271" sldId="314"/>
            <ac:spMk id="9" creationId="{4E7FB2D4-EDC8-6715-E263-064A3EF1EBBE}"/>
          </ac:spMkLst>
        </pc:spChg>
        <pc:spChg chg="add mod">
          <ac:chgData name="Anika Nahrendorf" userId="b65dd99b-d143-4ac0-afd9-06cf92aa7564" providerId="ADAL" clId="{E2243816-0B25-9B40-A3FE-3F918E177A2D}" dt="2024-11-21T09:50:19.151" v="8305" actId="1076"/>
          <ac:spMkLst>
            <pc:docMk/>
            <pc:sldMk cId="797582271" sldId="314"/>
            <ac:spMk id="10" creationId="{5AD9676E-45DB-A54F-EFD5-F211536D9452}"/>
          </ac:spMkLst>
        </pc:spChg>
        <pc:spChg chg="add mod">
          <ac:chgData name="Anika Nahrendorf" userId="b65dd99b-d143-4ac0-afd9-06cf92aa7564" providerId="ADAL" clId="{E2243816-0B25-9B40-A3FE-3F918E177A2D}" dt="2024-11-21T09:51:39.613" v="8314" actId="1035"/>
          <ac:spMkLst>
            <pc:docMk/>
            <pc:sldMk cId="797582271" sldId="314"/>
            <ac:spMk id="11" creationId="{E8A04B54-1623-5352-A7A8-75DFB8A396FF}"/>
          </ac:spMkLst>
        </pc:spChg>
        <pc:spChg chg="add mod">
          <ac:chgData name="Anika Nahrendorf" userId="b65dd99b-d143-4ac0-afd9-06cf92aa7564" providerId="ADAL" clId="{E2243816-0B25-9B40-A3FE-3F918E177A2D}" dt="2024-11-21T09:50:19.151" v="8305" actId="1076"/>
          <ac:spMkLst>
            <pc:docMk/>
            <pc:sldMk cId="797582271" sldId="314"/>
            <ac:spMk id="12" creationId="{9E35BB84-2523-54A4-A1C0-55C639DDB998}"/>
          </ac:spMkLst>
        </pc:spChg>
        <pc:graphicFrameChg chg="add mod">
          <ac:chgData name="Anika Nahrendorf" userId="b65dd99b-d143-4ac0-afd9-06cf92aa7564" providerId="ADAL" clId="{E2243816-0B25-9B40-A3FE-3F918E177A2D}" dt="2024-11-21T09:51:13.752" v="8311"/>
          <ac:graphicFrameMkLst>
            <pc:docMk/>
            <pc:sldMk cId="797582271" sldId="314"/>
            <ac:graphicFrameMk id="6" creationId="{8E87EED4-8DB8-5112-CC40-2B466996055B}"/>
          </ac:graphicFrameMkLst>
        </pc:graphicFrameChg>
      </pc:sldChg>
      <pc:sldChg chg="addSp delSp modSp add del mod">
        <pc:chgData name="Anika Nahrendorf" userId="b65dd99b-d143-4ac0-afd9-06cf92aa7564" providerId="ADAL" clId="{E2243816-0B25-9B40-A3FE-3F918E177A2D}" dt="2024-11-29T13:46:56.428" v="17156" actId="20577"/>
        <pc:sldMkLst>
          <pc:docMk/>
          <pc:sldMk cId="1881622054" sldId="315"/>
        </pc:sldMkLst>
        <pc:spChg chg="add mod">
          <ac:chgData name="Anika Nahrendorf" userId="b65dd99b-d143-4ac0-afd9-06cf92aa7564" providerId="ADAL" clId="{E2243816-0B25-9B40-A3FE-3F918E177A2D}" dt="2024-11-28T13:51:53.583" v="16030" actId="2711"/>
          <ac:spMkLst>
            <pc:docMk/>
            <pc:sldMk cId="1881622054" sldId="315"/>
            <ac:spMk id="3" creationId="{2CC84CF9-40C8-F3A2-2A0C-AFDB8ED2D5C4}"/>
          </ac:spMkLst>
        </pc:spChg>
        <pc:graphicFrameChg chg="add mod modGraphic">
          <ac:chgData name="Anika Nahrendorf" userId="b65dd99b-d143-4ac0-afd9-06cf92aa7564" providerId="ADAL" clId="{E2243816-0B25-9B40-A3FE-3F918E177A2D}" dt="2024-11-29T13:46:56.428" v="17156" actId="20577"/>
          <ac:graphicFrameMkLst>
            <pc:docMk/>
            <pc:sldMk cId="1881622054" sldId="315"/>
            <ac:graphicFrameMk id="12" creationId="{71091A0B-88DA-9EBD-794D-1E51127BE6E4}"/>
          </ac:graphicFrameMkLst>
        </pc:graphicFrameChg>
        <pc:picChg chg="add mod">
          <ac:chgData name="Anika Nahrendorf" userId="b65dd99b-d143-4ac0-afd9-06cf92aa7564" providerId="ADAL" clId="{E2243816-0B25-9B40-A3FE-3F918E177A2D}" dt="2024-11-19T13:17:58.547" v="1289"/>
          <ac:picMkLst>
            <pc:docMk/>
            <pc:sldMk cId="1881622054" sldId="315"/>
            <ac:picMk id="2" creationId="{353AB62C-CC55-73C5-5E36-6795EE33C4D7}"/>
          </ac:picMkLst>
        </pc:picChg>
        <pc:picChg chg="mod">
          <ac:chgData name="Anika Nahrendorf" userId="b65dd99b-d143-4ac0-afd9-06cf92aa7564" providerId="ADAL" clId="{E2243816-0B25-9B40-A3FE-3F918E177A2D}" dt="2024-11-29T13:45:50.290" v="17153" actId="1036"/>
          <ac:picMkLst>
            <pc:docMk/>
            <pc:sldMk cId="1881622054" sldId="315"/>
            <ac:picMk id="5" creationId="{2FDFF634-CDDA-8B86-AA9A-FA4AB2692E09}"/>
          </ac:picMkLst>
        </pc:picChg>
        <pc:picChg chg="mod">
          <ac:chgData name="Anika Nahrendorf" userId="b65dd99b-d143-4ac0-afd9-06cf92aa7564" providerId="ADAL" clId="{E2243816-0B25-9B40-A3FE-3F918E177A2D}" dt="2024-11-29T13:43:18.097" v="17135" actId="1076"/>
          <ac:picMkLst>
            <pc:docMk/>
            <pc:sldMk cId="1881622054" sldId="315"/>
            <ac:picMk id="8" creationId="{5E92BAE7-7DD0-4616-02D0-D908561779BC}"/>
          </ac:picMkLst>
        </pc:picChg>
        <pc:picChg chg="add mod">
          <ac:chgData name="Anika Nahrendorf" userId="b65dd99b-d143-4ac0-afd9-06cf92aa7564" providerId="ADAL" clId="{E2243816-0B25-9B40-A3FE-3F918E177A2D}" dt="2024-11-18T14:48:11.419" v="956"/>
          <ac:picMkLst>
            <pc:docMk/>
            <pc:sldMk cId="1881622054" sldId="315"/>
            <ac:picMk id="9" creationId="{27C15AF5-8830-8B57-F3A0-CD89EDCDA377}"/>
          </ac:picMkLst>
        </pc:picChg>
      </pc:sldChg>
      <pc:sldChg chg="addSp delSp modSp mod">
        <pc:chgData name="Anika Nahrendorf" userId="b65dd99b-d143-4ac0-afd9-06cf92aa7564" providerId="ADAL" clId="{E2243816-0B25-9B40-A3FE-3F918E177A2D}" dt="2024-11-19T13:50:47.236" v="1669" actId="20577"/>
        <pc:sldMkLst>
          <pc:docMk/>
          <pc:sldMk cId="3695231127" sldId="316"/>
        </pc:sldMkLst>
        <pc:spChg chg="add mod">
          <ac:chgData name="Anika Nahrendorf" userId="b65dd99b-d143-4ac0-afd9-06cf92aa7564" providerId="ADAL" clId="{E2243816-0B25-9B40-A3FE-3F918E177A2D}" dt="2024-11-19T13:50:47.236" v="1669" actId="20577"/>
          <ac:spMkLst>
            <pc:docMk/>
            <pc:sldMk cId="3695231127" sldId="316"/>
            <ac:spMk id="5" creationId="{D786740C-F644-9465-A3C9-ED766A290264}"/>
          </ac:spMkLst>
        </pc:spChg>
        <pc:picChg chg="add mod">
          <ac:chgData name="Anika Nahrendorf" userId="b65dd99b-d143-4ac0-afd9-06cf92aa7564" providerId="ADAL" clId="{E2243816-0B25-9B40-A3FE-3F918E177A2D}" dt="2024-11-19T13:20:00.964" v="1326"/>
          <ac:picMkLst>
            <pc:docMk/>
            <pc:sldMk cId="3695231127" sldId="316"/>
            <ac:picMk id="2" creationId="{E60EA74C-CD9A-4681-83C1-F4D01E6FD225}"/>
          </ac:picMkLst>
        </pc:picChg>
        <pc:picChg chg="add mod">
          <ac:chgData name="Anika Nahrendorf" userId="b65dd99b-d143-4ac0-afd9-06cf92aa7564" providerId="ADAL" clId="{E2243816-0B25-9B40-A3FE-3F918E177A2D}" dt="2024-11-19T13:50:44.818" v="1667"/>
          <ac:picMkLst>
            <pc:docMk/>
            <pc:sldMk cId="3695231127" sldId="316"/>
            <ac:picMk id="7" creationId="{AECB9675-DFA7-6605-37DF-FD2168C66824}"/>
          </ac:picMkLst>
        </pc:picChg>
        <pc:picChg chg="add mod">
          <ac:chgData name="Anika Nahrendorf" userId="b65dd99b-d143-4ac0-afd9-06cf92aa7564" providerId="ADAL" clId="{E2243816-0B25-9B40-A3FE-3F918E177A2D}" dt="2024-11-19T13:50:44.818" v="1667"/>
          <ac:picMkLst>
            <pc:docMk/>
            <pc:sldMk cId="3695231127" sldId="316"/>
            <ac:picMk id="9" creationId="{DCBFF60E-4336-3FC2-BAFB-92BB760FF50E}"/>
          </ac:picMkLst>
        </pc:picChg>
      </pc:sldChg>
      <pc:sldChg chg="addSp delSp modSp mod">
        <pc:chgData name="Anika Nahrendorf" userId="b65dd99b-d143-4ac0-afd9-06cf92aa7564" providerId="ADAL" clId="{E2243816-0B25-9B40-A3FE-3F918E177A2D}" dt="2024-11-19T13:58:21.427" v="2084" actId="20577"/>
        <pc:sldMkLst>
          <pc:docMk/>
          <pc:sldMk cId="1049871925" sldId="317"/>
        </pc:sldMkLst>
        <pc:spChg chg="add mod">
          <ac:chgData name="Anika Nahrendorf" userId="b65dd99b-d143-4ac0-afd9-06cf92aa7564" providerId="ADAL" clId="{E2243816-0B25-9B40-A3FE-3F918E177A2D}" dt="2024-11-19T13:58:21.427" v="2084" actId="20577"/>
          <ac:spMkLst>
            <pc:docMk/>
            <pc:sldMk cId="1049871925" sldId="317"/>
            <ac:spMk id="7" creationId="{EEF57186-2ACD-8838-DB8C-F81BE6A146E2}"/>
          </ac:spMkLst>
        </pc:spChg>
        <pc:picChg chg="add mod">
          <ac:chgData name="Anika Nahrendorf" userId="b65dd99b-d143-4ac0-afd9-06cf92aa7564" providerId="ADAL" clId="{E2243816-0B25-9B40-A3FE-3F918E177A2D}" dt="2024-11-19T13:58:04.640" v="2063"/>
          <ac:picMkLst>
            <pc:docMk/>
            <pc:sldMk cId="1049871925" sldId="317"/>
            <ac:picMk id="9" creationId="{643D271B-1698-7D64-7CE9-931575E8AEA2}"/>
          </ac:picMkLst>
        </pc:picChg>
        <pc:picChg chg="add mod">
          <ac:chgData name="Anika Nahrendorf" userId="b65dd99b-d143-4ac0-afd9-06cf92aa7564" providerId="ADAL" clId="{E2243816-0B25-9B40-A3FE-3F918E177A2D}" dt="2024-11-19T13:58:04.640" v="2063"/>
          <ac:picMkLst>
            <pc:docMk/>
            <pc:sldMk cId="1049871925" sldId="317"/>
            <ac:picMk id="10" creationId="{849E01B9-2933-1960-A4A7-CAD1EA7372EA}"/>
          </ac:picMkLst>
        </pc:picChg>
      </pc:sldChg>
      <pc:sldChg chg="addSp delSp modSp mod">
        <pc:chgData name="Anika Nahrendorf" userId="b65dd99b-d143-4ac0-afd9-06cf92aa7564" providerId="ADAL" clId="{E2243816-0B25-9B40-A3FE-3F918E177A2D}" dt="2024-11-19T13:27:35.455" v="1539" actId="1076"/>
        <pc:sldMkLst>
          <pc:docMk/>
          <pc:sldMk cId="353743033" sldId="318"/>
        </pc:sldMkLst>
        <pc:spChg chg="add mod">
          <ac:chgData name="Anika Nahrendorf" userId="b65dd99b-d143-4ac0-afd9-06cf92aa7564" providerId="ADAL" clId="{E2243816-0B25-9B40-A3FE-3F918E177A2D}" dt="2024-11-19T13:27:28.768" v="1538" actId="20577"/>
          <ac:spMkLst>
            <pc:docMk/>
            <pc:sldMk cId="353743033" sldId="318"/>
            <ac:spMk id="9" creationId="{7DC6DB7E-1202-34F9-A23A-D3F1DA3A4509}"/>
          </ac:spMkLst>
        </pc:spChg>
        <pc:picChg chg="mod">
          <ac:chgData name="Anika Nahrendorf" userId="b65dd99b-d143-4ac0-afd9-06cf92aa7564" providerId="ADAL" clId="{E2243816-0B25-9B40-A3FE-3F918E177A2D}" dt="2024-11-19T13:27:35.455" v="1539" actId="1076"/>
          <ac:picMkLst>
            <pc:docMk/>
            <pc:sldMk cId="353743033" sldId="318"/>
            <ac:picMk id="3" creationId="{D2FA6447-9799-712A-F9E4-334A7B771190}"/>
          </ac:picMkLst>
        </pc:picChg>
        <pc:picChg chg="add mod">
          <ac:chgData name="Anika Nahrendorf" userId="b65dd99b-d143-4ac0-afd9-06cf92aa7564" providerId="ADAL" clId="{E2243816-0B25-9B40-A3FE-3F918E177A2D}" dt="2024-11-19T13:27:21.042" v="1519"/>
          <ac:picMkLst>
            <pc:docMk/>
            <pc:sldMk cId="353743033" sldId="318"/>
            <ac:picMk id="5" creationId="{34AAB833-F111-78BA-9626-EEA2C50446E0}"/>
          </ac:picMkLst>
        </pc:picChg>
      </pc:sldChg>
      <pc:sldChg chg="addSp delSp modSp mod">
        <pc:chgData name="Anika Nahrendorf" userId="b65dd99b-d143-4ac0-afd9-06cf92aa7564" providerId="ADAL" clId="{E2243816-0B25-9B40-A3FE-3F918E177A2D}" dt="2024-11-29T14:56:28.376" v="18198" actId="1076"/>
        <pc:sldMkLst>
          <pc:docMk/>
          <pc:sldMk cId="2739340848" sldId="319"/>
        </pc:sldMkLst>
        <pc:spChg chg="mod">
          <ac:chgData name="Anika Nahrendorf" userId="b65dd99b-d143-4ac0-afd9-06cf92aa7564" providerId="ADAL" clId="{E2243816-0B25-9B40-A3FE-3F918E177A2D}" dt="2024-11-29T14:51:10.658" v="18115" actId="21"/>
          <ac:spMkLst>
            <pc:docMk/>
            <pc:sldMk cId="2739340848" sldId="319"/>
            <ac:spMk id="4" creationId="{E25C2DE2-D75E-0763-4805-1F6FA352C424}"/>
          </ac:spMkLst>
        </pc:spChg>
        <pc:spChg chg="add mod">
          <ac:chgData name="Anika Nahrendorf" userId="b65dd99b-d143-4ac0-afd9-06cf92aa7564" providerId="ADAL" clId="{E2243816-0B25-9B40-A3FE-3F918E177A2D}" dt="2024-11-29T14:51:50.539" v="18128" actId="2711"/>
          <ac:spMkLst>
            <pc:docMk/>
            <pc:sldMk cId="2739340848" sldId="319"/>
            <ac:spMk id="5" creationId="{83687B00-AB1D-08D2-8429-8CC2F955F067}"/>
          </ac:spMkLst>
        </pc:spChg>
        <pc:spChg chg="mod">
          <ac:chgData name="Anika Nahrendorf" userId="b65dd99b-d143-4ac0-afd9-06cf92aa7564" providerId="ADAL" clId="{E2243816-0B25-9B40-A3FE-3F918E177A2D}" dt="2024-11-29T14:56:16.880" v="18195" actId="14100"/>
          <ac:spMkLst>
            <pc:docMk/>
            <pc:sldMk cId="2739340848" sldId="319"/>
            <ac:spMk id="7" creationId="{900BD5A8-4B33-5025-CF19-CD50CE8FBD36}"/>
          </ac:spMkLst>
        </pc:spChg>
        <pc:picChg chg="add mod">
          <ac:chgData name="Anika Nahrendorf" userId="b65dd99b-d143-4ac0-afd9-06cf92aa7564" providerId="ADAL" clId="{E2243816-0B25-9B40-A3FE-3F918E177A2D}" dt="2024-11-18T14:49:25.935" v="1024"/>
          <ac:picMkLst>
            <pc:docMk/>
            <pc:sldMk cId="2739340848" sldId="319"/>
            <ac:picMk id="8" creationId="{D53E36F0-1371-B4A0-1480-12D391492BE7}"/>
          </ac:picMkLst>
        </pc:picChg>
        <pc:picChg chg="mod">
          <ac:chgData name="Anika Nahrendorf" userId="b65dd99b-d143-4ac0-afd9-06cf92aa7564" providerId="ADAL" clId="{E2243816-0B25-9B40-A3FE-3F918E177A2D}" dt="2024-11-29T14:56:24.838" v="18197" actId="1076"/>
          <ac:picMkLst>
            <pc:docMk/>
            <pc:sldMk cId="2739340848" sldId="319"/>
            <ac:picMk id="9" creationId="{9D75518A-2CE3-746F-91F1-03D83C8B8374}"/>
          </ac:picMkLst>
        </pc:picChg>
        <pc:picChg chg="mod">
          <ac:chgData name="Anika Nahrendorf" userId="b65dd99b-d143-4ac0-afd9-06cf92aa7564" providerId="ADAL" clId="{E2243816-0B25-9B40-A3FE-3F918E177A2D}" dt="2024-11-29T14:56:21.352" v="18196" actId="1076"/>
          <ac:picMkLst>
            <pc:docMk/>
            <pc:sldMk cId="2739340848" sldId="319"/>
            <ac:picMk id="11" creationId="{B368195F-683C-D7FA-25D4-9845BED5BA1D}"/>
          </ac:picMkLst>
        </pc:picChg>
        <pc:picChg chg="mod">
          <ac:chgData name="Anika Nahrendorf" userId="b65dd99b-d143-4ac0-afd9-06cf92aa7564" providerId="ADAL" clId="{E2243816-0B25-9B40-A3FE-3F918E177A2D}" dt="2024-11-29T14:56:28.376" v="18198" actId="1076"/>
          <ac:picMkLst>
            <pc:docMk/>
            <pc:sldMk cId="2739340848" sldId="319"/>
            <ac:picMk id="15" creationId="{81E93E2E-9839-B189-9ED9-25D42507FDB8}"/>
          </ac:picMkLst>
        </pc:picChg>
      </pc:sldChg>
      <pc:sldChg chg="addSp delSp modSp mod">
        <pc:chgData name="Anika Nahrendorf" userId="b65dd99b-d143-4ac0-afd9-06cf92aa7564" providerId="ADAL" clId="{E2243816-0B25-9B40-A3FE-3F918E177A2D}" dt="2024-11-19T14:07:26.751" v="2209" actId="20577"/>
        <pc:sldMkLst>
          <pc:docMk/>
          <pc:sldMk cId="990099730" sldId="320"/>
        </pc:sldMkLst>
        <pc:spChg chg="add mod">
          <ac:chgData name="Anika Nahrendorf" userId="b65dd99b-d143-4ac0-afd9-06cf92aa7564" providerId="ADAL" clId="{E2243816-0B25-9B40-A3FE-3F918E177A2D}" dt="2024-11-19T14:07:26.751" v="2209" actId="20577"/>
          <ac:spMkLst>
            <pc:docMk/>
            <pc:sldMk cId="990099730" sldId="320"/>
            <ac:spMk id="5" creationId="{F83147DC-55EB-A972-C16E-0E2E88BB3865}"/>
          </ac:spMkLst>
        </pc:spChg>
        <pc:picChg chg="add mod">
          <ac:chgData name="Anika Nahrendorf" userId="b65dd99b-d143-4ac0-afd9-06cf92aa7564" providerId="ADAL" clId="{E2243816-0B25-9B40-A3FE-3F918E177A2D}" dt="2024-11-19T13:21:12.061" v="1353"/>
          <ac:picMkLst>
            <pc:docMk/>
            <pc:sldMk cId="990099730" sldId="320"/>
            <ac:picMk id="3" creationId="{B053EDD8-F099-0E1F-2590-FB48759A20AF}"/>
          </ac:picMkLst>
        </pc:picChg>
        <pc:picChg chg="add mod">
          <ac:chgData name="Anika Nahrendorf" userId="b65dd99b-d143-4ac0-afd9-06cf92aa7564" providerId="ADAL" clId="{E2243816-0B25-9B40-A3FE-3F918E177A2D}" dt="2024-11-19T14:07:22.003" v="2199"/>
          <ac:picMkLst>
            <pc:docMk/>
            <pc:sldMk cId="990099730" sldId="320"/>
            <ac:picMk id="6" creationId="{C656444E-52AF-B8F9-65CB-140E4569847E}"/>
          </ac:picMkLst>
        </pc:picChg>
        <pc:picChg chg="add mod">
          <ac:chgData name="Anika Nahrendorf" userId="b65dd99b-d143-4ac0-afd9-06cf92aa7564" providerId="ADAL" clId="{E2243816-0B25-9B40-A3FE-3F918E177A2D}" dt="2024-11-19T14:07:22.003" v="2199"/>
          <ac:picMkLst>
            <pc:docMk/>
            <pc:sldMk cId="990099730" sldId="320"/>
            <ac:picMk id="7" creationId="{AB87602B-4271-F3DC-9B0B-1DA63071DD0F}"/>
          </ac:picMkLst>
        </pc:picChg>
      </pc:sldChg>
      <pc:sldChg chg="addSp delSp modSp mod">
        <pc:chgData name="Anika Nahrendorf" userId="b65dd99b-d143-4ac0-afd9-06cf92aa7564" providerId="ADAL" clId="{E2243816-0B25-9B40-A3FE-3F918E177A2D}" dt="2024-11-19T14:05:04.106" v="2126" actId="14100"/>
        <pc:sldMkLst>
          <pc:docMk/>
          <pc:sldMk cId="3767715390" sldId="321"/>
        </pc:sldMkLst>
        <pc:spChg chg="add mod">
          <ac:chgData name="Anika Nahrendorf" userId="b65dd99b-d143-4ac0-afd9-06cf92aa7564" providerId="ADAL" clId="{E2243816-0B25-9B40-A3FE-3F918E177A2D}" dt="2024-11-19T14:05:04.106" v="2126" actId="14100"/>
          <ac:spMkLst>
            <pc:docMk/>
            <pc:sldMk cId="3767715390" sldId="321"/>
            <ac:spMk id="8" creationId="{9832FC65-9288-38F9-95C4-8C63AD38D999}"/>
          </ac:spMkLst>
        </pc:spChg>
        <pc:picChg chg="add mod">
          <ac:chgData name="Anika Nahrendorf" userId="b65dd99b-d143-4ac0-afd9-06cf92aa7564" providerId="ADAL" clId="{E2243816-0B25-9B40-A3FE-3F918E177A2D}" dt="2024-11-19T13:20:59.757" v="1349"/>
          <ac:picMkLst>
            <pc:docMk/>
            <pc:sldMk cId="3767715390" sldId="321"/>
            <ac:picMk id="2" creationId="{178450AF-C211-7D17-BF9B-D9835C843DD4}"/>
          </ac:picMkLst>
        </pc:picChg>
        <pc:picChg chg="add mod">
          <ac:chgData name="Anika Nahrendorf" userId="b65dd99b-d143-4ac0-afd9-06cf92aa7564" providerId="ADAL" clId="{E2243816-0B25-9B40-A3FE-3F918E177A2D}" dt="2024-11-19T14:04:59.771" v="2125" actId="1036"/>
          <ac:picMkLst>
            <pc:docMk/>
            <pc:sldMk cId="3767715390" sldId="321"/>
            <ac:picMk id="14" creationId="{06230578-656A-3A8E-2B4D-38555F07CF44}"/>
          </ac:picMkLst>
        </pc:picChg>
        <pc:picChg chg="add mod">
          <ac:chgData name="Anika Nahrendorf" userId="b65dd99b-d143-4ac0-afd9-06cf92aa7564" providerId="ADAL" clId="{E2243816-0B25-9B40-A3FE-3F918E177A2D}" dt="2024-11-19T14:04:59.771" v="2125" actId="1036"/>
          <ac:picMkLst>
            <pc:docMk/>
            <pc:sldMk cId="3767715390" sldId="321"/>
            <ac:picMk id="16" creationId="{1D5DF432-650D-6F2D-95F0-60F068EB040F}"/>
          </ac:picMkLst>
        </pc:picChg>
      </pc:sldChg>
      <pc:sldChg chg="addSp delSp modSp mod">
        <pc:chgData name="Anika Nahrendorf" userId="b65dd99b-d143-4ac0-afd9-06cf92aa7564" providerId="ADAL" clId="{E2243816-0B25-9B40-A3FE-3F918E177A2D}" dt="2024-11-19T14:07:15.022" v="2197" actId="20577"/>
        <pc:sldMkLst>
          <pc:docMk/>
          <pc:sldMk cId="2894551234" sldId="322"/>
        </pc:sldMkLst>
        <pc:spChg chg="add mod">
          <ac:chgData name="Anika Nahrendorf" userId="b65dd99b-d143-4ac0-afd9-06cf92aa7564" providerId="ADAL" clId="{E2243816-0B25-9B40-A3FE-3F918E177A2D}" dt="2024-11-19T14:07:15.022" v="2197" actId="20577"/>
          <ac:spMkLst>
            <pc:docMk/>
            <pc:sldMk cId="2894551234" sldId="322"/>
            <ac:spMk id="7" creationId="{3F9E6969-CD9A-BBBA-BC79-0B7BD34FD2A2}"/>
          </ac:spMkLst>
        </pc:spChg>
        <pc:picChg chg="add mod">
          <ac:chgData name="Anika Nahrendorf" userId="b65dd99b-d143-4ac0-afd9-06cf92aa7564" providerId="ADAL" clId="{E2243816-0B25-9B40-A3FE-3F918E177A2D}" dt="2024-11-19T13:21:10.224" v="1352"/>
          <ac:picMkLst>
            <pc:docMk/>
            <pc:sldMk cId="2894551234" sldId="322"/>
            <ac:picMk id="3" creationId="{07068201-C59F-3E10-2C08-487E9C8E0302}"/>
          </ac:picMkLst>
        </pc:picChg>
        <pc:picChg chg="add mod">
          <ac:chgData name="Anika Nahrendorf" userId="b65dd99b-d143-4ac0-afd9-06cf92aa7564" providerId="ADAL" clId="{E2243816-0B25-9B40-A3FE-3F918E177A2D}" dt="2024-11-19T14:07:10.966" v="2195"/>
          <ac:picMkLst>
            <pc:docMk/>
            <pc:sldMk cId="2894551234" sldId="322"/>
            <ac:picMk id="9" creationId="{7C93DEB0-AC2A-50E0-6398-C2AA0AAFADFE}"/>
          </ac:picMkLst>
        </pc:picChg>
        <pc:picChg chg="add mod">
          <ac:chgData name="Anika Nahrendorf" userId="b65dd99b-d143-4ac0-afd9-06cf92aa7564" providerId="ADAL" clId="{E2243816-0B25-9B40-A3FE-3F918E177A2D}" dt="2024-11-19T14:07:10.966" v="2195"/>
          <ac:picMkLst>
            <pc:docMk/>
            <pc:sldMk cId="2894551234" sldId="322"/>
            <ac:picMk id="10" creationId="{73E22472-5A3A-C6F6-5273-FDAA75AAF269}"/>
          </ac:picMkLst>
        </pc:picChg>
      </pc:sldChg>
      <pc:sldChg chg="addSp delSp modSp mod">
        <pc:chgData name="Anika Nahrendorf" userId="b65dd99b-d143-4ac0-afd9-06cf92aa7564" providerId="ADAL" clId="{E2243816-0B25-9B40-A3FE-3F918E177A2D}" dt="2024-11-19T14:08:38.986" v="2305" actId="20577"/>
        <pc:sldMkLst>
          <pc:docMk/>
          <pc:sldMk cId="414378806" sldId="323"/>
        </pc:sldMkLst>
        <pc:spChg chg="add mod">
          <ac:chgData name="Anika Nahrendorf" userId="b65dd99b-d143-4ac0-afd9-06cf92aa7564" providerId="ADAL" clId="{E2243816-0B25-9B40-A3FE-3F918E177A2D}" dt="2024-11-19T14:08:38.986" v="2305" actId="20577"/>
          <ac:spMkLst>
            <pc:docMk/>
            <pc:sldMk cId="414378806" sldId="323"/>
            <ac:spMk id="5" creationId="{B202ED21-79D5-8C6D-61D3-CE338DF8902B}"/>
          </ac:spMkLst>
        </pc:spChg>
        <pc:picChg chg="add mod">
          <ac:chgData name="Anika Nahrendorf" userId="b65dd99b-d143-4ac0-afd9-06cf92aa7564" providerId="ADAL" clId="{E2243816-0B25-9B40-A3FE-3F918E177A2D}" dt="2024-11-19T14:08:32.348" v="2286"/>
          <ac:picMkLst>
            <pc:docMk/>
            <pc:sldMk cId="414378806" sldId="323"/>
            <ac:picMk id="6" creationId="{CD2AC46E-69A7-7F3B-9644-B6B2C67B8410}"/>
          </ac:picMkLst>
        </pc:picChg>
        <pc:picChg chg="add mod">
          <ac:chgData name="Anika Nahrendorf" userId="b65dd99b-d143-4ac0-afd9-06cf92aa7564" providerId="ADAL" clId="{E2243816-0B25-9B40-A3FE-3F918E177A2D}" dt="2024-11-19T14:08:32.348" v="2286"/>
          <ac:picMkLst>
            <pc:docMk/>
            <pc:sldMk cId="414378806" sldId="323"/>
            <ac:picMk id="7" creationId="{722C1AC0-BF04-8051-6AF4-733A9BFB4596}"/>
          </ac:picMkLst>
        </pc:picChg>
      </pc:sldChg>
      <pc:sldChg chg="addSp delSp modSp mod">
        <pc:chgData name="Anika Nahrendorf" userId="b65dd99b-d143-4ac0-afd9-06cf92aa7564" providerId="ADAL" clId="{E2243816-0B25-9B40-A3FE-3F918E177A2D}" dt="2024-11-19T14:07:03.811" v="2193" actId="20577"/>
        <pc:sldMkLst>
          <pc:docMk/>
          <pc:sldMk cId="1104550910" sldId="324"/>
        </pc:sldMkLst>
        <pc:spChg chg="add mod">
          <ac:chgData name="Anika Nahrendorf" userId="b65dd99b-d143-4ac0-afd9-06cf92aa7564" providerId="ADAL" clId="{E2243816-0B25-9B40-A3FE-3F918E177A2D}" dt="2024-11-19T14:07:03.811" v="2193" actId="20577"/>
          <ac:spMkLst>
            <pc:docMk/>
            <pc:sldMk cId="1104550910" sldId="324"/>
            <ac:spMk id="7" creationId="{C65C3721-53F3-59DA-432A-766CE72DA5E3}"/>
          </ac:spMkLst>
        </pc:spChg>
        <pc:picChg chg="add mod">
          <ac:chgData name="Anika Nahrendorf" userId="b65dd99b-d143-4ac0-afd9-06cf92aa7564" providerId="ADAL" clId="{E2243816-0B25-9B40-A3FE-3F918E177A2D}" dt="2024-11-19T13:21:06.857" v="1351"/>
          <ac:picMkLst>
            <pc:docMk/>
            <pc:sldMk cId="1104550910" sldId="324"/>
            <ac:picMk id="3" creationId="{9996CAE6-8617-6BFE-F4DF-269AD1D12D25}"/>
          </ac:picMkLst>
        </pc:picChg>
        <pc:picChg chg="add mod">
          <ac:chgData name="Anika Nahrendorf" userId="b65dd99b-d143-4ac0-afd9-06cf92aa7564" providerId="ADAL" clId="{E2243816-0B25-9B40-A3FE-3F918E177A2D}" dt="2024-11-19T14:06:58.962" v="2178"/>
          <ac:picMkLst>
            <pc:docMk/>
            <pc:sldMk cId="1104550910" sldId="324"/>
            <ac:picMk id="9" creationId="{77177463-B07F-E6E3-71E4-88AB7E7DC8C3}"/>
          </ac:picMkLst>
        </pc:picChg>
        <pc:picChg chg="add mod">
          <ac:chgData name="Anika Nahrendorf" userId="b65dd99b-d143-4ac0-afd9-06cf92aa7564" providerId="ADAL" clId="{E2243816-0B25-9B40-A3FE-3F918E177A2D}" dt="2024-11-19T14:06:58.962" v="2178"/>
          <ac:picMkLst>
            <pc:docMk/>
            <pc:sldMk cId="1104550910" sldId="324"/>
            <ac:picMk id="11" creationId="{A7E8B36C-99ED-7E7F-FD5B-CA25C4C958B4}"/>
          </ac:picMkLst>
        </pc:picChg>
      </pc:sldChg>
      <pc:sldChg chg="addSp delSp modSp mod">
        <pc:chgData name="Anika Nahrendorf" userId="b65dd99b-d143-4ac0-afd9-06cf92aa7564" providerId="ADAL" clId="{E2243816-0B25-9B40-A3FE-3F918E177A2D}" dt="2024-11-19T14:07:37.498" v="2221" actId="20577"/>
        <pc:sldMkLst>
          <pc:docMk/>
          <pc:sldMk cId="3690646440" sldId="325"/>
        </pc:sldMkLst>
        <pc:spChg chg="add mod">
          <ac:chgData name="Anika Nahrendorf" userId="b65dd99b-d143-4ac0-afd9-06cf92aa7564" providerId="ADAL" clId="{E2243816-0B25-9B40-A3FE-3F918E177A2D}" dt="2024-11-19T14:07:37.498" v="2221" actId="20577"/>
          <ac:spMkLst>
            <pc:docMk/>
            <pc:sldMk cId="3690646440" sldId="325"/>
            <ac:spMk id="4" creationId="{BA28C4D0-ACA0-6EC7-87CC-93EEE7ED160F}"/>
          </ac:spMkLst>
        </pc:spChg>
        <pc:picChg chg="add mod">
          <ac:chgData name="Anika Nahrendorf" userId="b65dd99b-d143-4ac0-afd9-06cf92aa7564" providerId="ADAL" clId="{E2243816-0B25-9B40-A3FE-3F918E177A2D}" dt="2024-11-19T13:21:13.916" v="1354"/>
          <ac:picMkLst>
            <pc:docMk/>
            <pc:sldMk cId="3690646440" sldId="325"/>
            <ac:picMk id="3" creationId="{3D69BFFA-F88C-04D9-26F6-9EA8C48CD38F}"/>
          </ac:picMkLst>
        </pc:picChg>
        <pc:picChg chg="add mod">
          <ac:chgData name="Anika Nahrendorf" userId="b65dd99b-d143-4ac0-afd9-06cf92aa7564" providerId="ADAL" clId="{E2243816-0B25-9B40-A3FE-3F918E177A2D}" dt="2024-11-19T14:07:34.144" v="2211"/>
          <ac:picMkLst>
            <pc:docMk/>
            <pc:sldMk cId="3690646440" sldId="325"/>
            <ac:picMk id="6" creationId="{17682143-6024-E8CD-FA6A-31AC48EEF892}"/>
          </ac:picMkLst>
        </pc:picChg>
        <pc:picChg chg="add mod">
          <ac:chgData name="Anika Nahrendorf" userId="b65dd99b-d143-4ac0-afd9-06cf92aa7564" providerId="ADAL" clId="{E2243816-0B25-9B40-A3FE-3F918E177A2D}" dt="2024-11-19T14:07:34.144" v="2211"/>
          <ac:picMkLst>
            <pc:docMk/>
            <pc:sldMk cId="3690646440" sldId="325"/>
            <ac:picMk id="7" creationId="{F87E35C7-8886-13AA-FF0A-BA339E8141DB}"/>
          </ac:picMkLst>
        </pc:picChg>
      </pc:sldChg>
      <pc:sldChg chg="addSp delSp modSp mod">
        <pc:chgData name="Anika Nahrendorf" userId="b65dd99b-d143-4ac0-afd9-06cf92aa7564" providerId="ADAL" clId="{E2243816-0B25-9B40-A3FE-3F918E177A2D}" dt="2024-11-21T09:24:56.319" v="8135" actId="255"/>
        <pc:sldMkLst>
          <pc:docMk/>
          <pc:sldMk cId="126813923" sldId="326"/>
        </pc:sldMkLst>
        <pc:spChg chg="add mod">
          <ac:chgData name="Anika Nahrendorf" userId="b65dd99b-d143-4ac0-afd9-06cf92aa7564" providerId="ADAL" clId="{E2243816-0B25-9B40-A3FE-3F918E177A2D}" dt="2024-11-21T09:24:56.319" v="8135" actId="255"/>
          <ac:spMkLst>
            <pc:docMk/>
            <pc:sldMk cId="126813923" sldId="326"/>
            <ac:spMk id="6" creationId="{07FED6FE-70EE-3CD1-AD3E-68F0DF4F5198}"/>
          </ac:spMkLst>
        </pc:spChg>
      </pc:sldChg>
      <pc:sldChg chg="addSp delSp modSp mod">
        <pc:chgData name="Anika Nahrendorf" userId="b65dd99b-d143-4ac0-afd9-06cf92aa7564" providerId="ADAL" clId="{E2243816-0B25-9B40-A3FE-3F918E177A2D}" dt="2024-11-19T14:08:22.476" v="2283" actId="20577"/>
        <pc:sldMkLst>
          <pc:docMk/>
          <pc:sldMk cId="4143646997" sldId="327"/>
        </pc:sldMkLst>
        <pc:spChg chg="add mod">
          <ac:chgData name="Anika Nahrendorf" userId="b65dd99b-d143-4ac0-afd9-06cf92aa7564" providerId="ADAL" clId="{E2243816-0B25-9B40-A3FE-3F918E177A2D}" dt="2024-11-19T14:08:22.476" v="2283" actId="20577"/>
          <ac:spMkLst>
            <pc:docMk/>
            <pc:sldMk cId="4143646997" sldId="327"/>
            <ac:spMk id="5" creationId="{470DF03D-D3A0-B3CB-8F3C-5E63A2F72D92}"/>
          </ac:spMkLst>
        </pc:spChg>
        <pc:picChg chg="add mod">
          <ac:chgData name="Anika Nahrendorf" userId="b65dd99b-d143-4ac0-afd9-06cf92aa7564" providerId="ADAL" clId="{E2243816-0B25-9B40-A3FE-3F918E177A2D}" dt="2024-11-19T13:21:21.552" v="1358"/>
          <ac:picMkLst>
            <pc:docMk/>
            <pc:sldMk cId="4143646997" sldId="327"/>
            <ac:picMk id="2" creationId="{CC50D485-BC2C-57BB-0434-8FFB1CECF07F}"/>
          </ac:picMkLst>
        </pc:picChg>
        <pc:picChg chg="add mod">
          <ac:chgData name="Anika Nahrendorf" userId="b65dd99b-d143-4ac0-afd9-06cf92aa7564" providerId="ADAL" clId="{E2243816-0B25-9B40-A3FE-3F918E177A2D}" dt="2024-11-19T14:08:15.813" v="2261"/>
          <ac:picMkLst>
            <pc:docMk/>
            <pc:sldMk cId="4143646997" sldId="327"/>
            <ac:picMk id="6" creationId="{9B4B9F2D-8833-A002-27AD-687D0A5D3D61}"/>
          </ac:picMkLst>
        </pc:picChg>
        <pc:picChg chg="add mod">
          <ac:chgData name="Anika Nahrendorf" userId="b65dd99b-d143-4ac0-afd9-06cf92aa7564" providerId="ADAL" clId="{E2243816-0B25-9B40-A3FE-3F918E177A2D}" dt="2024-11-19T14:08:15.813" v="2261"/>
          <ac:picMkLst>
            <pc:docMk/>
            <pc:sldMk cId="4143646997" sldId="327"/>
            <ac:picMk id="7" creationId="{709E9433-178F-6A33-A619-22AC98EA9086}"/>
          </ac:picMkLst>
        </pc:picChg>
      </pc:sldChg>
      <pc:sldChg chg="addSp delSp modSp mod">
        <pc:chgData name="Anika Nahrendorf" userId="b65dd99b-d143-4ac0-afd9-06cf92aa7564" providerId="ADAL" clId="{E2243816-0B25-9B40-A3FE-3F918E177A2D}" dt="2024-11-19T13:57:31.612" v="2033" actId="20577"/>
        <pc:sldMkLst>
          <pc:docMk/>
          <pc:sldMk cId="2083564038" sldId="328"/>
        </pc:sldMkLst>
        <pc:spChg chg="add mod">
          <ac:chgData name="Anika Nahrendorf" userId="b65dd99b-d143-4ac0-afd9-06cf92aa7564" providerId="ADAL" clId="{E2243816-0B25-9B40-A3FE-3F918E177A2D}" dt="2024-11-19T13:57:31.612" v="2033" actId="20577"/>
          <ac:spMkLst>
            <pc:docMk/>
            <pc:sldMk cId="2083564038" sldId="328"/>
            <ac:spMk id="7" creationId="{3C3CA516-B33B-0FBD-84C1-A6D512E2656C}"/>
          </ac:spMkLst>
        </pc:spChg>
        <pc:picChg chg="add mod">
          <ac:chgData name="Anika Nahrendorf" userId="b65dd99b-d143-4ac0-afd9-06cf92aa7564" providerId="ADAL" clId="{E2243816-0B25-9B40-A3FE-3F918E177A2D}" dt="2024-11-19T13:20:49.343" v="1345"/>
          <ac:picMkLst>
            <pc:docMk/>
            <pc:sldMk cId="2083564038" sldId="328"/>
            <ac:picMk id="2" creationId="{41AC513A-B78D-AC56-6A18-4A3A0DC29C6C}"/>
          </ac:picMkLst>
        </pc:picChg>
        <pc:picChg chg="add mod">
          <ac:chgData name="Anika Nahrendorf" userId="b65dd99b-d143-4ac0-afd9-06cf92aa7564" providerId="ADAL" clId="{E2243816-0B25-9B40-A3FE-3F918E177A2D}" dt="2024-11-19T13:57:25.458" v="2011"/>
          <ac:picMkLst>
            <pc:docMk/>
            <pc:sldMk cId="2083564038" sldId="328"/>
            <ac:picMk id="8" creationId="{FCC3B691-B08E-24DE-B698-355F1899E895}"/>
          </ac:picMkLst>
        </pc:picChg>
        <pc:picChg chg="add mod">
          <ac:chgData name="Anika Nahrendorf" userId="b65dd99b-d143-4ac0-afd9-06cf92aa7564" providerId="ADAL" clId="{E2243816-0B25-9B40-A3FE-3F918E177A2D}" dt="2024-11-19T13:57:25.458" v="2011"/>
          <ac:picMkLst>
            <pc:docMk/>
            <pc:sldMk cId="2083564038" sldId="328"/>
            <ac:picMk id="9" creationId="{BB1E0142-6C76-A56C-B049-5D460F2112C3}"/>
          </ac:picMkLst>
        </pc:picChg>
      </pc:sldChg>
      <pc:sldChg chg="addSp delSp modSp mod">
        <pc:chgData name="Anika Nahrendorf" userId="b65dd99b-d143-4ac0-afd9-06cf92aa7564" providerId="ADAL" clId="{E2243816-0B25-9B40-A3FE-3F918E177A2D}" dt="2024-11-19T13:26:49.110" v="1505" actId="20577"/>
        <pc:sldMkLst>
          <pc:docMk/>
          <pc:sldMk cId="4033306872" sldId="329"/>
        </pc:sldMkLst>
        <pc:spChg chg="add mod">
          <ac:chgData name="Anika Nahrendorf" userId="b65dd99b-d143-4ac0-afd9-06cf92aa7564" providerId="ADAL" clId="{E2243816-0B25-9B40-A3FE-3F918E177A2D}" dt="2024-11-19T13:26:49.110" v="1505" actId="20577"/>
          <ac:spMkLst>
            <pc:docMk/>
            <pc:sldMk cId="4033306872" sldId="329"/>
            <ac:spMk id="8" creationId="{D5DD0D91-4990-875B-327E-8C1981074CE9}"/>
          </ac:spMkLst>
        </pc:spChg>
        <pc:picChg chg="add mod">
          <ac:chgData name="Anika Nahrendorf" userId="b65dd99b-d143-4ac0-afd9-06cf92aa7564" providerId="ADAL" clId="{E2243816-0B25-9B40-A3FE-3F918E177A2D}" dt="2024-11-19T13:19:33.224" v="1317"/>
          <ac:picMkLst>
            <pc:docMk/>
            <pc:sldMk cId="4033306872" sldId="329"/>
            <ac:picMk id="2" creationId="{3167361E-9E43-3B13-186C-619916A76732}"/>
          </ac:picMkLst>
        </pc:picChg>
        <pc:picChg chg="add mod">
          <ac:chgData name="Anika Nahrendorf" userId="b65dd99b-d143-4ac0-afd9-06cf92aa7564" providerId="ADAL" clId="{E2243816-0B25-9B40-A3FE-3F918E177A2D}" dt="2024-11-19T13:26:42.312" v="1483"/>
          <ac:picMkLst>
            <pc:docMk/>
            <pc:sldMk cId="4033306872" sldId="329"/>
            <ac:picMk id="6" creationId="{444632D2-B7CA-E74F-ACC9-873DC06D3817}"/>
          </ac:picMkLst>
        </pc:picChg>
      </pc:sldChg>
      <pc:sldChg chg="addSp delSp modSp mod">
        <pc:chgData name="Anika Nahrendorf" userId="b65dd99b-d143-4ac0-afd9-06cf92aa7564" providerId="ADAL" clId="{E2243816-0B25-9B40-A3FE-3F918E177A2D}" dt="2024-11-29T14:48:46.912" v="18102" actId="2711"/>
        <pc:sldMkLst>
          <pc:docMk/>
          <pc:sldMk cId="32237763" sldId="330"/>
        </pc:sldMkLst>
        <pc:spChg chg="add mod">
          <ac:chgData name="Anika Nahrendorf" userId="b65dd99b-d143-4ac0-afd9-06cf92aa7564" providerId="ADAL" clId="{E2243816-0B25-9B40-A3FE-3F918E177A2D}" dt="2024-11-29T14:38:24.334" v="17618" actId="1035"/>
          <ac:spMkLst>
            <pc:docMk/>
            <pc:sldMk cId="32237763" sldId="330"/>
            <ac:spMk id="2" creationId="{72C50F21-6093-86FA-2F24-3E08C030D212}"/>
          </ac:spMkLst>
        </pc:spChg>
        <pc:spChg chg="add mod">
          <ac:chgData name="Anika Nahrendorf" userId="b65dd99b-d143-4ac0-afd9-06cf92aa7564" providerId="ADAL" clId="{E2243816-0B25-9B40-A3FE-3F918E177A2D}" dt="2024-11-29T14:48:20.956" v="18099" actId="1076"/>
          <ac:spMkLst>
            <pc:docMk/>
            <pc:sldMk cId="32237763" sldId="330"/>
            <ac:spMk id="10" creationId="{F7813482-B2A3-FEBF-20A2-11F509F68E68}"/>
          </ac:spMkLst>
        </pc:spChg>
        <pc:spChg chg="add mod">
          <ac:chgData name="Anika Nahrendorf" userId="b65dd99b-d143-4ac0-afd9-06cf92aa7564" providerId="ADAL" clId="{E2243816-0B25-9B40-A3FE-3F918E177A2D}" dt="2024-11-29T14:48:20.956" v="18099" actId="1076"/>
          <ac:spMkLst>
            <pc:docMk/>
            <pc:sldMk cId="32237763" sldId="330"/>
            <ac:spMk id="11" creationId="{E79F3361-2ADF-38EA-3A3B-9FCA34C67804}"/>
          </ac:spMkLst>
        </pc:spChg>
        <pc:spChg chg="add mod">
          <ac:chgData name="Anika Nahrendorf" userId="b65dd99b-d143-4ac0-afd9-06cf92aa7564" providerId="ADAL" clId="{E2243816-0B25-9B40-A3FE-3F918E177A2D}" dt="2024-11-29T14:48:46.912" v="18102" actId="2711"/>
          <ac:spMkLst>
            <pc:docMk/>
            <pc:sldMk cId="32237763" sldId="330"/>
            <ac:spMk id="14" creationId="{64167580-AEFA-DE13-F203-DD1002941592}"/>
          </ac:spMkLst>
        </pc:spChg>
        <pc:picChg chg="add mod">
          <ac:chgData name="Anika Nahrendorf" userId="b65dd99b-d143-4ac0-afd9-06cf92aa7564" providerId="ADAL" clId="{E2243816-0B25-9B40-A3FE-3F918E177A2D}" dt="2024-11-19T13:18:05.904" v="1291"/>
          <ac:picMkLst>
            <pc:docMk/>
            <pc:sldMk cId="32237763" sldId="330"/>
            <ac:picMk id="3" creationId="{991F8B51-ECF2-C035-B8E6-A82E9960BA4A}"/>
          </ac:picMkLst>
        </pc:picChg>
        <pc:picChg chg="add mod">
          <ac:chgData name="Anika Nahrendorf" userId="b65dd99b-d143-4ac0-afd9-06cf92aa7564" providerId="ADAL" clId="{E2243816-0B25-9B40-A3FE-3F918E177A2D}" dt="2024-11-18T14:48:41.692" v="978"/>
          <ac:picMkLst>
            <pc:docMk/>
            <pc:sldMk cId="32237763" sldId="330"/>
            <ac:picMk id="5" creationId="{ECE23665-CB37-D6F2-53D0-A06391ECFE79}"/>
          </ac:picMkLst>
        </pc:picChg>
        <pc:picChg chg="mod modCrop">
          <ac:chgData name="Anika Nahrendorf" userId="b65dd99b-d143-4ac0-afd9-06cf92aa7564" providerId="ADAL" clId="{E2243816-0B25-9B40-A3FE-3F918E177A2D}" dt="2024-11-29T14:48:20.956" v="18099" actId="1076"/>
          <ac:picMkLst>
            <pc:docMk/>
            <pc:sldMk cId="32237763" sldId="330"/>
            <ac:picMk id="6" creationId="{E47CC7A9-ECC1-2858-EAFF-D3C1423D1832}"/>
          </ac:picMkLst>
        </pc:picChg>
        <pc:picChg chg="mod">
          <ac:chgData name="Anika Nahrendorf" userId="b65dd99b-d143-4ac0-afd9-06cf92aa7564" providerId="ADAL" clId="{E2243816-0B25-9B40-A3FE-3F918E177A2D}" dt="2024-11-29T14:44:57.034" v="17924" actId="1076"/>
          <ac:picMkLst>
            <pc:docMk/>
            <pc:sldMk cId="32237763" sldId="330"/>
            <ac:picMk id="8" creationId="{C1E473F6-3DAE-BE25-9AD5-6DE810818389}"/>
          </ac:picMkLst>
        </pc:picChg>
        <pc:picChg chg="mod">
          <ac:chgData name="Anika Nahrendorf" userId="b65dd99b-d143-4ac0-afd9-06cf92aa7564" providerId="ADAL" clId="{E2243816-0B25-9B40-A3FE-3F918E177A2D}" dt="2024-11-29T14:48:30.285" v="18101" actId="1076"/>
          <ac:picMkLst>
            <pc:docMk/>
            <pc:sldMk cId="32237763" sldId="330"/>
            <ac:picMk id="9" creationId="{2E067311-48DE-7B97-73BC-667D6AFE17C7}"/>
          </ac:picMkLst>
        </pc:picChg>
        <pc:picChg chg="mod">
          <ac:chgData name="Anika Nahrendorf" userId="b65dd99b-d143-4ac0-afd9-06cf92aa7564" providerId="ADAL" clId="{E2243816-0B25-9B40-A3FE-3F918E177A2D}" dt="2024-11-29T14:48:26.708" v="18100" actId="1076"/>
          <ac:picMkLst>
            <pc:docMk/>
            <pc:sldMk cId="32237763" sldId="330"/>
            <ac:picMk id="12" creationId="{F52F0869-CAC5-8044-7E42-378B8C11FCC9}"/>
          </ac:picMkLst>
        </pc:picChg>
      </pc:sldChg>
      <pc:sldChg chg="addSp delSp modSp del mod modShow">
        <pc:chgData name="Anika Nahrendorf" userId="b65dd99b-d143-4ac0-afd9-06cf92aa7564" providerId="ADAL" clId="{E2243816-0B25-9B40-A3FE-3F918E177A2D}" dt="2024-12-03T13:09:14.728" v="19921" actId="2696"/>
        <pc:sldMkLst>
          <pc:docMk/>
          <pc:sldMk cId="3889338399" sldId="331"/>
        </pc:sldMkLst>
      </pc:sldChg>
      <pc:sldChg chg="addSp delSp modSp add mod delAnim">
        <pc:chgData name="Anika Nahrendorf" userId="b65dd99b-d143-4ac0-afd9-06cf92aa7564" providerId="ADAL" clId="{E2243816-0B25-9B40-A3FE-3F918E177A2D}" dt="2024-12-17T07:55:08.591" v="20841" actId="1076"/>
        <pc:sldMkLst>
          <pc:docMk/>
          <pc:sldMk cId="3976796539" sldId="331"/>
        </pc:sldMkLst>
        <pc:spChg chg="add mod">
          <ac:chgData name="Anika Nahrendorf" userId="b65dd99b-d143-4ac0-afd9-06cf92aa7564" providerId="ADAL" clId="{E2243816-0B25-9B40-A3FE-3F918E177A2D}" dt="2024-12-17T07:53:59.908" v="20827" actId="20577"/>
          <ac:spMkLst>
            <pc:docMk/>
            <pc:sldMk cId="3976796539" sldId="331"/>
            <ac:spMk id="3" creationId="{C8A4B250-A127-39AB-F0A1-E27377A66F46}"/>
          </ac:spMkLst>
        </pc:spChg>
        <pc:spChg chg="add mod">
          <ac:chgData name="Anika Nahrendorf" userId="b65dd99b-d143-4ac0-afd9-06cf92aa7564" providerId="ADAL" clId="{E2243816-0B25-9B40-A3FE-3F918E177A2D}" dt="2024-12-17T07:54:13.607" v="20829"/>
          <ac:spMkLst>
            <pc:docMk/>
            <pc:sldMk cId="3976796539" sldId="331"/>
            <ac:spMk id="6" creationId="{238C19D6-1B3F-F100-3F7A-D5C00DC03EF2}"/>
          </ac:spMkLst>
        </pc:spChg>
        <pc:spChg chg="mod">
          <ac:chgData name="Anika Nahrendorf" userId="b65dd99b-d143-4ac0-afd9-06cf92aa7564" providerId="ADAL" clId="{E2243816-0B25-9B40-A3FE-3F918E177A2D}" dt="2024-12-17T07:55:08.591" v="20841" actId="1076"/>
          <ac:spMkLst>
            <pc:docMk/>
            <pc:sldMk cId="3976796539" sldId="331"/>
            <ac:spMk id="14" creationId="{DB7F096F-9306-C5BC-C4E4-78DF8CD3C708}"/>
          </ac:spMkLst>
        </pc:spChg>
        <pc:graphicFrameChg chg="add mod modGraphic">
          <ac:chgData name="Anika Nahrendorf" userId="b65dd99b-d143-4ac0-afd9-06cf92aa7564" providerId="ADAL" clId="{E2243816-0B25-9B40-A3FE-3F918E177A2D}" dt="2024-12-17T07:53:57.594" v="20825" actId="1076"/>
          <ac:graphicFrameMkLst>
            <pc:docMk/>
            <pc:sldMk cId="3976796539" sldId="331"/>
            <ac:graphicFrameMk id="4" creationId="{A43C51DE-1FDC-384E-DFAF-815C8CBD7F39}"/>
          </ac:graphicFrameMkLst>
        </pc:graphicFrameChg>
        <pc:picChg chg="mod">
          <ac:chgData name="Anika Nahrendorf" userId="b65dd99b-d143-4ac0-afd9-06cf92aa7564" providerId="ADAL" clId="{E2243816-0B25-9B40-A3FE-3F918E177A2D}" dt="2024-12-17T07:47:38.199" v="20477" actId="1076"/>
          <ac:picMkLst>
            <pc:docMk/>
            <pc:sldMk cId="3976796539" sldId="331"/>
            <ac:picMk id="11" creationId="{071F97A0-098C-04E7-053A-788BF77E8808}"/>
          </ac:picMkLst>
        </pc:picChg>
      </pc:sldChg>
      <pc:sldChg chg="modSp mod">
        <pc:chgData name="Anika Nahrendorf" userId="b65dd99b-d143-4ac0-afd9-06cf92aa7564" providerId="ADAL" clId="{E2243816-0B25-9B40-A3FE-3F918E177A2D}" dt="2024-11-18T12:15:39.260" v="165"/>
        <pc:sldMkLst>
          <pc:docMk/>
          <pc:sldMk cId="2742829821" sldId="332"/>
        </pc:sldMkLst>
        <pc:spChg chg="mod">
          <ac:chgData name="Anika Nahrendorf" userId="b65dd99b-d143-4ac0-afd9-06cf92aa7564" providerId="ADAL" clId="{E2243816-0B25-9B40-A3FE-3F918E177A2D}" dt="2024-11-18T12:15:39.260" v="165"/>
          <ac:spMkLst>
            <pc:docMk/>
            <pc:sldMk cId="2742829821" sldId="332"/>
            <ac:spMk id="3" creationId="{70AB8D1C-B6D1-5A13-ECA9-C2F60B63C9C7}"/>
          </ac:spMkLst>
        </pc:spChg>
      </pc:sldChg>
      <pc:sldChg chg="addSp delSp modSp mod">
        <pc:chgData name="Anika Nahrendorf" userId="b65dd99b-d143-4ac0-afd9-06cf92aa7564" providerId="ADAL" clId="{E2243816-0B25-9B40-A3FE-3F918E177A2D}" dt="2024-11-29T14:33:38.501" v="17593" actId="14100"/>
        <pc:sldMkLst>
          <pc:docMk/>
          <pc:sldMk cId="4064889504" sldId="333"/>
        </pc:sldMkLst>
        <pc:spChg chg="add mod">
          <ac:chgData name="Anika Nahrendorf" userId="b65dd99b-d143-4ac0-afd9-06cf92aa7564" providerId="ADAL" clId="{E2243816-0B25-9B40-A3FE-3F918E177A2D}" dt="2024-11-18T14:48:36.700" v="976" actId="20577"/>
          <ac:spMkLst>
            <pc:docMk/>
            <pc:sldMk cId="4064889504" sldId="333"/>
            <ac:spMk id="2" creationId="{566D3ED9-1759-2387-5BD5-7D36F119D822}"/>
          </ac:spMkLst>
        </pc:spChg>
        <pc:spChg chg="add mod">
          <ac:chgData name="Anika Nahrendorf" userId="b65dd99b-d143-4ac0-afd9-06cf92aa7564" providerId="ADAL" clId="{E2243816-0B25-9B40-A3FE-3F918E177A2D}" dt="2024-11-29T14:29:44.023" v="17587" actId="20577"/>
          <ac:spMkLst>
            <pc:docMk/>
            <pc:sldMk cId="4064889504" sldId="333"/>
            <ac:spMk id="9" creationId="{7449BD5F-4685-1CE9-7671-A2FC8E4FFB3F}"/>
          </ac:spMkLst>
        </pc:spChg>
        <pc:picChg chg="mod modCrop">
          <ac:chgData name="Anika Nahrendorf" userId="b65dd99b-d143-4ac0-afd9-06cf92aa7564" providerId="ADAL" clId="{E2243816-0B25-9B40-A3FE-3F918E177A2D}" dt="2024-11-29T14:31:28.791" v="17591" actId="208"/>
          <ac:picMkLst>
            <pc:docMk/>
            <pc:sldMk cId="4064889504" sldId="333"/>
            <ac:picMk id="3" creationId="{124CDC29-A5B6-6EE9-A602-502104D146AD}"/>
          </ac:picMkLst>
        </pc:picChg>
        <pc:picChg chg="add mod">
          <ac:chgData name="Anika Nahrendorf" userId="b65dd99b-d143-4ac0-afd9-06cf92aa7564" providerId="ADAL" clId="{E2243816-0B25-9B40-A3FE-3F918E177A2D}" dt="2024-11-18T14:48:33.331" v="968"/>
          <ac:picMkLst>
            <pc:docMk/>
            <pc:sldMk cId="4064889504" sldId="333"/>
            <ac:picMk id="4" creationId="{8C0732F7-72BD-5BC8-0008-B577B1C4BBD3}"/>
          </ac:picMkLst>
        </pc:picChg>
        <pc:picChg chg="mod modCrop">
          <ac:chgData name="Anika Nahrendorf" userId="b65dd99b-d143-4ac0-afd9-06cf92aa7564" providerId="ADAL" clId="{E2243816-0B25-9B40-A3FE-3F918E177A2D}" dt="2024-11-29T14:33:38.501" v="17593" actId="14100"/>
          <ac:picMkLst>
            <pc:docMk/>
            <pc:sldMk cId="4064889504" sldId="333"/>
            <ac:picMk id="5" creationId="{56216134-8031-6A2D-9750-782D78449FDD}"/>
          </ac:picMkLst>
        </pc:picChg>
        <pc:picChg chg="add mod">
          <ac:chgData name="Anika Nahrendorf" userId="b65dd99b-d143-4ac0-afd9-06cf92aa7564" providerId="ADAL" clId="{E2243816-0B25-9B40-A3FE-3F918E177A2D}" dt="2024-11-19T13:18:03.497" v="1290"/>
          <ac:picMkLst>
            <pc:docMk/>
            <pc:sldMk cId="4064889504" sldId="333"/>
            <ac:picMk id="6" creationId="{1E2C3EB7-5A6C-EF2D-F2A4-48C1EADEE5DC}"/>
          </ac:picMkLst>
        </pc:picChg>
        <pc:picChg chg="mod modCrop">
          <ac:chgData name="Anika Nahrendorf" userId="b65dd99b-d143-4ac0-afd9-06cf92aa7564" providerId="ADAL" clId="{E2243816-0B25-9B40-A3FE-3F918E177A2D}" dt="2024-11-29T14:32:14.476" v="17592" actId="14100"/>
          <ac:picMkLst>
            <pc:docMk/>
            <pc:sldMk cId="4064889504" sldId="333"/>
            <ac:picMk id="7" creationId="{499DB354-A12D-77B1-4A64-DABC339B5807}"/>
          </ac:picMkLst>
        </pc:picChg>
        <pc:picChg chg="mod">
          <ac:chgData name="Anika Nahrendorf" userId="b65dd99b-d143-4ac0-afd9-06cf92aa7564" providerId="ADAL" clId="{E2243816-0B25-9B40-A3FE-3F918E177A2D}" dt="2024-11-29T14:29:19.671" v="17560" actId="1076"/>
          <ac:picMkLst>
            <pc:docMk/>
            <pc:sldMk cId="4064889504" sldId="333"/>
            <ac:picMk id="12" creationId="{C37F7589-C0C9-3FA0-8F82-15C2AA7EC19C}"/>
          </ac:picMkLst>
        </pc:picChg>
      </pc:sldChg>
      <pc:sldChg chg="addSp delSp modSp mod">
        <pc:chgData name="Anika Nahrendorf" userId="b65dd99b-d143-4ac0-afd9-06cf92aa7564" providerId="ADAL" clId="{E2243816-0B25-9B40-A3FE-3F918E177A2D}" dt="2024-12-19T13:51:57.242" v="34804" actId="2711"/>
        <pc:sldMkLst>
          <pc:docMk/>
          <pc:sldMk cId="420581594" sldId="334"/>
        </pc:sldMkLst>
        <pc:spChg chg="add mod">
          <ac:chgData name="Anika Nahrendorf" userId="b65dd99b-d143-4ac0-afd9-06cf92aa7564" providerId="ADAL" clId="{E2243816-0B25-9B40-A3FE-3F918E177A2D}" dt="2024-12-19T13:51:57.242" v="34804" actId="2711"/>
          <ac:spMkLst>
            <pc:docMk/>
            <pc:sldMk cId="420581594" sldId="334"/>
            <ac:spMk id="3" creationId="{C3DB87EC-FF1E-BCCE-DCA9-3DB493206925}"/>
          </ac:spMkLst>
        </pc:spChg>
        <pc:spChg chg="add mod">
          <ac:chgData name="Anika Nahrendorf" userId="b65dd99b-d143-4ac0-afd9-06cf92aa7564" providerId="ADAL" clId="{E2243816-0B25-9B40-A3FE-3F918E177A2D}" dt="2024-12-19T13:51:10.603" v="34762" actId="2711"/>
          <ac:spMkLst>
            <pc:docMk/>
            <pc:sldMk cId="420581594" sldId="334"/>
            <ac:spMk id="6" creationId="{C32A23D2-3A4B-0C09-0E12-8EBF000AB617}"/>
          </ac:spMkLst>
        </pc:spChg>
        <pc:picChg chg="add mod">
          <ac:chgData name="Anika Nahrendorf" userId="b65dd99b-d143-4ac0-afd9-06cf92aa7564" providerId="ADAL" clId="{E2243816-0B25-9B40-A3FE-3F918E177A2D}" dt="2024-11-19T13:19:30.481" v="1316"/>
          <ac:picMkLst>
            <pc:docMk/>
            <pc:sldMk cId="420581594" sldId="334"/>
            <ac:picMk id="2" creationId="{DE9FC931-D18E-8A81-C509-1AF320F453F3}"/>
          </ac:picMkLst>
        </pc:picChg>
        <pc:picChg chg="mod">
          <ac:chgData name="Anika Nahrendorf" userId="b65dd99b-d143-4ac0-afd9-06cf92aa7564" providerId="ADAL" clId="{E2243816-0B25-9B40-A3FE-3F918E177A2D}" dt="2024-12-19T13:39:51.399" v="34508" actId="1076"/>
          <ac:picMkLst>
            <pc:docMk/>
            <pc:sldMk cId="420581594" sldId="334"/>
            <ac:picMk id="4" creationId="{5A08D493-F4AA-3B91-D8F7-7AA4DD67A717}"/>
          </ac:picMkLst>
        </pc:picChg>
        <pc:picChg chg="add mod">
          <ac:chgData name="Anika Nahrendorf" userId="b65dd99b-d143-4ac0-afd9-06cf92aa7564" providerId="ADAL" clId="{E2243816-0B25-9B40-A3FE-3F918E177A2D}" dt="2024-11-19T13:26:31.550" v="1473"/>
          <ac:picMkLst>
            <pc:docMk/>
            <pc:sldMk cId="420581594" sldId="334"/>
            <ac:picMk id="5" creationId="{30208EC1-ED49-1396-D9E4-43807D206367}"/>
          </ac:picMkLst>
        </pc:picChg>
        <pc:picChg chg="mod">
          <ac:chgData name="Anika Nahrendorf" userId="b65dd99b-d143-4ac0-afd9-06cf92aa7564" providerId="ADAL" clId="{E2243816-0B25-9B40-A3FE-3F918E177A2D}" dt="2024-12-19T13:39:46.337" v="34506" actId="1076"/>
          <ac:picMkLst>
            <pc:docMk/>
            <pc:sldMk cId="420581594" sldId="334"/>
            <ac:picMk id="8" creationId="{53059693-A417-50ED-46C4-D7691B2DACCF}"/>
          </ac:picMkLst>
        </pc:picChg>
      </pc:sldChg>
      <pc:sldChg chg="addSp delSp modSp mod">
        <pc:chgData name="Anika Nahrendorf" userId="b65dd99b-d143-4ac0-afd9-06cf92aa7564" providerId="ADAL" clId="{E2243816-0B25-9B40-A3FE-3F918E177A2D}" dt="2024-11-19T13:57:58.462" v="2061" actId="20577"/>
        <pc:sldMkLst>
          <pc:docMk/>
          <pc:sldMk cId="4168637407" sldId="335"/>
        </pc:sldMkLst>
        <pc:spChg chg="add mod">
          <ac:chgData name="Anika Nahrendorf" userId="b65dd99b-d143-4ac0-afd9-06cf92aa7564" providerId="ADAL" clId="{E2243816-0B25-9B40-A3FE-3F918E177A2D}" dt="2024-11-19T13:57:58.462" v="2061" actId="20577"/>
          <ac:spMkLst>
            <pc:docMk/>
            <pc:sldMk cId="4168637407" sldId="335"/>
            <ac:spMk id="7" creationId="{65EB9C7D-0E7E-82D3-48F6-94BB83FB056E}"/>
          </ac:spMkLst>
        </pc:spChg>
        <pc:picChg chg="add mod">
          <ac:chgData name="Anika Nahrendorf" userId="b65dd99b-d143-4ac0-afd9-06cf92aa7564" providerId="ADAL" clId="{E2243816-0B25-9B40-A3FE-3F918E177A2D}" dt="2024-11-19T13:20:51.809" v="1346"/>
          <ac:picMkLst>
            <pc:docMk/>
            <pc:sldMk cId="4168637407" sldId="335"/>
            <ac:picMk id="2" creationId="{7E2ACF0F-E80E-6377-9321-3028770F1FB4}"/>
          </ac:picMkLst>
        </pc:picChg>
        <pc:picChg chg="add mod">
          <ac:chgData name="Anika Nahrendorf" userId="b65dd99b-d143-4ac0-afd9-06cf92aa7564" providerId="ADAL" clId="{E2243816-0B25-9B40-A3FE-3F918E177A2D}" dt="2024-11-19T13:57:39.099" v="2035"/>
          <ac:picMkLst>
            <pc:docMk/>
            <pc:sldMk cId="4168637407" sldId="335"/>
            <ac:picMk id="9" creationId="{7CEC2887-7A9C-DAA7-DACF-471E9A8A1E42}"/>
          </ac:picMkLst>
        </pc:picChg>
        <pc:picChg chg="add mod">
          <ac:chgData name="Anika Nahrendorf" userId="b65dd99b-d143-4ac0-afd9-06cf92aa7564" providerId="ADAL" clId="{E2243816-0B25-9B40-A3FE-3F918E177A2D}" dt="2024-11-19T13:57:39.099" v="2035"/>
          <ac:picMkLst>
            <pc:docMk/>
            <pc:sldMk cId="4168637407" sldId="335"/>
            <ac:picMk id="11" creationId="{39BBBCB4-13DC-8520-55F4-C3D08052D46A}"/>
          </ac:picMkLst>
        </pc:picChg>
      </pc:sldChg>
      <pc:sldChg chg="addSp delSp modSp mod">
        <pc:chgData name="Anika Nahrendorf" userId="b65dd99b-d143-4ac0-afd9-06cf92aa7564" providerId="ADAL" clId="{E2243816-0B25-9B40-A3FE-3F918E177A2D}" dt="2024-11-19T14:12:17.283" v="2458" actId="20577"/>
        <pc:sldMkLst>
          <pc:docMk/>
          <pc:sldMk cId="2941583719" sldId="336"/>
        </pc:sldMkLst>
        <pc:spChg chg="add mod">
          <ac:chgData name="Anika Nahrendorf" userId="b65dd99b-d143-4ac0-afd9-06cf92aa7564" providerId="ADAL" clId="{E2243816-0B25-9B40-A3FE-3F918E177A2D}" dt="2024-11-19T14:12:17.283" v="2458" actId="20577"/>
          <ac:spMkLst>
            <pc:docMk/>
            <pc:sldMk cId="2941583719" sldId="336"/>
            <ac:spMk id="6" creationId="{549EA121-F639-48E2-3AAA-9EC159611A55}"/>
          </ac:spMkLst>
        </pc:spChg>
        <pc:picChg chg="add mod">
          <ac:chgData name="Anika Nahrendorf" userId="b65dd99b-d143-4ac0-afd9-06cf92aa7564" providerId="ADAL" clId="{E2243816-0B25-9B40-A3FE-3F918E177A2D}" dt="2024-11-19T13:21:46.013" v="1368"/>
          <ac:picMkLst>
            <pc:docMk/>
            <pc:sldMk cId="2941583719" sldId="336"/>
            <ac:picMk id="2" creationId="{E7961E94-5581-B529-26D1-095535872112}"/>
          </ac:picMkLst>
        </pc:picChg>
        <pc:picChg chg="add mod">
          <ac:chgData name="Anika Nahrendorf" userId="b65dd99b-d143-4ac0-afd9-06cf92aa7564" providerId="ADAL" clId="{E2243816-0B25-9B40-A3FE-3F918E177A2D}" dt="2024-11-19T14:12:14.413" v="2456"/>
          <ac:picMkLst>
            <pc:docMk/>
            <pc:sldMk cId="2941583719" sldId="336"/>
            <ac:picMk id="5" creationId="{41D6F2CE-3EBD-F015-8C2C-A51CE356FC46}"/>
          </ac:picMkLst>
        </pc:picChg>
      </pc:sldChg>
      <pc:sldChg chg="addSp delSp modSp mod">
        <pc:chgData name="Anika Nahrendorf" userId="b65dd99b-d143-4ac0-afd9-06cf92aa7564" providerId="ADAL" clId="{E2243816-0B25-9B40-A3FE-3F918E177A2D}" dt="2024-11-19T14:10:46.780" v="2381" actId="20577"/>
        <pc:sldMkLst>
          <pc:docMk/>
          <pc:sldMk cId="1201598797" sldId="337"/>
        </pc:sldMkLst>
        <pc:spChg chg="add mod">
          <ac:chgData name="Anika Nahrendorf" userId="b65dd99b-d143-4ac0-afd9-06cf92aa7564" providerId="ADAL" clId="{E2243816-0B25-9B40-A3FE-3F918E177A2D}" dt="2024-11-19T14:10:46.780" v="2381" actId="20577"/>
          <ac:spMkLst>
            <pc:docMk/>
            <pc:sldMk cId="1201598797" sldId="337"/>
            <ac:spMk id="6" creationId="{F2025BB0-08DF-3126-E691-4AB1145B06DC}"/>
          </ac:spMkLst>
        </pc:spChg>
        <pc:picChg chg="add mod">
          <ac:chgData name="Anika Nahrendorf" userId="b65dd99b-d143-4ac0-afd9-06cf92aa7564" providerId="ADAL" clId="{E2243816-0B25-9B40-A3FE-3F918E177A2D}" dt="2024-11-19T13:21:32.907" v="1362"/>
          <ac:picMkLst>
            <pc:docMk/>
            <pc:sldMk cId="1201598797" sldId="337"/>
            <ac:picMk id="4" creationId="{1745ECC7-4745-63C0-BFFC-D6AE486970B4}"/>
          </ac:picMkLst>
        </pc:picChg>
        <pc:picChg chg="add mod">
          <ac:chgData name="Anika Nahrendorf" userId="b65dd99b-d143-4ac0-afd9-06cf92aa7564" providerId="ADAL" clId="{E2243816-0B25-9B40-A3FE-3F918E177A2D}" dt="2024-11-19T14:10:35.892" v="2363"/>
          <ac:picMkLst>
            <pc:docMk/>
            <pc:sldMk cId="1201598797" sldId="337"/>
            <ac:picMk id="5" creationId="{0775C5C4-76C7-BC9F-CAEC-D7473FE61A7E}"/>
          </ac:picMkLst>
        </pc:picChg>
        <pc:picChg chg="mod">
          <ac:chgData name="Anika Nahrendorf" userId="b65dd99b-d143-4ac0-afd9-06cf92aa7564" providerId="ADAL" clId="{E2243816-0B25-9B40-A3FE-3F918E177A2D}" dt="2024-11-19T14:10:39.316" v="2364" actId="1076"/>
          <ac:picMkLst>
            <pc:docMk/>
            <pc:sldMk cId="1201598797" sldId="337"/>
            <ac:picMk id="7" creationId="{174C9FA9-9FBA-8509-CF9F-A21F16CCC325}"/>
          </ac:picMkLst>
        </pc:picChg>
      </pc:sldChg>
      <pc:sldChg chg="addSp delSp modSp mod">
        <pc:chgData name="Anika Nahrendorf" userId="b65dd99b-d143-4ac0-afd9-06cf92aa7564" providerId="ADAL" clId="{E2243816-0B25-9B40-A3FE-3F918E177A2D}" dt="2024-11-19T14:19:21.204" v="2633" actId="20577"/>
        <pc:sldMkLst>
          <pc:docMk/>
          <pc:sldMk cId="1747868518" sldId="338"/>
        </pc:sldMkLst>
        <pc:spChg chg="add mod">
          <ac:chgData name="Anika Nahrendorf" userId="b65dd99b-d143-4ac0-afd9-06cf92aa7564" providerId="ADAL" clId="{E2243816-0B25-9B40-A3FE-3F918E177A2D}" dt="2024-11-19T14:19:21.204" v="2633" actId="20577"/>
          <ac:spMkLst>
            <pc:docMk/>
            <pc:sldMk cId="1747868518" sldId="338"/>
            <ac:spMk id="6" creationId="{26A22DCD-D224-18D8-7EEB-1DCF2BF98EEF}"/>
          </ac:spMkLst>
        </pc:spChg>
        <pc:picChg chg="add mod">
          <ac:chgData name="Anika Nahrendorf" userId="b65dd99b-d143-4ac0-afd9-06cf92aa7564" providerId="ADAL" clId="{E2243816-0B25-9B40-A3FE-3F918E177A2D}" dt="2024-11-19T13:22:06.557" v="1379"/>
          <ac:picMkLst>
            <pc:docMk/>
            <pc:sldMk cId="1747868518" sldId="338"/>
            <ac:picMk id="2" creationId="{6C436BD8-17AB-9DEE-DA87-11CCE0B60D9B}"/>
          </ac:picMkLst>
        </pc:picChg>
        <pc:picChg chg="add mod">
          <ac:chgData name="Anika Nahrendorf" userId="b65dd99b-d143-4ac0-afd9-06cf92aa7564" providerId="ADAL" clId="{E2243816-0B25-9B40-A3FE-3F918E177A2D}" dt="2024-11-19T14:19:08.742" v="2610"/>
          <ac:picMkLst>
            <pc:docMk/>
            <pc:sldMk cId="1747868518" sldId="338"/>
            <ac:picMk id="4" creationId="{3060D5EC-1F49-B539-CDCA-6D7497C4DEA9}"/>
          </ac:picMkLst>
        </pc:picChg>
      </pc:sldChg>
      <pc:sldChg chg="addSp delSp modSp mod">
        <pc:chgData name="Anika Nahrendorf" userId="b65dd99b-d143-4ac0-afd9-06cf92aa7564" providerId="ADAL" clId="{E2243816-0B25-9B40-A3FE-3F918E177A2D}" dt="2024-11-19T14:07:47.196" v="2233" actId="20577"/>
        <pc:sldMkLst>
          <pc:docMk/>
          <pc:sldMk cId="2976069016" sldId="339"/>
        </pc:sldMkLst>
        <pc:spChg chg="add mod">
          <ac:chgData name="Anika Nahrendorf" userId="b65dd99b-d143-4ac0-afd9-06cf92aa7564" providerId="ADAL" clId="{E2243816-0B25-9B40-A3FE-3F918E177A2D}" dt="2024-11-19T14:07:47.196" v="2233" actId="20577"/>
          <ac:spMkLst>
            <pc:docMk/>
            <pc:sldMk cId="2976069016" sldId="339"/>
            <ac:spMk id="5" creationId="{9914AD57-A3F3-32C0-326D-ACFB8119416E}"/>
          </ac:spMkLst>
        </pc:spChg>
        <pc:picChg chg="add mod">
          <ac:chgData name="Anika Nahrendorf" userId="b65dd99b-d143-4ac0-afd9-06cf92aa7564" providerId="ADAL" clId="{E2243816-0B25-9B40-A3FE-3F918E177A2D}" dt="2024-11-19T13:21:15.818" v="1355"/>
          <ac:picMkLst>
            <pc:docMk/>
            <pc:sldMk cId="2976069016" sldId="339"/>
            <ac:picMk id="3" creationId="{2815175F-BE1D-B675-1734-F2C6EE648F0F}"/>
          </ac:picMkLst>
        </pc:picChg>
        <pc:picChg chg="add mod">
          <ac:chgData name="Anika Nahrendorf" userId="b65dd99b-d143-4ac0-afd9-06cf92aa7564" providerId="ADAL" clId="{E2243816-0B25-9B40-A3FE-3F918E177A2D}" dt="2024-11-19T14:07:44.148" v="2223"/>
          <ac:picMkLst>
            <pc:docMk/>
            <pc:sldMk cId="2976069016" sldId="339"/>
            <ac:picMk id="6" creationId="{398E1469-31B2-3EE6-4712-305CB4D8ECC1}"/>
          </ac:picMkLst>
        </pc:picChg>
        <pc:picChg chg="add mod">
          <ac:chgData name="Anika Nahrendorf" userId="b65dd99b-d143-4ac0-afd9-06cf92aa7564" providerId="ADAL" clId="{E2243816-0B25-9B40-A3FE-3F918E177A2D}" dt="2024-11-19T14:07:44.148" v="2223"/>
          <ac:picMkLst>
            <pc:docMk/>
            <pc:sldMk cId="2976069016" sldId="339"/>
            <ac:picMk id="7" creationId="{A2DF31A1-8802-56C0-D17F-C08D4936F58C}"/>
          </ac:picMkLst>
        </pc:picChg>
      </pc:sldChg>
      <pc:sldChg chg="addSp delSp modSp mod">
        <pc:chgData name="Anika Nahrendorf" userId="b65dd99b-d143-4ac0-afd9-06cf92aa7564" providerId="ADAL" clId="{E2243816-0B25-9B40-A3FE-3F918E177A2D}" dt="2024-11-19T14:08:00.386" v="2249" actId="20577"/>
        <pc:sldMkLst>
          <pc:docMk/>
          <pc:sldMk cId="1587303757" sldId="340"/>
        </pc:sldMkLst>
        <pc:spChg chg="add mod">
          <ac:chgData name="Anika Nahrendorf" userId="b65dd99b-d143-4ac0-afd9-06cf92aa7564" providerId="ADAL" clId="{E2243816-0B25-9B40-A3FE-3F918E177A2D}" dt="2024-11-19T14:08:00.386" v="2249" actId="20577"/>
          <ac:spMkLst>
            <pc:docMk/>
            <pc:sldMk cId="1587303757" sldId="340"/>
            <ac:spMk id="11" creationId="{66AE1DA9-24F3-60B1-551A-49639D1CDB4B}"/>
          </ac:spMkLst>
        </pc:spChg>
        <pc:picChg chg="add mod">
          <ac:chgData name="Anika Nahrendorf" userId="b65dd99b-d143-4ac0-afd9-06cf92aa7564" providerId="ADAL" clId="{E2243816-0B25-9B40-A3FE-3F918E177A2D}" dt="2024-11-19T13:21:17.780" v="1356"/>
          <ac:picMkLst>
            <pc:docMk/>
            <pc:sldMk cId="1587303757" sldId="340"/>
            <ac:picMk id="3" creationId="{8117CFF2-59F5-3C39-2783-61B41BD593A6}"/>
          </ac:picMkLst>
        </pc:picChg>
        <pc:picChg chg="add mod">
          <ac:chgData name="Anika Nahrendorf" userId="b65dd99b-d143-4ac0-afd9-06cf92aa7564" providerId="ADAL" clId="{E2243816-0B25-9B40-A3FE-3F918E177A2D}" dt="2024-11-19T14:07:56.688" v="2239"/>
          <ac:picMkLst>
            <pc:docMk/>
            <pc:sldMk cId="1587303757" sldId="340"/>
            <ac:picMk id="22" creationId="{242CA392-E9D2-DE59-D82D-D420C23BAC9C}"/>
          </ac:picMkLst>
        </pc:picChg>
        <pc:picChg chg="add mod">
          <ac:chgData name="Anika Nahrendorf" userId="b65dd99b-d143-4ac0-afd9-06cf92aa7564" providerId="ADAL" clId="{E2243816-0B25-9B40-A3FE-3F918E177A2D}" dt="2024-11-19T14:07:56.688" v="2239"/>
          <ac:picMkLst>
            <pc:docMk/>
            <pc:sldMk cId="1587303757" sldId="340"/>
            <ac:picMk id="24" creationId="{7C6C9018-26B2-4381-9CCE-999A422CF49F}"/>
          </ac:picMkLst>
        </pc:picChg>
      </pc:sldChg>
      <pc:sldChg chg="addSp delSp modSp mod">
        <pc:chgData name="Anika Nahrendorf" userId="b65dd99b-d143-4ac0-afd9-06cf92aa7564" providerId="ADAL" clId="{E2243816-0B25-9B40-A3FE-3F918E177A2D}" dt="2024-11-19T14:19:51.992" v="2657" actId="20577"/>
        <pc:sldMkLst>
          <pc:docMk/>
          <pc:sldMk cId="969017969" sldId="341"/>
        </pc:sldMkLst>
        <pc:spChg chg="add mod">
          <ac:chgData name="Anika Nahrendorf" userId="b65dd99b-d143-4ac0-afd9-06cf92aa7564" providerId="ADAL" clId="{E2243816-0B25-9B40-A3FE-3F918E177A2D}" dt="2024-11-19T14:19:51.992" v="2657" actId="20577"/>
          <ac:spMkLst>
            <pc:docMk/>
            <pc:sldMk cId="969017969" sldId="341"/>
            <ac:spMk id="6" creationId="{9C9C78D9-818F-4B8A-77CF-12D5B133BF9A}"/>
          </ac:spMkLst>
        </pc:spChg>
        <pc:picChg chg="mod">
          <ac:chgData name="Anika Nahrendorf" userId="b65dd99b-d143-4ac0-afd9-06cf92aa7564" providerId="ADAL" clId="{E2243816-0B25-9B40-A3FE-3F918E177A2D}" dt="2024-11-19T14:19:43.582" v="2638" actId="1076"/>
          <ac:picMkLst>
            <pc:docMk/>
            <pc:sldMk cId="969017969" sldId="341"/>
            <ac:picMk id="3" creationId="{D1518664-CB77-CB53-8AD7-956E1BEC9186}"/>
          </ac:picMkLst>
        </pc:picChg>
        <pc:picChg chg="add mod">
          <ac:chgData name="Anika Nahrendorf" userId="b65dd99b-d143-4ac0-afd9-06cf92aa7564" providerId="ADAL" clId="{E2243816-0B25-9B40-A3FE-3F918E177A2D}" dt="2024-11-19T14:19:39.222" v="2637"/>
          <ac:picMkLst>
            <pc:docMk/>
            <pc:sldMk cId="969017969" sldId="341"/>
            <ac:picMk id="4" creationId="{D8F29956-DAC9-940C-339A-2ADE47EE97E2}"/>
          </ac:picMkLst>
        </pc:picChg>
      </pc:sldChg>
      <pc:sldChg chg="addSp delSp modSp mod">
        <pc:chgData name="Anika Nahrendorf" userId="b65dd99b-d143-4ac0-afd9-06cf92aa7564" providerId="ADAL" clId="{E2243816-0B25-9B40-A3FE-3F918E177A2D}" dt="2024-11-19T13:50:05.382" v="1643"/>
        <pc:sldMkLst>
          <pc:docMk/>
          <pc:sldMk cId="2650112721" sldId="342"/>
        </pc:sldMkLst>
        <pc:spChg chg="add mod">
          <ac:chgData name="Anika Nahrendorf" userId="b65dd99b-d143-4ac0-afd9-06cf92aa7564" providerId="ADAL" clId="{E2243816-0B25-9B40-A3FE-3F918E177A2D}" dt="2024-11-19T13:50:05.382" v="1643"/>
          <ac:spMkLst>
            <pc:docMk/>
            <pc:sldMk cId="2650112721" sldId="342"/>
            <ac:spMk id="7" creationId="{160A944C-E1CF-4566-014D-8B9596D025C3}"/>
          </ac:spMkLst>
        </pc:spChg>
        <pc:picChg chg="add mod">
          <ac:chgData name="Anika Nahrendorf" userId="b65dd99b-d143-4ac0-afd9-06cf92aa7564" providerId="ADAL" clId="{E2243816-0B25-9B40-A3FE-3F918E177A2D}" dt="2024-11-19T13:19:54.702" v="1323"/>
          <ac:picMkLst>
            <pc:docMk/>
            <pc:sldMk cId="2650112721" sldId="342"/>
            <ac:picMk id="3" creationId="{07AA592D-3EE1-FBB2-5920-F3EF01FFA5E9}"/>
          </ac:picMkLst>
        </pc:picChg>
        <pc:picChg chg="add mod">
          <ac:chgData name="Anika Nahrendorf" userId="b65dd99b-d143-4ac0-afd9-06cf92aa7564" providerId="ADAL" clId="{E2243816-0B25-9B40-A3FE-3F918E177A2D}" dt="2024-11-19T13:50:05.382" v="1643"/>
          <ac:picMkLst>
            <pc:docMk/>
            <pc:sldMk cId="2650112721" sldId="342"/>
            <ac:picMk id="9" creationId="{93E367C7-EA8F-DF41-1A94-A6112CFE64E8}"/>
          </ac:picMkLst>
        </pc:picChg>
        <pc:picChg chg="add mod">
          <ac:chgData name="Anika Nahrendorf" userId="b65dd99b-d143-4ac0-afd9-06cf92aa7564" providerId="ADAL" clId="{E2243816-0B25-9B40-A3FE-3F918E177A2D}" dt="2024-11-19T13:50:05.382" v="1643"/>
          <ac:picMkLst>
            <pc:docMk/>
            <pc:sldMk cId="2650112721" sldId="342"/>
            <ac:picMk id="10" creationId="{4F9F9367-8327-6523-BE19-8E42BCD296D4}"/>
          </ac:picMkLst>
        </pc:picChg>
      </pc:sldChg>
      <pc:sldChg chg="addSp delSp modSp mod delAnim">
        <pc:chgData name="Anika Nahrendorf" userId="b65dd99b-d143-4ac0-afd9-06cf92aa7564" providerId="ADAL" clId="{E2243816-0B25-9B40-A3FE-3F918E177A2D}" dt="2024-11-25T12:47:41.021" v="13512" actId="1076"/>
        <pc:sldMkLst>
          <pc:docMk/>
          <pc:sldMk cId="54504711" sldId="343"/>
        </pc:sldMkLst>
        <pc:spChg chg="add mod">
          <ac:chgData name="Anika Nahrendorf" userId="b65dd99b-d143-4ac0-afd9-06cf92aa7564" providerId="ADAL" clId="{E2243816-0B25-9B40-A3FE-3F918E177A2D}" dt="2024-11-19T13:56:43.375" v="1982" actId="20577"/>
          <ac:spMkLst>
            <pc:docMk/>
            <pc:sldMk cId="54504711" sldId="343"/>
            <ac:spMk id="7" creationId="{1A8F4FFE-2413-18DE-BA2E-A7845D719229}"/>
          </ac:spMkLst>
        </pc:spChg>
        <pc:graphicFrameChg chg="add mod modGraphic">
          <ac:chgData name="Anika Nahrendorf" userId="b65dd99b-d143-4ac0-afd9-06cf92aa7564" providerId="ADAL" clId="{E2243816-0B25-9B40-A3FE-3F918E177A2D}" dt="2024-11-25T12:47:32.364" v="13511" actId="57"/>
          <ac:graphicFrameMkLst>
            <pc:docMk/>
            <pc:sldMk cId="54504711" sldId="343"/>
            <ac:graphicFrameMk id="3" creationId="{1E85E0F2-B2ED-692F-961D-40DF7B67B788}"/>
          </ac:graphicFrameMkLst>
        </pc:graphicFrameChg>
        <pc:picChg chg="add mod">
          <ac:chgData name="Anika Nahrendorf" userId="b65dd99b-d143-4ac0-afd9-06cf92aa7564" providerId="ADAL" clId="{E2243816-0B25-9B40-A3FE-3F918E177A2D}" dt="2024-11-19T13:20:41.591" v="1342"/>
          <ac:picMkLst>
            <pc:docMk/>
            <pc:sldMk cId="54504711" sldId="343"/>
            <ac:picMk id="2" creationId="{02BF5D62-978D-54E2-59C7-9B2BEA7A3026}"/>
          </ac:picMkLst>
        </pc:picChg>
        <pc:picChg chg="mod">
          <ac:chgData name="Anika Nahrendorf" userId="b65dd99b-d143-4ac0-afd9-06cf92aa7564" providerId="ADAL" clId="{E2243816-0B25-9B40-A3FE-3F918E177A2D}" dt="2024-11-25T12:47:41.021" v="13512" actId="1076"/>
          <ac:picMkLst>
            <pc:docMk/>
            <pc:sldMk cId="54504711" sldId="343"/>
            <ac:picMk id="4" creationId="{6E5DE38C-C244-C253-A2F5-A34BC645CFF7}"/>
          </ac:picMkLst>
        </pc:picChg>
        <pc:picChg chg="add mod">
          <ac:chgData name="Anika Nahrendorf" userId="b65dd99b-d143-4ac0-afd9-06cf92aa7564" providerId="ADAL" clId="{E2243816-0B25-9B40-A3FE-3F918E177A2D}" dt="2024-11-19T13:56:37.435" v="1972"/>
          <ac:picMkLst>
            <pc:docMk/>
            <pc:sldMk cId="54504711" sldId="343"/>
            <ac:picMk id="8" creationId="{A8F8988E-166B-C692-5D1D-878BFA529EA7}"/>
          </ac:picMkLst>
        </pc:picChg>
        <pc:picChg chg="add mod">
          <ac:chgData name="Anika Nahrendorf" userId="b65dd99b-d143-4ac0-afd9-06cf92aa7564" providerId="ADAL" clId="{E2243816-0B25-9B40-A3FE-3F918E177A2D}" dt="2024-11-19T13:56:37.435" v="1972"/>
          <ac:picMkLst>
            <pc:docMk/>
            <pc:sldMk cId="54504711" sldId="343"/>
            <ac:picMk id="9" creationId="{92A57D5B-A129-2CEB-FF27-87118CF009F1}"/>
          </ac:picMkLst>
        </pc:picChg>
      </pc:sldChg>
      <pc:sldChg chg="addSp delSp modSp mod delAnim">
        <pc:chgData name="Anika Nahrendorf" userId="b65dd99b-d143-4ac0-afd9-06cf92aa7564" providerId="ADAL" clId="{E2243816-0B25-9B40-A3FE-3F918E177A2D}" dt="2024-11-25T12:48:34.061" v="13522" actId="57"/>
        <pc:sldMkLst>
          <pc:docMk/>
          <pc:sldMk cId="2449277344" sldId="344"/>
        </pc:sldMkLst>
        <pc:spChg chg="add mod">
          <ac:chgData name="Anika Nahrendorf" userId="b65dd99b-d143-4ac0-afd9-06cf92aa7564" providerId="ADAL" clId="{E2243816-0B25-9B40-A3FE-3F918E177A2D}" dt="2024-11-19T13:27:09.296" v="1517" actId="20577"/>
          <ac:spMkLst>
            <pc:docMk/>
            <pc:sldMk cId="2449277344" sldId="344"/>
            <ac:spMk id="4" creationId="{B305E1E4-61DA-E761-5C27-F90AF746C17D}"/>
          </ac:spMkLst>
        </pc:spChg>
        <pc:graphicFrameChg chg="add mod modGraphic">
          <ac:chgData name="Anika Nahrendorf" userId="b65dd99b-d143-4ac0-afd9-06cf92aa7564" providerId="ADAL" clId="{E2243816-0B25-9B40-A3FE-3F918E177A2D}" dt="2024-11-25T12:48:34.061" v="13522" actId="57"/>
          <ac:graphicFrameMkLst>
            <pc:docMk/>
            <pc:sldMk cId="2449277344" sldId="344"/>
            <ac:graphicFrameMk id="6" creationId="{712AD69B-9CCF-16F7-F640-839E2E8B069B}"/>
          </ac:graphicFrameMkLst>
        </pc:graphicFrameChg>
        <pc:picChg chg="add mod">
          <ac:chgData name="Anika Nahrendorf" userId="b65dd99b-d143-4ac0-afd9-06cf92aa7564" providerId="ADAL" clId="{E2243816-0B25-9B40-A3FE-3F918E177A2D}" dt="2024-11-19T13:19:35.926" v="1318"/>
          <ac:picMkLst>
            <pc:docMk/>
            <pc:sldMk cId="2449277344" sldId="344"/>
            <ac:picMk id="2" creationId="{EE4BA920-F7DD-9D26-9A20-C7A512BA4F7F}"/>
          </ac:picMkLst>
        </pc:picChg>
        <pc:picChg chg="add mod">
          <ac:chgData name="Anika Nahrendorf" userId="b65dd99b-d143-4ac0-afd9-06cf92aa7564" providerId="ADAL" clId="{E2243816-0B25-9B40-A3FE-3F918E177A2D}" dt="2024-11-19T13:27:04.495" v="1507"/>
          <ac:picMkLst>
            <pc:docMk/>
            <pc:sldMk cId="2449277344" sldId="344"/>
            <ac:picMk id="3" creationId="{6D597FE7-ABE5-DF05-2799-E3272D538DBA}"/>
          </ac:picMkLst>
        </pc:picChg>
      </pc:sldChg>
      <pc:sldChg chg="addSp delSp modSp mod">
        <pc:chgData name="Anika Nahrendorf" userId="b65dd99b-d143-4ac0-afd9-06cf92aa7564" providerId="ADAL" clId="{E2243816-0B25-9B40-A3FE-3F918E177A2D}" dt="2024-11-25T12:30:37.766" v="13452" actId="2084"/>
        <pc:sldMkLst>
          <pc:docMk/>
          <pc:sldMk cId="2805655081" sldId="345"/>
        </pc:sldMkLst>
        <pc:spChg chg="add mod">
          <ac:chgData name="Anika Nahrendorf" userId="b65dd99b-d143-4ac0-afd9-06cf92aa7564" providerId="ADAL" clId="{E2243816-0B25-9B40-A3FE-3F918E177A2D}" dt="2024-11-18T14:49:13.146" v="1020" actId="20577"/>
          <ac:spMkLst>
            <pc:docMk/>
            <pc:sldMk cId="2805655081" sldId="345"/>
            <ac:spMk id="2" creationId="{04FAF528-E001-C997-866F-49D8896C9DDD}"/>
          </ac:spMkLst>
        </pc:spChg>
        <pc:graphicFrameChg chg="add mod modGraphic">
          <ac:chgData name="Anika Nahrendorf" userId="b65dd99b-d143-4ac0-afd9-06cf92aa7564" providerId="ADAL" clId="{E2243816-0B25-9B40-A3FE-3F918E177A2D}" dt="2024-11-25T12:30:37.766" v="13452" actId="2084"/>
          <ac:graphicFrameMkLst>
            <pc:docMk/>
            <pc:sldMk cId="2805655081" sldId="345"/>
            <ac:graphicFrameMk id="7" creationId="{EAB24C2D-7221-DD70-681B-82AF64D37264}"/>
          </ac:graphicFrameMkLst>
        </pc:graphicFrameChg>
        <pc:picChg chg="add mod">
          <ac:chgData name="Anika Nahrendorf" userId="b65dd99b-d143-4ac0-afd9-06cf92aa7564" providerId="ADAL" clId="{E2243816-0B25-9B40-A3FE-3F918E177A2D}" dt="2024-11-18T14:48:54.852" v="1001"/>
          <ac:picMkLst>
            <pc:docMk/>
            <pc:sldMk cId="2805655081" sldId="345"/>
            <ac:picMk id="4" creationId="{F9059190-AAC2-E94B-DD2F-9C8F488BFBA8}"/>
          </ac:picMkLst>
        </pc:picChg>
        <pc:picChg chg="add mod">
          <ac:chgData name="Anika Nahrendorf" userId="b65dd99b-d143-4ac0-afd9-06cf92aa7564" providerId="ADAL" clId="{E2243816-0B25-9B40-A3FE-3F918E177A2D}" dt="2024-11-19T13:18:08.791" v="1292"/>
          <ac:picMkLst>
            <pc:docMk/>
            <pc:sldMk cId="2805655081" sldId="345"/>
            <ac:picMk id="5" creationId="{C163E08A-03C0-7B83-6F65-5C4DA16A34A4}"/>
          </ac:picMkLst>
        </pc:picChg>
      </pc:sldChg>
      <pc:sldChg chg="addSp delSp modSp mod">
        <pc:chgData name="Anika Nahrendorf" userId="b65dd99b-d143-4ac0-afd9-06cf92aa7564" providerId="ADAL" clId="{E2243816-0B25-9B40-A3FE-3F918E177A2D}" dt="2024-11-19T14:12:00.544" v="2443" actId="1076"/>
        <pc:sldMkLst>
          <pc:docMk/>
          <pc:sldMk cId="3617549685" sldId="346"/>
        </pc:sldMkLst>
        <pc:spChg chg="add mod">
          <ac:chgData name="Anika Nahrendorf" userId="b65dd99b-d143-4ac0-afd9-06cf92aa7564" providerId="ADAL" clId="{E2243816-0B25-9B40-A3FE-3F918E177A2D}" dt="2024-11-19T14:11:56.463" v="2442" actId="20577"/>
          <ac:spMkLst>
            <pc:docMk/>
            <pc:sldMk cId="3617549685" sldId="346"/>
            <ac:spMk id="6" creationId="{D69AC77A-6ECE-9F0E-CD4D-3D9A7ABF07C0}"/>
          </ac:spMkLst>
        </pc:spChg>
        <pc:picChg chg="add mod">
          <ac:chgData name="Anika Nahrendorf" userId="b65dd99b-d143-4ac0-afd9-06cf92aa7564" providerId="ADAL" clId="{E2243816-0B25-9B40-A3FE-3F918E177A2D}" dt="2024-11-19T13:21:42.198" v="1366"/>
          <ac:picMkLst>
            <pc:docMk/>
            <pc:sldMk cId="3617549685" sldId="346"/>
            <ac:picMk id="2" creationId="{4B4CE3A8-2FA1-1EA0-4829-61F18D5424B3}"/>
          </ac:picMkLst>
        </pc:picChg>
        <pc:picChg chg="add mod">
          <ac:chgData name="Anika Nahrendorf" userId="b65dd99b-d143-4ac0-afd9-06cf92aa7564" providerId="ADAL" clId="{E2243816-0B25-9B40-A3FE-3F918E177A2D}" dt="2024-11-19T14:11:52.148" v="2433"/>
          <ac:picMkLst>
            <pc:docMk/>
            <pc:sldMk cId="3617549685" sldId="346"/>
            <ac:picMk id="4" creationId="{07F93BC2-7081-D75A-DB64-EE2F52D966EB}"/>
          </ac:picMkLst>
        </pc:picChg>
        <pc:picChg chg="mod">
          <ac:chgData name="Anika Nahrendorf" userId="b65dd99b-d143-4ac0-afd9-06cf92aa7564" providerId="ADAL" clId="{E2243816-0B25-9B40-A3FE-3F918E177A2D}" dt="2024-11-19T14:12:00.544" v="2443" actId="1076"/>
          <ac:picMkLst>
            <pc:docMk/>
            <pc:sldMk cId="3617549685" sldId="346"/>
            <ac:picMk id="18" creationId="{B6609965-9CA1-5675-53F4-5C0D9D4029B9}"/>
          </ac:picMkLst>
        </pc:picChg>
      </pc:sldChg>
      <pc:sldChg chg="addSp delSp modSp mod">
        <pc:chgData name="Anika Nahrendorf" userId="b65dd99b-d143-4ac0-afd9-06cf92aa7564" providerId="ADAL" clId="{E2243816-0B25-9B40-A3FE-3F918E177A2D}" dt="2024-11-19T14:18:00.696" v="2581" actId="166"/>
        <pc:sldMkLst>
          <pc:docMk/>
          <pc:sldMk cId="3427965372" sldId="347"/>
        </pc:sldMkLst>
        <pc:spChg chg="add mod">
          <ac:chgData name="Anika Nahrendorf" userId="b65dd99b-d143-4ac0-afd9-06cf92aa7564" providerId="ADAL" clId="{E2243816-0B25-9B40-A3FE-3F918E177A2D}" dt="2024-11-19T14:17:47.118" v="2579"/>
          <ac:spMkLst>
            <pc:docMk/>
            <pc:sldMk cId="3427965372" sldId="347"/>
            <ac:spMk id="11" creationId="{1763D82C-8265-279A-B373-1BE4D953C9E3}"/>
          </ac:spMkLst>
        </pc:spChg>
        <pc:picChg chg="mod">
          <ac:chgData name="Anika Nahrendorf" userId="b65dd99b-d143-4ac0-afd9-06cf92aa7564" providerId="ADAL" clId="{E2243816-0B25-9B40-A3FE-3F918E177A2D}" dt="2024-11-19T14:18:00.696" v="2581" actId="166"/>
          <ac:picMkLst>
            <pc:docMk/>
            <pc:sldMk cId="3427965372" sldId="347"/>
            <ac:picMk id="2" creationId="{05E57533-0BE6-E09F-A76B-5AC4C48040FC}"/>
          </ac:picMkLst>
        </pc:picChg>
        <pc:picChg chg="add mod">
          <ac:chgData name="Anika Nahrendorf" userId="b65dd99b-d143-4ac0-afd9-06cf92aa7564" providerId="ADAL" clId="{E2243816-0B25-9B40-A3FE-3F918E177A2D}" dt="2024-11-19T13:21:55.994" v="1373"/>
          <ac:picMkLst>
            <pc:docMk/>
            <pc:sldMk cId="3427965372" sldId="347"/>
            <ac:picMk id="4" creationId="{64423C30-D4E6-66DC-039B-CCBB8EF9DC47}"/>
          </ac:picMkLst>
        </pc:picChg>
        <pc:picChg chg="add mod">
          <ac:chgData name="Anika Nahrendorf" userId="b65dd99b-d143-4ac0-afd9-06cf92aa7564" providerId="ADAL" clId="{E2243816-0B25-9B40-A3FE-3F918E177A2D}" dt="2024-11-19T14:17:47.118" v="2579"/>
          <ac:picMkLst>
            <pc:docMk/>
            <pc:sldMk cId="3427965372" sldId="347"/>
            <ac:picMk id="9" creationId="{FB359462-B25E-F7AD-F6CF-76C7D8D291DF}"/>
          </ac:picMkLst>
        </pc:picChg>
        <pc:picChg chg="add mod">
          <ac:chgData name="Anika Nahrendorf" userId="b65dd99b-d143-4ac0-afd9-06cf92aa7564" providerId="ADAL" clId="{E2243816-0B25-9B40-A3FE-3F918E177A2D}" dt="2024-11-19T14:17:47.118" v="2579"/>
          <ac:picMkLst>
            <pc:docMk/>
            <pc:sldMk cId="3427965372" sldId="347"/>
            <ac:picMk id="10" creationId="{F7B654CE-E1DE-552A-E448-8032EBB36D5D}"/>
          </ac:picMkLst>
        </pc:picChg>
      </pc:sldChg>
      <pc:sldChg chg="addSp delSp modSp add del mod">
        <pc:chgData name="Anika Nahrendorf" userId="b65dd99b-d143-4ac0-afd9-06cf92aa7564" providerId="ADAL" clId="{E2243816-0B25-9B40-A3FE-3F918E177A2D}" dt="2024-12-19T13:18:36.975" v="34415" actId="2696"/>
        <pc:sldMkLst>
          <pc:docMk/>
          <pc:sldMk cId="3592275115" sldId="348"/>
        </pc:sldMkLst>
      </pc:sldChg>
      <pc:sldChg chg="addSp delSp modSp add mod delAnim">
        <pc:chgData name="Anika Nahrendorf" userId="b65dd99b-d143-4ac0-afd9-06cf92aa7564" providerId="ADAL" clId="{E2243816-0B25-9B40-A3FE-3F918E177A2D}" dt="2024-12-19T13:39:10.174" v="34504" actId="20577"/>
        <pc:sldMkLst>
          <pc:docMk/>
          <pc:sldMk cId="3619781586" sldId="348"/>
        </pc:sldMkLst>
        <pc:spChg chg="mod">
          <ac:chgData name="Anika Nahrendorf" userId="b65dd99b-d143-4ac0-afd9-06cf92aa7564" providerId="ADAL" clId="{E2243816-0B25-9B40-A3FE-3F918E177A2D}" dt="2024-12-19T13:39:10.174" v="34504" actId="20577"/>
          <ac:spMkLst>
            <pc:docMk/>
            <pc:sldMk cId="3619781586" sldId="348"/>
            <ac:spMk id="9" creationId="{D7AA847D-47EA-CFBE-9BA2-6330025D734C}"/>
          </ac:spMkLst>
        </pc:spChg>
        <pc:graphicFrameChg chg="add mod">
          <ac:chgData name="Anika Nahrendorf" userId="b65dd99b-d143-4ac0-afd9-06cf92aa7564" providerId="ADAL" clId="{E2243816-0B25-9B40-A3FE-3F918E177A2D}" dt="2024-12-19T13:39:00.913" v="34495"/>
          <ac:graphicFrameMkLst>
            <pc:docMk/>
            <pc:sldMk cId="3619781586" sldId="348"/>
            <ac:graphicFrameMk id="10" creationId="{ED1A0A1E-C7B7-D450-C462-DF4EA190BCD9}"/>
          </ac:graphicFrameMkLst>
        </pc:graphicFrameChg>
        <pc:picChg chg="add mod">
          <ac:chgData name="Anika Nahrendorf" userId="b65dd99b-d143-4ac0-afd9-06cf92aa7564" providerId="ADAL" clId="{E2243816-0B25-9B40-A3FE-3F918E177A2D}" dt="2024-12-19T13:39:00.913" v="34495"/>
          <ac:picMkLst>
            <pc:docMk/>
            <pc:sldMk cId="3619781586" sldId="348"/>
            <ac:picMk id="11" creationId="{BF76A4CD-99A7-0C0F-7843-82DECCEC8156}"/>
          </ac:picMkLst>
        </pc:picChg>
        <pc:picChg chg="add mod">
          <ac:chgData name="Anika Nahrendorf" userId="b65dd99b-d143-4ac0-afd9-06cf92aa7564" providerId="ADAL" clId="{E2243816-0B25-9B40-A3FE-3F918E177A2D}" dt="2024-12-19T13:39:00.913" v="34495"/>
          <ac:picMkLst>
            <pc:docMk/>
            <pc:sldMk cId="3619781586" sldId="348"/>
            <ac:picMk id="12" creationId="{2E7FB026-A187-A1FB-96FD-0ED834E0C06E}"/>
          </ac:picMkLst>
        </pc:picChg>
      </pc:sldChg>
      <pc:sldChg chg="addSp delSp modSp mod">
        <pc:chgData name="Anika Nahrendorf" userId="b65dd99b-d143-4ac0-afd9-06cf92aa7564" providerId="ADAL" clId="{E2243816-0B25-9B40-A3FE-3F918E177A2D}" dt="2024-11-19T13:51:43.742" v="1714" actId="20577"/>
        <pc:sldMkLst>
          <pc:docMk/>
          <pc:sldMk cId="2903536960" sldId="349"/>
        </pc:sldMkLst>
        <pc:spChg chg="add mod">
          <ac:chgData name="Anika Nahrendorf" userId="b65dd99b-d143-4ac0-afd9-06cf92aa7564" providerId="ADAL" clId="{E2243816-0B25-9B40-A3FE-3F918E177A2D}" dt="2024-11-19T13:51:43.742" v="1714" actId="20577"/>
          <ac:spMkLst>
            <pc:docMk/>
            <pc:sldMk cId="2903536960" sldId="349"/>
            <ac:spMk id="7" creationId="{193FB83B-CD8B-64A4-A5FD-709B730C1A60}"/>
          </ac:spMkLst>
        </pc:spChg>
        <pc:picChg chg="add mod">
          <ac:chgData name="Anika Nahrendorf" userId="b65dd99b-d143-4ac0-afd9-06cf92aa7564" providerId="ADAL" clId="{E2243816-0B25-9B40-A3FE-3F918E177A2D}" dt="2024-11-19T13:20:07.428" v="1329"/>
          <ac:picMkLst>
            <pc:docMk/>
            <pc:sldMk cId="2903536960" sldId="349"/>
            <ac:picMk id="3" creationId="{30F2EE20-BAA1-F7B7-1A06-66A01CC18DE2}"/>
          </ac:picMkLst>
        </pc:picChg>
        <pc:picChg chg="add mod">
          <ac:chgData name="Anika Nahrendorf" userId="b65dd99b-d143-4ac0-afd9-06cf92aa7564" providerId="ADAL" clId="{E2243816-0B25-9B40-A3FE-3F918E177A2D}" dt="2024-11-19T13:51:38.799" v="1703"/>
          <ac:picMkLst>
            <pc:docMk/>
            <pc:sldMk cId="2903536960" sldId="349"/>
            <ac:picMk id="10" creationId="{31074F90-3C9A-8FF6-04D6-1E23C3FF8312}"/>
          </ac:picMkLst>
        </pc:picChg>
        <pc:picChg chg="add mod">
          <ac:chgData name="Anika Nahrendorf" userId="b65dd99b-d143-4ac0-afd9-06cf92aa7564" providerId="ADAL" clId="{E2243816-0B25-9B40-A3FE-3F918E177A2D}" dt="2024-11-19T13:51:38.799" v="1703"/>
          <ac:picMkLst>
            <pc:docMk/>
            <pc:sldMk cId="2903536960" sldId="349"/>
            <ac:picMk id="12" creationId="{90A73F13-C7A3-322C-D574-AEF63DE85873}"/>
          </ac:picMkLst>
        </pc:picChg>
      </pc:sldChg>
      <pc:sldChg chg="addSp delSp modSp mod">
        <pc:chgData name="Anika Nahrendorf" userId="b65dd99b-d143-4ac0-afd9-06cf92aa7564" providerId="ADAL" clId="{E2243816-0B25-9B40-A3FE-3F918E177A2D}" dt="2024-11-19T13:52:31.115" v="1762" actId="20577"/>
        <pc:sldMkLst>
          <pc:docMk/>
          <pc:sldMk cId="1497918889" sldId="350"/>
        </pc:sldMkLst>
        <pc:spChg chg="add mod">
          <ac:chgData name="Anika Nahrendorf" userId="b65dd99b-d143-4ac0-afd9-06cf92aa7564" providerId="ADAL" clId="{E2243816-0B25-9B40-A3FE-3F918E177A2D}" dt="2024-11-19T13:52:31.115" v="1762" actId="20577"/>
          <ac:spMkLst>
            <pc:docMk/>
            <pc:sldMk cId="1497918889" sldId="350"/>
            <ac:spMk id="5" creationId="{2A062558-2B8C-FB3E-0E09-696FC2FCE420}"/>
          </ac:spMkLst>
        </pc:spChg>
        <pc:picChg chg="add mod">
          <ac:chgData name="Anika Nahrendorf" userId="b65dd99b-d143-4ac0-afd9-06cf92aa7564" providerId="ADAL" clId="{E2243816-0B25-9B40-A3FE-3F918E177A2D}" dt="2024-11-19T13:20:23.223" v="1333"/>
          <ac:picMkLst>
            <pc:docMk/>
            <pc:sldMk cId="1497918889" sldId="350"/>
            <ac:picMk id="3" creationId="{C448ABE5-5051-850A-C954-324DD3B8DF99}"/>
          </ac:picMkLst>
        </pc:picChg>
        <pc:picChg chg="add mod">
          <ac:chgData name="Anika Nahrendorf" userId="b65dd99b-d143-4ac0-afd9-06cf92aa7564" providerId="ADAL" clId="{E2243816-0B25-9B40-A3FE-3F918E177A2D}" dt="2024-11-19T13:52:27.070" v="1754"/>
          <ac:picMkLst>
            <pc:docMk/>
            <pc:sldMk cId="1497918889" sldId="350"/>
            <ac:picMk id="6" creationId="{577A1294-63E2-BDC9-69F7-73B7D4946F55}"/>
          </ac:picMkLst>
        </pc:picChg>
        <pc:picChg chg="add mod">
          <ac:chgData name="Anika Nahrendorf" userId="b65dd99b-d143-4ac0-afd9-06cf92aa7564" providerId="ADAL" clId="{E2243816-0B25-9B40-A3FE-3F918E177A2D}" dt="2024-11-19T13:52:27.070" v="1754"/>
          <ac:picMkLst>
            <pc:docMk/>
            <pc:sldMk cId="1497918889" sldId="350"/>
            <ac:picMk id="9" creationId="{714A8A57-AB31-882E-F027-E15E66AC5347}"/>
          </ac:picMkLst>
        </pc:picChg>
      </pc:sldChg>
      <pc:sldChg chg="addSp delSp modSp mod delAnim">
        <pc:chgData name="Anika Nahrendorf" userId="b65dd99b-d143-4ac0-afd9-06cf92aa7564" providerId="ADAL" clId="{E2243816-0B25-9B40-A3FE-3F918E177A2D}" dt="2024-11-21T08:56:45.818" v="6994" actId="478"/>
        <pc:sldMkLst>
          <pc:docMk/>
          <pc:sldMk cId="3427157781" sldId="351"/>
        </pc:sldMkLst>
      </pc:sldChg>
      <pc:sldChg chg="addSp delSp modSp mod">
        <pc:chgData name="Anika Nahrendorf" userId="b65dd99b-d143-4ac0-afd9-06cf92aa7564" providerId="ADAL" clId="{E2243816-0B25-9B40-A3FE-3F918E177A2D}" dt="2024-11-19T13:49:16.356" v="1626" actId="1076"/>
        <pc:sldMkLst>
          <pc:docMk/>
          <pc:sldMk cId="46101545" sldId="352"/>
        </pc:sldMkLst>
        <pc:spChg chg="mod">
          <ac:chgData name="Anika Nahrendorf" userId="b65dd99b-d143-4ac0-afd9-06cf92aa7564" providerId="ADAL" clId="{E2243816-0B25-9B40-A3FE-3F918E177A2D}" dt="2024-11-19T13:49:16.356" v="1626" actId="1076"/>
          <ac:spMkLst>
            <pc:docMk/>
            <pc:sldMk cId="46101545" sldId="352"/>
            <ac:spMk id="4" creationId="{4921EF11-B878-2A3C-B5D6-CC682647E5D6}"/>
          </ac:spMkLst>
        </pc:spChg>
        <pc:spChg chg="add mod">
          <ac:chgData name="Anika Nahrendorf" userId="b65dd99b-d143-4ac0-afd9-06cf92aa7564" providerId="ADAL" clId="{E2243816-0B25-9B40-A3FE-3F918E177A2D}" dt="2024-11-19T13:48:52.843" v="1620" actId="20577"/>
          <ac:spMkLst>
            <pc:docMk/>
            <pc:sldMk cId="46101545" sldId="352"/>
            <ac:spMk id="5" creationId="{BD03348F-0E35-34F7-C3FB-CC4209AF9E30}"/>
          </ac:spMkLst>
        </pc:spChg>
        <pc:picChg chg="add mod">
          <ac:chgData name="Anika Nahrendorf" userId="b65dd99b-d143-4ac0-afd9-06cf92aa7564" providerId="ADAL" clId="{E2243816-0B25-9B40-A3FE-3F918E177A2D}" dt="2024-11-19T13:19:46.144" v="1320"/>
          <ac:picMkLst>
            <pc:docMk/>
            <pc:sldMk cId="46101545" sldId="352"/>
            <ac:picMk id="3" creationId="{3560AB75-9E42-6556-3AB9-DC1BD377A562}"/>
          </ac:picMkLst>
        </pc:picChg>
        <pc:picChg chg="add mod">
          <ac:chgData name="Anika Nahrendorf" userId="b65dd99b-d143-4ac0-afd9-06cf92aa7564" providerId="ADAL" clId="{E2243816-0B25-9B40-A3FE-3F918E177A2D}" dt="2024-11-19T13:48:46.976" v="1613"/>
          <ac:picMkLst>
            <pc:docMk/>
            <pc:sldMk cId="46101545" sldId="352"/>
            <ac:picMk id="6" creationId="{2688250B-FB12-8ACB-D69A-0858F5CF2204}"/>
          </ac:picMkLst>
        </pc:picChg>
        <pc:picChg chg="mod">
          <ac:chgData name="Anika Nahrendorf" userId="b65dd99b-d143-4ac0-afd9-06cf92aa7564" providerId="ADAL" clId="{E2243816-0B25-9B40-A3FE-3F918E177A2D}" dt="2024-11-19T13:49:10.388" v="1625" actId="1076"/>
          <ac:picMkLst>
            <pc:docMk/>
            <pc:sldMk cId="46101545" sldId="352"/>
            <ac:picMk id="7" creationId="{385AE37F-53F7-8BD5-3AEB-F7E6B944C6BF}"/>
          </ac:picMkLst>
        </pc:picChg>
        <pc:picChg chg="add mod">
          <ac:chgData name="Anika Nahrendorf" userId="b65dd99b-d143-4ac0-afd9-06cf92aa7564" providerId="ADAL" clId="{E2243816-0B25-9B40-A3FE-3F918E177A2D}" dt="2024-11-19T13:48:46.976" v="1613"/>
          <ac:picMkLst>
            <pc:docMk/>
            <pc:sldMk cId="46101545" sldId="352"/>
            <ac:picMk id="9" creationId="{D848D3AE-C2F3-FA5D-17EB-373F15B31DC5}"/>
          </ac:picMkLst>
        </pc:picChg>
      </pc:sldChg>
      <pc:sldChg chg="addSp delSp modSp mod">
        <pc:chgData name="Anika Nahrendorf" userId="b65dd99b-d143-4ac0-afd9-06cf92aa7564" providerId="ADAL" clId="{E2243816-0B25-9B40-A3FE-3F918E177A2D}" dt="2024-11-19T13:50:19.158" v="1648" actId="1076"/>
        <pc:sldMkLst>
          <pc:docMk/>
          <pc:sldMk cId="1731289271" sldId="353"/>
        </pc:sldMkLst>
        <pc:spChg chg="add mod">
          <ac:chgData name="Anika Nahrendorf" userId="b65dd99b-d143-4ac0-afd9-06cf92aa7564" providerId="ADAL" clId="{E2243816-0B25-9B40-A3FE-3F918E177A2D}" dt="2024-11-19T13:50:12.966" v="1646"/>
          <ac:spMkLst>
            <pc:docMk/>
            <pc:sldMk cId="1731289271" sldId="353"/>
            <ac:spMk id="6" creationId="{2EBF633E-979C-42E4-9E2D-6F1FC57DB56A}"/>
          </ac:spMkLst>
        </pc:spChg>
        <pc:picChg chg="mod">
          <ac:chgData name="Anika Nahrendorf" userId="b65dd99b-d143-4ac0-afd9-06cf92aa7564" providerId="ADAL" clId="{E2243816-0B25-9B40-A3FE-3F918E177A2D}" dt="2024-11-19T13:50:17.102" v="1647" actId="1076"/>
          <ac:picMkLst>
            <pc:docMk/>
            <pc:sldMk cId="1731289271" sldId="353"/>
            <ac:picMk id="3" creationId="{60264505-67C8-4B9E-87EA-EE0A080C1182}"/>
          </ac:picMkLst>
        </pc:picChg>
        <pc:picChg chg="add mod">
          <ac:chgData name="Anika Nahrendorf" userId="b65dd99b-d143-4ac0-afd9-06cf92aa7564" providerId="ADAL" clId="{E2243816-0B25-9B40-A3FE-3F918E177A2D}" dt="2024-11-19T13:19:56.701" v="1324"/>
          <ac:picMkLst>
            <pc:docMk/>
            <pc:sldMk cId="1731289271" sldId="353"/>
            <ac:picMk id="4" creationId="{8E94214B-FD5F-DB02-6C75-031179A37FFD}"/>
          </ac:picMkLst>
        </pc:picChg>
        <pc:picChg chg="mod">
          <ac:chgData name="Anika Nahrendorf" userId="b65dd99b-d143-4ac0-afd9-06cf92aa7564" providerId="ADAL" clId="{E2243816-0B25-9B40-A3FE-3F918E177A2D}" dt="2024-11-19T13:50:19.158" v="1648" actId="1076"/>
          <ac:picMkLst>
            <pc:docMk/>
            <pc:sldMk cId="1731289271" sldId="353"/>
            <ac:picMk id="5" creationId="{D69D35CE-7547-2913-A8A2-B7D2B6208B7A}"/>
          </ac:picMkLst>
        </pc:picChg>
        <pc:picChg chg="add mod">
          <ac:chgData name="Anika Nahrendorf" userId="b65dd99b-d143-4ac0-afd9-06cf92aa7564" providerId="ADAL" clId="{E2243816-0B25-9B40-A3FE-3F918E177A2D}" dt="2024-11-19T13:50:12.966" v="1646"/>
          <ac:picMkLst>
            <pc:docMk/>
            <pc:sldMk cId="1731289271" sldId="353"/>
            <ac:picMk id="7" creationId="{FA4EAA26-13AC-17F1-617A-C1A8331B21C9}"/>
          </ac:picMkLst>
        </pc:picChg>
        <pc:picChg chg="add mod">
          <ac:chgData name="Anika Nahrendorf" userId="b65dd99b-d143-4ac0-afd9-06cf92aa7564" providerId="ADAL" clId="{E2243816-0B25-9B40-A3FE-3F918E177A2D}" dt="2024-11-19T13:50:12.966" v="1646"/>
          <ac:picMkLst>
            <pc:docMk/>
            <pc:sldMk cId="1731289271" sldId="353"/>
            <ac:picMk id="8" creationId="{CD1629D8-3800-B94A-153A-DE094593B553}"/>
          </ac:picMkLst>
        </pc:picChg>
      </pc:sldChg>
      <pc:sldChg chg="addSp delSp modSp mod">
        <pc:chgData name="Anika Nahrendorf" userId="b65dd99b-d143-4ac0-afd9-06cf92aa7564" providerId="ADAL" clId="{E2243816-0B25-9B40-A3FE-3F918E177A2D}" dt="2024-11-19T13:49:56.678" v="1641"/>
        <pc:sldMkLst>
          <pc:docMk/>
          <pc:sldMk cId="3149141359" sldId="354"/>
        </pc:sldMkLst>
        <pc:spChg chg="add mod">
          <ac:chgData name="Anika Nahrendorf" userId="b65dd99b-d143-4ac0-afd9-06cf92aa7564" providerId="ADAL" clId="{E2243816-0B25-9B40-A3FE-3F918E177A2D}" dt="2024-11-19T13:49:56.678" v="1641"/>
          <ac:spMkLst>
            <pc:docMk/>
            <pc:sldMk cId="3149141359" sldId="354"/>
            <ac:spMk id="6" creationId="{52FEAEFE-1333-E560-40DE-E38BDC4E4DB0}"/>
          </ac:spMkLst>
        </pc:spChg>
        <pc:picChg chg="add mod">
          <ac:chgData name="Anika Nahrendorf" userId="b65dd99b-d143-4ac0-afd9-06cf92aa7564" providerId="ADAL" clId="{E2243816-0B25-9B40-A3FE-3F918E177A2D}" dt="2024-11-19T13:19:52.397" v="1322"/>
          <ac:picMkLst>
            <pc:docMk/>
            <pc:sldMk cId="3149141359" sldId="354"/>
            <ac:picMk id="5" creationId="{499F18A7-63C4-2B0D-542E-C3F25D89763E}"/>
          </ac:picMkLst>
        </pc:picChg>
        <pc:picChg chg="add mod">
          <ac:chgData name="Anika Nahrendorf" userId="b65dd99b-d143-4ac0-afd9-06cf92aa7564" providerId="ADAL" clId="{E2243816-0B25-9B40-A3FE-3F918E177A2D}" dt="2024-11-19T13:49:56.678" v="1641"/>
          <ac:picMkLst>
            <pc:docMk/>
            <pc:sldMk cId="3149141359" sldId="354"/>
            <ac:picMk id="7" creationId="{7E35B6EE-1092-6DDC-3383-D3F109A6A5BA}"/>
          </ac:picMkLst>
        </pc:picChg>
        <pc:picChg chg="add mod">
          <ac:chgData name="Anika Nahrendorf" userId="b65dd99b-d143-4ac0-afd9-06cf92aa7564" providerId="ADAL" clId="{E2243816-0B25-9B40-A3FE-3F918E177A2D}" dt="2024-11-19T13:49:56.678" v="1641"/>
          <ac:picMkLst>
            <pc:docMk/>
            <pc:sldMk cId="3149141359" sldId="354"/>
            <ac:picMk id="8" creationId="{21AFE3DB-8EEF-9484-1C95-150C995D5D80}"/>
          </ac:picMkLst>
        </pc:picChg>
      </pc:sldChg>
      <pc:sldChg chg="addSp delSp modSp mod">
        <pc:chgData name="Anika Nahrendorf" userId="b65dd99b-d143-4ac0-afd9-06cf92aa7564" providerId="ADAL" clId="{E2243816-0B25-9B40-A3FE-3F918E177A2D}" dt="2024-11-19T13:51:59.908" v="1732" actId="20577"/>
        <pc:sldMkLst>
          <pc:docMk/>
          <pc:sldMk cId="2651308710" sldId="355"/>
        </pc:sldMkLst>
        <pc:spChg chg="add mod">
          <ac:chgData name="Anika Nahrendorf" userId="b65dd99b-d143-4ac0-afd9-06cf92aa7564" providerId="ADAL" clId="{E2243816-0B25-9B40-A3FE-3F918E177A2D}" dt="2024-11-19T13:51:59.908" v="1732" actId="20577"/>
          <ac:spMkLst>
            <pc:docMk/>
            <pc:sldMk cId="2651308710" sldId="355"/>
            <ac:spMk id="10" creationId="{B91A644C-3DDF-9B77-96F5-B039BBC820F8}"/>
          </ac:spMkLst>
        </pc:spChg>
        <pc:picChg chg="add mod">
          <ac:chgData name="Anika Nahrendorf" userId="b65dd99b-d143-4ac0-afd9-06cf92aa7564" providerId="ADAL" clId="{E2243816-0B25-9B40-A3FE-3F918E177A2D}" dt="2024-11-19T13:20:09.705" v="1330"/>
          <ac:picMkLst>
            <pc:docMk/>
            <pc:sldMk cId="2651308710" sldId="355"/>
            <ac:picMk id="4" creationId="{9F3EFC61-02EB-92D4-41CF-77C2261D3442}"/>
          </ac:picMkLst>
        </pc:picChg>
        <pc:picChg chg="add mod">
          <ac:chgData name="Anika Nahrendorf" userId="b65dd99b-d143-4ac0-afd9-06cf92aa7564" providerId="ADAL" clId="{E2243816-0B25-9B40-A3FE-3F918E177A2D}" dt="2024-11-19T13:51:54.698" v="1719"/>
          <ac:picMkLst>
            <pc:docMk/>
            <pc:sldMk cId="2651308710" sldId="355"/>
            <ac:picMk id="11" creationId="{9B8196CF-CB04-C28F-DFA0-869FD3F2209D}"/>
          </ac:picMkLst>
        </pc:picChg>
        <pc:picChg chg="add mod">
          <ac:chgData name="Anika Nahrendorf" userId="b65dd99b-d143-4ac0-afd9-06cf92aa7564" providerId="ADAL" clId="{E2243816-0B25-9B40-A3FE-3F918E177A2D}" dt="2024-11-19T13:51:54.698" v="1719"/>
          <ac:picMkLst>
            <pc:docMk/>
            <pc:sldMk cId="2651308710" sldId="355"/>
            <ac:picMk id="12" creationId="{03AD3351-8332-25F1-813A-CBF4E3B7D4E9}"/>
          </ac:picMkLst>
        </pc:picChg>
      </pc:sldChg>
      <pc:sldChg chg="addSp delSp modSp mod">
        <pc:chgData name="Anika Nahrendorf" userId="b65dd99b-d143-4ac0-afd9-06cf92aa7564" providerId="ADAL" clId="{E2243816-0B25-9B40-A3FE-3F918E177A2D}" dt="2024-11-19T14:18:15.786" v="2586" actId="166"/>
        <pc:sldMkLst>
          <pc:docMk/>
          <pc:sldMk cId="1134437973" sldId="356"/>
        </pc:sldMkLst>
        <pc:spChg chg="add mod">
          <ac:chgData name="Anika Nahrendorf" userId="b65dd99b-d143-4ac0-afd9-06cf92aa7564" providerId="ADAL" clId="{E2243816-0B25-9B40-A3FE-3F918E177A2D}" dt="2024-11-19T14:18:11.608" v="2585"/>
          <ac:spMkLst>
            <pc:docMk/>
            <pc:sldMk cId="1134437973" sldId="356"/>
            <ac:spMk id="11" creationId="{020A3E7E-A5CE-30BC-EF1E-CFC13F06D325}"/>
          </ac:spMkLst>
        </pc:spChg>
        <pc:picChg chg="add mod">
          <ac:chgData name="Anika Nahrendorf" userId="b65dd99b-d143-4ac0-afd9-06cf92aa7564" providerId="ADAL" clId="{E2243816-0B25-9B40-A3FE-3F918E177A2D}" dt="2024-11-19T13:21:57.583" v="1374"/>
          <ac:picMkLst>
            <pc:docMk/>
            <pc:sldMk cId="1134437973" sldId="356"/>
            <ac:picMk id="2" creationId="{D8DB3D49-2C00-04C2-156B-0FC8C92B0506}"/>
          </ac:picMkLst>
        </pc:picChg>
        <pc:picChg chg="mod">
          <ac:chgData name="Anika Nahrendorf" userId="b65dd99b-d143-4ac0-afd9-06cf92aa7564" providerId="ADAL" clId="{E2243816-0B25-9B40-A3FE-3F918E177A2D}" dt="2024-11-19T14:18:15.786" v="2586" actId="166"/>
          <ac:picMkLst>
            <pc:docMk/>
            <pc:sldMk cId="1134437973" sldId="356"/>
            <ac:picMk id="4" creationId="{832A16FB-D636-33D2-E55C-1DB589C806DE}"/>
          </ac:picMkLst>
        </pc:picChg>
        <pc:picChg chg="add mod">
          <ac:chgData name="Anika Nahrendorf" userId="b65dd99b-d143-4ac0-afd9-06cf92aa7564" providerId="ADAL" clId="{E2243816-0B25-9B40-A3FE-3F918E177A2D}" dt="2024-11-19T14:18:11.608" v="2585"/>
          <ac:picMkLst>
            <pc:docMk/>
            <pc:sldMk cId="1134437973" sldId="356"/>
            <ac:picMk id="9" creationId="{FFB9FBF3-BAC5-B196-7C7F-200188E192CC}"/>
          </ac:picMkLst>
        </pc:picChg>
        <pc:picChg chg="add mod">
          <ac:chgData name="Anika Nahrendorf" userId="b65dd99b-d143-4ac0-afd9-06cf92aa7564" providerId="ADAL" clId="{E2243816-0B25-9B40-A3FE-3F918E177A2D}" dt="2024-11-19T14:18:11.608" v="2585"/>
          <ac:picMkLst>
            <pc:docMk/>
            <pc:sldMk cId="1134437973" sldId="356"/>
            <ac:picMk id="10" creationId="{F2E00F75-1E37-C810-AD7A-848163B1A518}"/>
          </ac:picMkLst>
        </pc:picChg>
      </pc:sldChg>
      <pc:sldChg chg="addSp delSp modSp mod">
        <pc:chgData name="Anika Nahrendorf" userId="b65dd99b-d143-4ac0-afd9-06cf92aa7564" providerId="ADAL" clId="{E2243816-0B25-9B40-A3FE-3F918E177A2D}" dt="2024-11-19T14:18:23.754" v="2590"/>
        <pc:sldMkLst>
          <pc:docMk/>
          <pc:sldMk cId="3567087550" sldId="357"/>
        </pc:sldMkLst>
        <pc:spChg chg="add mod">
          <ac:chgData name="Anika Nahrendorf" userId="b65dd99b-d143-4ac0-afd9-06cf92aa7564" providerId="ADAL" clId="{E2243816-0B25-9B40-A3FE-3F918E177A2D}" dt="2024-11-19T14:18:23.754" v="2590"/>
          <ac:spMkLst>
            <pc:docMk/>
            <pc:sldMk cId="3567087550" sldId="357"/>
            <ac:spMk id="11" creationId="{05649026-58A3-E7EA-6C2E-E16FE538B252}"/>
          </ac:spMkLst>
        </pc:spChg>
        <pc:picChg chg="add mod">
          <ac:chgData name="Anika Nahrendorf" userId="b65dd99b-d143-4ac0-afd9-06cf92aa7564" providerId="ADAL" clId="{E2243816-0B25-9B40-A3FE-3F918E177A2D}" dt="2024-11-19T13:21:59.145" v="1375"/>
          <ac:picMkLst>
            <pc:docMk/>
            <pc:sldMk cId="3567087550" sldId="357"/>
            <ac:picMk id="4" creationId="{D17407FE-A684-82E8-9CBE-FAC14AA6B980}"/>
          </ac:picMkLst>
        </pc:picChg>
        <pc:picChg chg="add mod">
          <ac:chgData name="Anika Nahrendorf" userId="b65dd99b-d143-4ac0-afd9-06cf92aa7564" providerId="ADAL" clId="{E2243816-0B25-9B40-A3FE-3F918E177A2D}" dt="2024-11-19T14:18:23.754" v="2590"/>
          <ac:picMkLst>
            <pc:docMk/>
            <pc:sldMk cId="3567087550" sldId="357"/>
            <ac:picMk id="9" creationId="{DF9FA696-7D27-38EF-D3FE-14D4548632AE}"/>
          </ac:picMkLst>
        </pc:picChg>
        <pc:picChg chg="add mod">
          <ac:chgData name="Anika Nahrendorf" userId="b65dd99b-d143-4ac0-afd9-06cf92aa7564" providerId="ADAL" clId="{E2243816-0B25-9B40-A3FE-3F918E177A2D}" dt="2024-11-19T14:18:23.754" v="2590"/>
          <ac:picMkLst>
            <pc:docMk/>
            <pc:sldMk cId="3567087550" sldId="357"/>
            <ac:picMk id="10" creationId="{6DEE9FF7-3A76-A7D7-F97E-9767AE8BDC37}"/>
          </ac:picMkLst>
        </pc:picChg>
      </pc:sldChg>
      <pc:sldChg chg="addSp delSp modSp mod">
        <pc:chgData name="Anika Nahrendorf" userId="b65dd99b-d143-4ac0-afd9-06cf92aa7564" providerId="ADAL" clId="{E2243816-0B25-9B40-A3FE-3F918E177A2D}" dt="2024-11-19T14:08:10.902" v="2259" actId="20577"/>
        <pc:sldMkLst>
          <pc:docMk/>
          <pc:sldMk cId="2018888985" sldId="358"/>
        </pc:sldMkLst>
        <pc:spChg chg="add mod">
          <ac:chgData name="Anika Nahrendorf" userId="b65dd99b-d143-4ac0-afd9-06cf92aa7564" providerId="ADAL" clId="{E2243816-0B25-9B40-A3FE-3F918E177A2D}" dt="2024-11-19T14:08:10.902" v="2259" actId="20577"/>
          <ac:spMkLst>
            <pc:docMk/>
            <pc:sldMk cId="2018888985" sldId="358"/>
            <ac:spMk id="5" creationId="{CB785403-BB2D-5969-9E3F-4C4478E80333}"/>
          </ac:spMkLst>
        </pc:spChg>
        <pc:picChg chg="add mod">
          <ac:chgData name="Anika Nahrendorf" userId="b65dd99b-d143-4ac0-afd9-06cf92aa7564" providerId="ADAL" clId="{E2243816-0B25-9B40-A3FE-3F918E177A2D}" dt="2024-11-19T13:21:19.622" v="1357"/>
          <ac:picMkLst>
            <pc:docMk/>
            <pc:sldMk cId="2018888985" sldId="358"/>
            <ac:picMk id="2" creationId="{78D96BBE-45A5-98E2-8A28-A5E9C0DA3B5B}"/>
          </ac:picMkLst>
        </pc:picChg>
        <pc:picChg chg="add mod">
          <ac:chgData name="Anika Nahrendorf" userId="b65dd99b-d143-4ac0-afd9-06cf92aa7564" providerId="ADAL" clId="{E2243816-0B25-9B40-A3FE-3F918E177A2D}" dt="2024-11-19T14:08:08.216" v="2251"/>
          <ac:picMkLst>
            <pc:docMk/>
            <pc:sldMk cId="2018888985" sldId="358"/>
            <ac:picMk id="6" creationId="{3565A25E-C83D-1B70-E78A-F44E7F74E93F}"/>
          </ac:picMkLst>
        </pc:picChg>
        <pc:picChg chg="add mod">
          <ac:chgData name="Anika Nahrendorf" userId="b65dd99b-d143-4ac0-afd9-06cf92aa7564" providerId="ADAL" clId="{E2243816-0B25-9B40-A3FE-3F918E177A2D}" dt="2024-11-19T14:08:08.216" v="2251"/>
          <ac:picMkLst>
            <pc:docMk/>
            <pc:sldMk cId="2018888985" sldId="358"/>
            <ac:picMk id="7" creationId="{25DBF32C-E7FD-6D9F-50DB-BB08D665DB4F}"/>
          </ac:picMkLst>
        </pc:picChg>
      </pc:sldChg>
      <pc:sldChg chg="addSp delSp modSp mod">
        <pc:chgData name="Anika Nahrendorf" userId="b65dd99b-d143-4ac0-afd9-06cf92aa7564" providerId="ADAL" clId="{E2243816-0B25-9B40-A3FE-3F918E177A2D}" dt="2024-11-21T08:56:41.617" v="6992"/>
        <pc:sldMkLst>
          <pc:docMk/>
          <pc:sldMk cId="3718942441" sldId="359"/>
        </pc:sldMkLst>
        <pc:spChg chg="add mod">
          <ac:chgData name="Anika Nahrendorf" userId="b65dd99b-d143-4ac0-afd9-06cf92aa7564" providerId="ADAL" clId="{E2243816-0B25-9B40-A3FE-3F918E177A2D}" dt="2024-11-19T15:00:18.346" v="3508" actId="20577"/>
          <ac:spMkLst>
            <pc:docMk/>
            <pc:sldMk cId="3718942441" sldId="359"/>
            <ac:spMk id="2" creationId="{B561ECE3-3651-5E42-8C52-4EC89F5DBBDA}"/>
          </ac:spMkLst>
        </pc:spChg>
        <pc:spChg chg="add mod">
          <ac:chgData name="Anika Nahrendorf" userId="b65dd99b-d143-4ac0-afd9-06cf92aa7564" providerId="ADAL" clId="{E2243816-0B25-9B40-A3FE-3F918E177A2D}" dt="2024-11-19T14:45:02.931" v="2987" actId="1036"/>
          <ac:spMkLst>
            <pc:docMk/>
            <pc:sldMk cId="3718942441" sldId="359"/>
            <ac:spMk id="4" creationId="{58B5DAFA-88DC-F172-3CAC-F44E09FC0F52}"/>
          </ac:spMkLst>
        </pc:spChg>
        <pc:graphicFrameChg chg="add mod modGraphic">
          <ac:chgData name="Anika Nahrendorf" userId="b65dd99b-d143-4ac0-afd9-06cf92aa7564" providerId="ADAL" clId="{E2243816-0B25-9B40-A3FE-3F918E177A2D}" dt="2024-11-19T15:11:35.491" v="3752" actId="12"/>
          <ac:graphicFrameMkLst>
            <pc:docMk/>
            <pc:sldMk cId="3718942441" sldId="359"/>
            <ac:graphicFrameMk id="10" creationId="{01FF8B29-B11D-93B1-25E8-FF3EDF95AB5F}"/>
          </ac:graphicFrameMkLst>
        </pc:graphicFrameChg>
        <pc:picChg chg="add mod">
          <ac:chgData name="Anika Nahrendorf" userId="b65dd99b-d143-4ac0-afd9-06cf92aa7564" providerId="ADAL" clId="{E2243816-0B25-9B40-A3FE-3F918E177A2D}" dt="2024-11-18T14:24:36.421" v="542"/>
          <ac:picMkLst>
            <pc:docMk/>
            <pc:sldMk cId="3718942441" sldId="359"/>
            <ac:picMk id="3" creationId="{5FEEC8D3-8E9D-079F-5B2A-A4DA78D75460}"/>
          </ac:picMkLst>
        </pc:picChg>
        <pc:picChg chg="add del mod modCrop">
          <ac:chgData name="Anika Nahrendorf" userId="b65dd99b-d143-4ac0-afd9-06cf92aa7564" providerId="ADAL" clId="{E2243816-0B25-9B40-A3FE-3F918E177A2D}" dt="2024-11-19T15:00:31.619" v="3510" actId="1076"/>
          <ac:picMkLst>
            <pc:docMk/>
            <pc:sldMk cId="3718942441" sldId="359"/>
            <ac:picMk id="5" creationId="{172F1787-8EC5-C70F-D660-FBD3C2547E9B}"/>
          </ac:picMkLst>
        </pc:picChg>
        <pc:picChg chg="add mod">
          <ac:chgData name="Anika Nahrendorf" userId="b65dd99b-d143-4ac0-afd9-06cf92aa7564" providerId="ADAL" clId="{E2243816-0B25-9B40-A3FE-3F918E177A2D}" dt="2024-11-21T08:56:41.617" v="6992"/>
          <ac:picMkLst>
            <pc:docMk/>
            <pc:sldMk cId="3718942441" sldId="359"/>
            <ac:picMk id="6" creationId="{AF9EE267-A913-2502-5C50-7F03FBF8EC61}"/>
          </ac:picMkLst>
        </pc:picChg>
        <pc:picChg chg="add mod">
          <ac:chgData name="Anika Nahrendorf" userId="b65dd99b-d143-4ac0-afd9-06cf92aa7564" providerId="ADAL" clId="{E2243816-0B25-9B40-A3FE-3F918E177A2D}" dt="2024-11-19T15:01:02.021" v="3514" actId="1076"/>
          <ac:picMkLst>
            <pc:docMk/>
            <pc:sldMk cId="3718942441" sldId="359"/>
            <ac:picMk id="11" creationId="{01F8EE8F-2CFB-3D4A-4004-F2DF6AC037CC}"/>
          </ac:picMkLst>
        </pc:picChg>
        <pc:picChg chg="add mod modCrop">
          <ac:chgData name="Anika Nahrendorf" userId="b65dd99b-d143-4ac0-afd9-06cf92aa7564" providerId="ADAL" clId="{E2243816-0B25-9B40-A3FE-3F918E177A2D}" dt="2024-11-19T15:01:08.762" v="3516" actId="1076"/>
          <ac:picMkLst>
            <pc:docMk/>
            <pc:sldMk cId="3718942441" sldId="359"/>
            <ac:picMk id="12" creationId="{2986FF97-A8AF-2188-0BA5-779D5A3A994C}"/>
          </ac:picMkLst>
        </pc:picChg>
        <pc:picChg chg="add mod modCrop">
          <ac:chgData name="Anika Nahrendorf" userId="b65dd99b-d143-4ac0-afd9-06cf92aa7564" providerId="ADAL" clId="{E2243816-0B25-9B40-A3FE-3F918E177A2D}" dt="2024-11-19T15:00:51.647" v="3512" actId="1076"/>
          <ac:picMkLst>
            <pc:docMk/>
            <pc:sldMk cId="3718942441" sldId="359"/>
            <ac:picMk id="13" creationId="{CDC81D63-DEB7-354D-FE87-CCBA6257D59E}"/>
          </ac:picMkLst>
        </pc:picChg>
      </pc:sldChg>
      <pc:sldChg chg="addSp delSp modSp mod">
        <pc:chgData name="Anika Nahrendorf" userId="b65dd99b-d143-4ac0-afd9-06cf92aa7564" providerId="ADAL" clId="{E2243816-0B25-9B40-A3FE-3F918E177A2D}" dt="2024-11-25T10:10:17.963" v="12481" actId="12"/>
        <pc:sldMkLst>
          <pc:docMk/>
          <pc:sldMk cId="1776932150" sldId="360"/>
        </pc:sldMkLst>
        <pc:spChg chg="add mod">
          <ac:chgData name="Anika Nahrendorf" userId="b65dd99b-d143-4ac0-afd9-06cf92aa7564" providerId="ADAL" clId="{E2243816-0B25-9B40-A3FE-3F918E177A2D}" dt="2024-11-18T14:24:42.995" v="544"/>
          <ac:spMkLst>
            <pc:docMk/>
            <pc:sldMk cId="1776932150" sldId="360"/>
            <ac:spMk id="4" creationId="{1C716617-B55B-5BF9-48BA-EC4ED0424AC8}"/>
          </ac:spMkLst>
        </pc:spChg>
        <pc:spChg chg="add mod">
          <ac:chgData name="Anika Nahrendorf" userId="b65dd99b-d143-4ac0-afd9-06cf92aa7564" providerId="ADAL" clId="{E2243816-0B25-9B40-A3FE-3F918E177A2D}" dt="2024-11-19T15:46:15.494" v="5561" actId="20577"/>
          <ac:spMkLst>
            <pc:docMk/>
            <pc:sldMk cId="1776932150" sldId="360"/>
            <ac:spMk id="7" creationId="{87942CE2-82C3-7140-91A4-D07EAA31CD6C}"/>
          </ac:spMkLst>
        </pc:spChg>
        <pc:graphicFrameChg chg="add mod modGraphic">
          <ac:chgData name="Anika Nahrendorf" userId="b65dd99b-d143-4ac0-afd9-06cf92aa7564" providerId="ADAL" clId="{E2243816-0B25-9B40-A3FE-3F918E177A2D}" dt="2024-11-25T10:10:17.963" v="12481" actId="12"/>
          <ac:graphicFrameMkLst>
            <pc:docMk/>
            <pc:sldMk cId="1776932150" sldId="360"/>
            <ac:graphicFrameMk id="8" creationId="{3099412B-E348-316B-A25F-9DB18FBACCFC}"/>
          </ac:graphicFrameMkLst>
        </pc:graphicFrameChg>
        <pc:graphicFrameChg chg="add mod modGraphic">
          <ac:chgData name="Anika Nahrendorf" userId="b65dd99b-d143-4ac0-afd9-06cf92aa7564" providerId="ADAL" clId="{E2243816-0B25-9B40-A3FE-3F918E177A2D}" dt="2024-11-21T08:58:23.710" v="7007" actId="167"/>
          <ac:graphicFrameMkLst>
            <pc:docMk/>
            <pc:sldMk cId="1776932150" sldId="360"/>
            <ac:graphicFrameMk id="12" creationId="{3EE987DB-97FE-D389-5AA5-1C40ABDA6591}"/>
          </ac:graphicFrameMkLst>
        </pc:graphicFrameChg>
        <pc:picChg chg="add mod">
          <ac:chgData name="Anika Nahrendorf" userId="b65dd99b-d143-4ac0-afd9-06cf92aa7564" providerId="ADAL" clId="{E2243816-0B25-9B40-A3FE-3F918E177A2D}" dt="2024-11-18T14:24:42.995" v="544"/>
          <ac:picMkLst>
            <pc:docMk/>
            <pc:sldMk cId="1776932150" sldId="360"/>
            <ac:picMk id="2" creationId="{414B7C8D-0F3B-7949-D89F-B63C8423361B}"/>
          </ac:picMkLst>
        </pc:picChg>
        <pc:picChg chg="mod modCrop">
          <ac:chgData name="Anika Nahrendorf" userId="b65dd99b-d143-4ac0-afd9-06cf92aa7564" providerId="ADAL" clId="{E2243816-0B25-9B40-A3FE-3F918E177A2D}" dt="2024-11-21T09:04:22.689" v="7329" actId="1036"/>
          <ac:picMkLst>
            <pc:docMk/>
            <pc:sldMk cId="1776932150" sldId="360"/>
            <ac:picMk id="5" creationId="{3473761D-9F06-1C76-A2E7-C8B406290039}"/>
          </ac:picMkLst>
        </pc:picChg>
        <pc:picChg chg="add mod">
          <ac:chgData name="Anika Nahrendorf" userId="b65dd99b-d143-4ac0-afd9-06cf92aa7564" providerId="ADAL" clId="{E2243816-0B25-9B40-A3FE-3F918E177A2D}" dt="2024-11-21T08:56:38.458" v="6991" actId="1076"/>
          <ac:picMkLst>
            <pc:docMk/>
            <pc:sldMk cId="1776932150" sldId="360"/>
            <ac:picMk id="6" creationId="{E2345F00-DC63-127C-5423-E27A8FDF853C}"/>
          </ac:picMkLst>
        </pc:picChg>
        <pc:picChg chg="add mod">
          <ac:chgData name="Anika Nahrendorf" userId="b65dd99b-d143-4ac0-afd9-06cf92aa7564" providerId="ADAL" clId="{E2243816-0B25-9B40-A3FE-3F918E177A2D}" dt="2024-11-19T15:47:20.242" v="5572" actId="14100"/>
          <ac:picMkLst>
            <pc:docMk/>
            <pc:sldMk cId="1776932150" sldId="360"/>
            <ac:picMk id="10" creationId="{13F9E6DF-0D2B-2EE2-711E-4FAC4AAFF08F}"/>
          </ac:picMkLst>
        </pc:picChg>
      </pc:sldChg>
      <pc:sldChg chg="addSp delSp modSp add mod">
        <pc:chgData name="Anika Nahrendorf" userId="b65dd99b-d143-4ac0-afd9-06cf92aa7564" providerId="ADAL" clId="{E2243816-0B25-9B40-A3FE-3F918E177A2D}" dt="2024-12-19T14:12:31.088" v="36368" actId="20577"/>
        <pc:sldMkLst>
          <pc:docMk/>
          <pc:sldMk cId="533835759" sldId="361"/>
        </pc:sldMkLst>
        <pc:spChg chg="mod">
          <ac:chgData name="Anika Nahrendorf" userId="b65dd99b-d143-4ac0-afd9-06cf92aa7564" providerId="ADAL" clId="{E2243816-0B25-9B40-A3FE-3F918E177A2D}" dt="2024-12-19T14:05:16.636" v="35735" actId="14100"/>
          <ac:spMkLst>
            <pc:docMk/>
            <pc:sldMk cId="533835759" sldId="361"/>
            <ac:spMk id="3" creationId="{CFA9A22E-CA14-2E1A-C0B6-3C2133301C31}"/>
          </ac:spMkLst>
        </pc:spChg>
        <pc:spChg chg="add mod">
          <ac:chgData name="Anika Nahrendorf" userId="b65dd99b-d143-4ac0-afd9-06cf92aa7564" providerId="ADAL" clId="{E2243816-0B25-9B40-A3FE-3F918E177A2D}" dt="2024-12-19T14:05:25.913" v="35738" actId="14100"/>
          <ac:spMkLst>
            <pc:docMk/>
            <pc:sldMk cId="533835759" sldId="361"/>
            <ac:spMk id="10" creationId="{576BF9C6-18C6-296D-A19E-1B222A965CD8}"/>
          </ac:spMkLst>
        </pc:spChg>
        <pc:graphicFrameChg chg="add mod modGraphic">
          <ac:chgData name="Anika Nahrendorf" userId="b65dd99b-d143-4ac0-afd9-06cf92aa7564" providerId="ADAL" clId="{E2243816-0B25-9B40-A3FE-3F918E177A2D}" dt="2024-12-19T14:12:31.088" v="36368" actId="20577"/>
          <ac:graphicFrameMkLst>
            <pc:docMk/>
            <pc:sldMk cId="533835759" sldId="361"/>
            <ac:graphicFrameMk id="13" creationId="{95CDD717-B11A-7362-597D-76D14237DE56}"/>
          </ac:graphicFrameMkLst>
        </pc:graphicFrameChg>
        <pc:picChg chg="mod">
          <ac:chgData name="Anika Nahrendorf" userId="b65dd99b-d143-4ac0-afd9-06cf92aa7564" providerId="ADAL" clId="{E2243816-0B25-9B40-A3FE-3F918E177A2D}" dt="2024-12-19T13:56:39.314" v="35034" actId="1076"/>
          <ac:picMkLst>
            <pc:docMk/>
            <pc:sldMk cId="533835759" sldId="361"/>
            <ac:picMk id="4" creationId="{DCD23620-CCA2-B76B-435F-E49D82BFFA5E}"/>
          </ac:picMkLst>
        </pc:picChg>
        <pc:picChg chg="mod">
          <ac:chgData name="Anika Nahrendorf" userId="b65dd99b-d143-4ac0-afd9-06cf92aa7564" providerId="ADAL" clId="{E2243816-0B25-9B40-A3FE-3F918E177A2D}" dt="2024-12-19T14:04:40.916" v="35726" actId="1076"/>
          <ac:picMkLst>
            <pc:docMk/>
            <pc:sldMk cId="533835759" sldId="361"/>
            <ac:picMk id="8" creationId="{CD76DFAA-DC96-1DA2-E336-9F795E75E335}"/>
          </ac:picMkLst>
        </pc:picChg>
        <pc:picChg chg="mod modCrop">
          <ac:chgData name="Anika Nahrendorf" userId="b65dd99b-d143-4ac0-afd9-06cf92aa7564" providerId="ADAL" clId="{E2243816-0B25-9B40-A3FE-3F918E177A2D}" dt="2024-12-19T14:04:54.204" v="35727" actId="1076"/>
          <ac:picMkLst>
            <pc:docMk/>
            <pc:sldMk cId="533835759" sldId="361"/>
            <ac:picMk id="11" creationId="{D1340826-89B7-8EFB-8890-1B1375B675C6}"/>
          </ac:picMkLst>
        </pc:picChg>
      </pc:sldChg>
      <pc:sldChg chg="addSp delSp modSp del mod modTransition">
        <pc:chgData name="Anika Nahrendorf" userId="b65dd99b-d143-4ac0-afd9-06cf92aa7564" providerId="ADAL" clId="{E2243816-0B25-9B40-A3FE-3F918E177A2D}" dt="2024-12-19T13:39:15.636" v="34505" actId="2696"/>
        <pc:sldMkLst>
          <pc:docMk/>
          <pc:sldMk cId="1216615152" sldId="361"/>
        </pc:sldMkLst>
      </pc:sldChg>
      <pc:sldChg chg="addSp delSp modSp mod modTransition">
        <pc:chgData name="Anika Nahrendorf" userId="b65dd99b-d143-4ac0-afd9-06cf92aa7564" providerId="ADAL" clId="{E2243816-0B25-9B40-A3FE-3F918E177A2D}" dt="2024-11-19T13:26:08.248" v="1455" actId="478"/>
        <pc:sldMkLst>
          <pc:docMk/>
          <pc:sldMk cId="140475431" sldId="362"/>
        </pc:sldMkLst>
      </pc:sldChg>
      <pc:sldChg chg="addSp delSp modSp mod modTransition">
        <pc:chgData name="Anika Nahrendorf" userId="b65dd99b-d143-4ac0-afd9-06cf92aa7564" providerId="ADAL" clId="{E2243816-0B25-9B40-A3FE-3F918E177A2D}" dt="2024-11-29T14:50:40.285" v="18112" actId="1076"/>
        <pc:sldMkLst>
          <pc:docMk/>
          <pc:sldMk cId="3924468359" sldId="363"/>
        </pc:sldMkLst>
        <pc:spChg chg="add mod">
          <ac:chgData name="Anika Nahrendorf" userId="b65dd99b-d143-4ac0-afd9-06cf92aa7564" providerId="ADAL" clId="{E2243816-0B25-9B40-A3FE-3F918E177A2D}" dt="2024-11-29T14:50:13.809" v="18107" actId="2711"/>
          <ac:spMkLst>
            <pc:docMk/>
            <pc:sldMk cId="3924468359" sldId="363"/>
            <ac:spMk id="6" creationId="{1D5B9CED-623F-1123-82BE-4CBC10E75557}"/>
          </ac:spMkLst>
        </pc:spChg>
        <pc:picChg chg="add mod">
          <ac:chgData name="Anika Nahrendorf" userId="b65dd99b-d143-4ac0-afd9-06cf92aa7564" providerId="ADAL" clId="{E2243816-0B25-9B40-A3FE-3F918E177A2D}" dt="2024-11-19T13:17:55.550" v="1288"/>
          <ac:picMkLst>
            <pc:docMk/>
            <pc:sldMk cId="3924468359" sldId="363"/>
            <ac:picMk id="2" creationId="{8970D6D2-58FD-7B2A-83C5-A500C673A8B2}"/>
          </ac:picMkLst>
        </pc:picChg>
        <pc:picChg chg="mod">
          <ac:chgData name="Anika Nahrendorf" userId="b65dd99b-d143-4ac0-afd9-06cf92aa7564" providerId="ADAL" clId="{E2243816-0B25-9B40-A3FE-3F918E177A2D}" dt="2024-11-29T14:50:40.285" v="18112" actId="1076"/>
          <ac:picMkLst>
            <pc:docMk/>
            <pc:sldMk cId="3924468359" sldId="363"/>
            <ac:picMk id="5" creationId="{F51820AF-53CA-884C-A97B-4ADF43962CCA}"/>
          </ac:picMkLst>
        </pc:picChg>
        <pc:picChg chg="add mod">
          <ac:chgData name="Anika Nahrendorf" userId="b65dd99b-d143-4ac0-afd9-06cf92aa7564" providerId="ADAL" clId="{E2243816-0B25-9B40-A3FE-3F918E177A2D}" dt="2024-11-18T14:47:46.005" v="944"/>
          <ac:picMkLst>
            <pc:docMk/>
            <pc:sldMk cId="3924468359" sldId="363"/>
            <ac:picMk id="7" creationId="{97ACBCAB-85D9-ADF4-443A-ADF6417DFD58}"/>
          </ac:picMkLst>
        </pc:picChg>
        <pc:picChg chg="mod">
          <ac:chgData name="Anika Nahrendorf" userId="b65dd99b-d143-4ac0-afd9-06cf92aa7564" providerId="ADAL" clId="{E2243816-0B25-9B40-A3FE-3F918E177A2D}" dt="2024-11-29T14:50:40.285" v="18112" actId="1076"/>
          <ac:picMkLst>
            <pc:docMk/>
            <pc:sldMk cId="3924468359" sldId="363"/>
            <ac:picMk id="8" creationId="{EC5AABD7-14CB-B274-EDFB-3029D13553BB}"/>
          </ac:picMkLst>
        </pc:picChg>
        <pc:picChg chg="mod">
          <ac:chgData name="Anika Nahrendorf" userId="b65dd99b-d143-4ac0-afd9-06cf92aa7564" providerId="ADAL" clId="{E2243816-0B25-9B40-A3FE-3F918E177A2D}" dt="2024-11-29T14:50:40.285" v="18112" actId="1076"/>
          <ac:picMkLst>
            <pc:docMk/>
            <pc:sldMk cId="3924468359" sldId="363"/>
            <ac:picMk id="10" creationId="{40AB8728-AF97-FD9A-6F6B-62D84801D8D4}"/>
          </ac:picMkLst>
        </pc:picChg>
      </pc:sldChg>
      <pc:sldChg chg="addSp delSp modSp mod">
        <pc:chgData name="Anika Nahrendorf" userId="b65dd99b-d143-4ac0-afd9-06cf92aa7564" providerId="ADAL" clId="{E2243816-0B25-9B40-A3FE-3F918E177A2D}" dt="2024-11-21T10:25:12.791" v="8445" actId="14100"/>
        <pc:sldMkLst>
          <pc:docMk/>
          <pc:sldMk cId="3614542871" sldId="364"/>
        </pc:sldMkLst>
        <pc:spChg chg="add mod">
          <ac:chgData name="Anika Nahrendorf" userId="b65dd99b-d143-4ac0-afd9-06cf92aa7564" providerId="ADAL" clId="{E2243816-0B25-9B40-A3FE-3F918E177A2D}" dt="2024-11-21T09:04:48.946" v="7330" actId="1036"/>
          <ac:spMkLst>
            <pc:docMk/>
            <pc:sldMk cId="3614542871" sldId="364"/>
            <ac:spMk id="3" creationId="{BC35E5AA-9E52-0328-789E-86BB523B0CD8}"/>
          </ac:spMkLst>
        </pc:spChg>
        <pc:graphicFrameChg chg="add mod modGraphic">
          <ac:chgData name="Anika Nahrendorf" userId="b65dd99b-d143-4ac0-afd9-06cf92aa7564" providerId="ADAL" clId="{E2243816-0B25-9B40-A3FE-3F918E177A2D}" dt="2024-11-21T09:13:51.587" v="8006" actId="1036"/>
          <ac:graphicFrameMkLst>
            <pc:docMk/>
            <pc:sldMk cId="3614542871" sldId="364"/>
            <ac:graphicFrameMk id="5" creationId="{2304257A-86E4-D9D5-80F8-7508E65F4C29}"/>
          </ac:graphicFrameMkLst>
        </pc:graphicFrameChg>
        <pc:picChg chg="add mod">
          <ac:chgData name="Anika Nahrendorf" userId="b65dd99b-d143-4ac0-afd9-06cf92aa7564" providerId="ADAL" clId="{E2243816-0B25-9B40-A3FE-3F918E177A2D}" dt="2024-11-18T14:24:47.557" v="546"/>
          <ac:picMkLst>
            <pc:docMk/>
            <pc:sldMk cId="3614542871" sldId="364"/>
            <ac:picMk id="2" creationId="{A393923C-7D11-FB9E-3F28-0B4C40B09CD0}"/>
          </ac:picMkLst>
        </pc:picChg>
        <pc:picChg chg="add mod">
          <ac:chgData name="Anika Nahrendorf" userId="b65dd99b-d143-4ac0-afd9-06cf92aa7564" providerId="ADAL" clId="{E2243816-0B25-9B40-A3FE-3F918E177A2D}" dt="2024-11-21T10:24:59.367" v="8443" actId="14100"/>
          <ac:picMkLst>
            <pc:docMk/>
            <pc:sldMk cId="3614542871" sldId="364"/>
            <ac:picMk id="6" creationId="{A3096FE3-E5D4-4ACE-B63D-D233D2F0026E}"/>
          </ac:picMkLst>
        </pc:picChg>
        <pc:picChg chg="add mod modCrop">
          <ac:chgData name="Anika Nahrendorf" userId="b65dd99b-d143-4ac0-afd9-06cf92aa7564" providerId="ADAL" clId="{E2243816-0B25-9B40-A3FE-3F918E177A2D}" dt="2024-11-21T10:25:06.047" v="8444" actId="14100"/>
          <ac:picMkLst>
            <pc:docMk/>
            <pc:sldMk cId="3614542871" sldId="364"/>
            <ac:picMk id="7" creationId="{ACE9E983-FE1E-3E01-FFAB-4320F28EA30E}"/>
          </ac:picMkLst>
        </pc:picChg>
        <pc:picChg chg="add mod modCrop">
          <ac:chgData name="Anika Nahrendorf" userId="b65dd99b-d143-4ac0-afd9-06cf92aa7564" providerId="ADAL" clId="{E2243816-0B25-9B40-A3FE-3F918E177A2D}" dt="2024-11-21T10:25:12.791" v="8445" actId="14100"/>
          <ac:picMkLst>
            <pc:docMk/>
            <pc:sldMk cId="3614542871" sldId="364"/>
            <ac:picMk id="8" creationId="{85EB34AE-9E7C-50D7-6618-7B43CF2166EE}"/>
          </ac:picMkLst>
        </pc:picChg>
      </pc:sldChg>
      <pc:sldChg chg="addSp delSp modSp mod">
        <pc:chgData name="Anika Nahrendorf" userId="b65dd99b-d143-4ac0-afd9-06cf92aa7564" providerId="ADAL" clId="{E2243816-0B25-9B40-A3FE-3F918E177A2D}" dt="2024-11-19T13:56:03.889" v="1943" actId="20577"/>
        <pc:sldMkLst>
          <pc:docMk/>
          <pc:sldMk cId="2847905744" sldId="365"/>
        </pc:sldMkLst>
        <pc:spChg chg="add mod">
          <ac:chgData name="Anika Nahrendorf" userId="b65dd99b-d143-4ac0-afd9-06cf92aa7564" providerId="ADAL" clId="{E2243816-0B25-9B40-A3FE-3F918E177A2D}" dt="2024-11-19T13:56:03.889" v="1943" actId="20577"/>
          <ac:spMkLst>
            <pc:docMk/>
            <pc:sldMk cId="2847905744" sldId="365"/>
            <ac:spMk id="7" creationId="{E00C8ED3-6980-82A3-C319-0D8BFF737947}"/>
          </ac:spMkLst>
        </pc:spChg>
        <pc:picChg chg="add mod">
          <ac:chgData name="Anika Nahrendorf" userId="b65dd99b-d143-4ac0-afd9-06cf92aa7564" providerId="ADAL" clId="{E2243816-0B25-9B40-A3FE-3F918E177A2D}" dt="2024-11-19T13:20:37.469" v="1340"/>
          <ac:picMkLst>
            <pc:docMk/>
            <pc:sldMk cId="2847905744" sldId="365"/>
            <ac:picMk id="4" creationId="{5BD03346-4CF8-069B-3D5C-234548884DA8}"/>
          </ac:picMkLst>
        </pc:picChg>
        <pc:picChg chg="add mod">
          <ac:chgData name="Anika Nahrendorf" userId="b65dd99b-d143-4ac0-afd9-06cf92aa7564" providerId="ADAL" clId="{E2243816-0B25-9B40-A3FE-3F918E177A2D}" dt="2024-11-19T13:55:57.657" v="1925"/>
          <ac:picMkLst>
            <pc:docMk/>
            <pc:sldMk cId="2847905744" sldId="365"/>
            <ac:picMk id="8" creationId="{EB4B0C07-046B-458F-3023-4ABEB1B49BA3}"/>
          </ac:picMkLst>
        </pc:picChg>
        <pc:picChg chg="add mod">
          <ac:chgData name="Anika Nahrendorf" userId="b65dd99b-d143-4ac0-afd9-06cf92aa7564" providerId="ADAL" clId="{E2243816-0B25-9B40-A3FE-3F918E177A2D}" dt="2024-11-19T13:55:57.657" v="1925"/>
          <ac:picMkLst>
            <pc:docMk/>
            <pc:sldMk cId="2847905744" sldId="365"/>
            <ac:picMk id="9" creationId="{B881049A-D7D8-FB66-341F-A4DFF86B90B3}"/>
          </ac:picMkLst>
        </pc:picChg>
      </pc:sldChg>
      <pc:sldChg chg="addSp delSp modSp mod">
        <pc:chgData name="Anika Nahrendorf" userId="b65dd99b-d143-4ac0-afd9-06cf92aa7564" providerId="ADAL" clId="{E2243816-0B25-9B40-A3FE-3F918E177A2D}" dt="2024-11-19T13:56:28.806" v="1969" actId="20577"/>
        <pc:sldMkLst>
          <pc:docMk/>
          <pc:sldMk cId="3970795549" sldId="366"/>
        </pc:sldMkLst>
        <pc:spChg chg="mod">
          <ac:chgData name="Anika Nahrendorf" userId="b65dd99b-d143-4ac0-afd9-06cf92aa7564" providerId="ADAL" clId="{E2243816-0B25-9B40-A3FE-3F918E177A2D}" dt="2024-11-18T12:15:39.260" v="165"/>
          <ac:spMkLst>
            <pc:docMk/>
            <pc:sldMk cId="3970795549" sldId="366"/>
            <ac:spMk id="5" creationId="{977C7936-CECE-BDA0-C47C-6E17141B4E8F}"/>
          </ac:spMkLst>
        </pc:spChg>
        <pc:spChg chg="add mod">
          <ac:chgData name="Anika Nahrendorf" userId="b65dd99b-d143-4ac0-afd9-06cf92aa7564" providerId="ADAL" clId="{E2243816-0B25-9B40-A3FE-3F918E177A2D}" dt="2024-11-19T13:56:28.806" v="1969" actId="20577"/>
          <ac:spMkLst>
            <pc:docMk/>
            <pc:sldMk cId="3970795549" sldId="366"/>
            <ac:spMk id="9" creationId="{5463DAE4-4F3B-D66B-AAB1-574D369CB2E1}"/>
          </ac:spMkLst>
        </pc:spChg>
        <pc:picChg chg="add mod">
          <ac:chgData name="Anika Nahrendorf" userId="b65dd99b-d143-4ac0-afd9-06cf92aa7564" providerId="ADAL" clId="{E2243816-0B25-9B40-A3FE-3F918E177A2D}" dt="2024-11-19T13:20:39.588" v="1341"/>
          <ac:picMkLst>
            <pc:docMk/>
            <pc:sldMk cId="3970795549" sldId="366"/>
            <ac:picMk id="2" creationId="{7892F489-C535-E9A0-285D-776372E31170}"/>
          </ac:picMkLst>
        </pc:picChg>
        <pc:picChg chg="add mod">
          <ac:chgData name="Anika Nahrendorf" userId="b65dd99b-d143-4ac0-afd9-06cf92aa7564" providerId="ADAL" clId="{E2243816-0B25-9B40-A3FE-3F918E177A2D}" dt="2024-11-19T13:56:21.007" v="1948"/>
          <ac:picMkLst>
            <pc:docMk/>
            <pc:sldMk cId="3970795549" sldId="366"/>
            <ac:picMk id="10" creationId="{0D47B9F3-1483-8F2A-C63B-BA060F8B8E78}"/>
          </ac:picMkLst>
        </pc:picChg>
        <pc:picChg chg="add mod">
          <ac:chgData name="Anika Nahrendorf" userId="b65dd99b-d143-4ac0-afd9-06cf92aa7564" providerId="ADAL" clId="{E2243816-0B25-9B40-A3FE-3F918E177A2D}" dt="2024-11-19T13:56:21.007" v="1948"/>
          <ac:picMkLst>
            <pc:docMk/>
            <pc:sldMk cId="3970795549" sldId="366"/>
            <ac:picMk id="11" creationId="{90D888CE-81A7-71D0-7B12-70BC0358C8CE}"/>
          </ac:picMkLst>
        </pc:picChg>
      </pc:sldChg>
      <pc:sldChg chg="modSp add mod">
        <pc:chgData name="Anika Nahrendorf" userId="b65dd99b-d143-4ac0-afd9-06cf92aa7564" providerId="ADAL" clId="{E2243816-0B25-9B40-A3FE-3F918E177A2D}" dt="2024-11-26T14:54:46.111" v="13527" actId="2711"/>
        <pc:sldMkLst>
          <pc:docMk/>
          <pc:sldMk cId="1021898246" sldId="367"/>
        </pc:sldMkLst>
        <pc:spChg chg="mod">
          <ac:chgData name="Anika Nahrendorf" userId="b65dd99b-d143-4ac0-afd9-06cf92aa7564" providerId="ADAL" clId="{E2243816-0B25-9B40-A3FE-3F918E177A2D}" dt="2024-11-21T15:09:05.619" v="8462" actId="2711"/>
          <ac:spMkLst>
            <pc:docMk/>
            <pc:sldMk cId="1021898246" sldId="367"/>
            <ac:spMk id="2" creationId="{2F3423D7-15A2-9CFC-3BC5-ACC2376510B6}"/>
          </ac:spMkLst>
        </pc:spChg>
        <pc:spChg chg="mod">
          <ac:chgData name="Anika Nahrendorf" userId="b65dd99b-d143-4ac0-afd9-06cf92aa7564" providerId="ADAL" clId="{E2243816-0B25-9B40-A3FE-3F918E177A2D}" dt="2024-11-18T12:15:39.260" v="165"/>
          <ac:spMkLst>
            <pc:docMk/>
            <pc:sldMk cId="1021898246" sldId="367"/>
            <ac:spMk id="6" creationId="{0E26C853-D731-D87F-D80B-A53E5F7BC732}"/>
          </ac:spMkLst>
        </pc:spChg>
        <pc:graphicFrameChg chg="mod modGraphic">
          <ac:chgData name="Anika Nahrendorf" userId="b65dd99b-d143-4ac0-afd9-06cf92aa7564" providerId="ADAL" clId="{E2243816-0B25-9B40-A3FE-3F918E177A2D}" dt="2024-11-26T14:54:46.111" v="13527" actId="2711"/>
          <ac:graphicFrameMkLst>
            <pc:docMk/>
            <pc:sldMk cId="1021898246" sldId="367"/>
            <ac:graphicFrameMk id="4" creationId="{0D9A5955-0069-4BBB-2B13-2A863AA9FC11}"/>
          </ac:graphicFrameMkLst>
        </pc:graphicFrameChg>
      </pc:sldChg>
      <pc:sldChg chg="addSp delSp modSp add del mod modClrScheme chgLayout">
        <pc:chgData name="Anika Nahrendorf" userId="b65dd99b-d143-4ac0-afd9-06cf92aa7564" providerId="ADAL" clId="{E2243816-0B25-9B40-A3FE-3F918E177A2D}" dt="2024-11-18T12:07:42.766" v="29" actId="2696"/>
        <pc:sldMkLst>
          <pc:docMk/>
          <pc:sldMk cId="2703498434" sldId="367"/>
        </pc:sldMkLst>
      </pc:sldChg>
      <pc:sldChg chg="addSp delSp modSp add mod">
        <pc:chgData name="Anika Nahrendorf" userId="b65dd99b-d143-4ac0-afd9-06cf92aa7564" providerId="ADAL" clId="{E2243816-0B25-9B40-A3FE-3F918E177A2D}" dt="2024-11-19T15:38:51.108" v="5517" actId="20577"/>
        <pc:sldMkLst>
          <pc:docMk/>
          <pc:sldMk cId="342884635" sldId="368"/>
        </pc:sldMkLst>
        <pc:spChg chg="mod">
          <ac:chgData name="Anika Nahrendorf" userId="b65dd99b-d143-4ac0-afd9-06cf92aa7564" providerId="ADAL" clId="{E2243816-0B25-9B40-A3FE-3F918E177A2D}" dt="2024-11-19T15:38:51.108" v="5517" actId="20577"/>
          <ac:spMkLst>
            <pc:docMk/>
            <pc:sldMk cId="342884635" sldId="368"/>
            <ac:spMk id="2" creationId="{768FCCB2-440F-F61E-6F61-0E1323E16EDA}"/>
          </ac:spMkLst>
        </pc:spChg>
        <pc:spChg chg="mod">
          <ac:chgData name="Anika Nahrendorf" userId="b65dd99b-d143-4ac0-afd9-06cf92aa7564" providerId="ADAL" clId="{E2243816-0B25-9B40-A3FE-3F918E177A2D}" dt="2024-11-19T15:38:39.792" v="5515" actId="122"/>
          <ac:spMkLst>
            <pc:docMk/>
            <pc:sldMk cId="342884635" sldId="368"/>
            <ac:spMk id="8" creationId="{D99CAB26-D5EB-944D-34AF-3027CE50B2FA}"/>
          </ac:spMkLst>
        </pc:spChg>
        <pc:picChg chg="add mod">
          <ac:chgData name="Anika Nahrendorf" userId="b65dd99b-d143-4ac0-afd9-06cf92aa7564" providerId="ADAL" clId="{E2243816-0B25-9B40-A3FE-3F918E177A2D}" dt="2024-11-19T13:16:43.249" v="1268"/>
          <ac:picMkLst>
            <pc:docMk/>
            <pc:sldMk cId="342884635" sldId="368"/>
            <ac:picMk id="3" creationId="{0F56FC0F-75DD-E0AA-8DA7-89C88E82F029}"/>
          </ac:picMkLst>
        </pc:picChg>
        <pc:picChg chg="add mod modCrop">
          <ac:chgData name="Anika Nahrendorf" userId="b65dd99b-d143-4ac0-afd9-06cf92aa7564" providerId="ADAL" clId="{E2243816-0B25-9B40-A3FE-3F918E177A2D}" dt="2024-11-18T14:33:28.521" v="647" actId="732"/>
          <ac:picMkLst>
            <pc:docMk/>
            <pc:sldMk cId="342884635" sldId="368"/>
            <ac:picMk id="7" creationId="{27AF82CD-7E28-093C-8E19-1779B89C66D2}"/>
          </ac:picMkLst>
        </pc:picChg>
      </pc:sldChg>
      <pc:sldChg chg="addSp delSp modSp new mod modAnim">
        <pc:chgData name="Anika Nahrendorf" userId="b65dd99b-d143-4ac0-afd9-06cf92aa7564" providerId="ADAL" clId="{E2243816-0B25-9B40-A3FE-3F918E177A2D}" dt="2024-11-21T10:27:23.136" v="8449" actId="1076"/>
        <pc:sldMkLst>
          <pc:docMk/>
          <pc:sldMk cId="89113653" sldId="369"/>
        </pc:sldMkLst>
        <pc:spChg chg="add mod">
          <ac:chgData name="Anika Nahrendorf" userId="b65dd99b-d143-4ac0-afd9-06cf92aa7564" providerId="ADAL" clId="{E2243816-0B25-9B40-A3FE-3F918E177A2D}" dt="2024-11-21T10:20:28.324" v="8428"/>
          <ac:spMkLst>
            <pc:docMk/>
            <pc:sldMk cId="89113653" sldId="369"/>
            <ac:spMk id="4" creationId="{D2ED7FA9-9861-BEAF-C886-29517B851B8F}"/>
          </ac:spMkLst>
        </pc:spChg>
        <pc:spChg chg="add mod">
          <ac:chgData name="Anika Nahrendorf" userId="b65dd99b-d143-4ac0-afd9-06cf92aa7564" providerId="ADAL" clId="{E2243816-0B25-9B40-A3FE-3F918E177A2D}" dt="2024-11-21T10:20:28.324" v="8428"/>
          <ac:spMkLst>
            <pc:docMk/>
            <pc:sldMk cId="89113653" sldId="369"/>
            <ac:spMk id="7" creationId="{545E1A65-9DD3-766F-949A-55B7E1C6A0A3}"/>
          </ac:spMkLst>
        </pc:spChg>
        <pc:spChg chg="add mod">
          <ac:chgData name="Anika Nahrendorf" userId="b65dd99b-d143-4ac0-afd9-06cf92aa7564" providerId="ADAL" clId="{E2243816-0B25-9B40-A3FE-3F918E177A2D}" dt="2024-11-21T10:27:12.948" v="8448" actId="1076"/>
          <ac:spMkLst>
            <pc:docMk/>
            <pc:sldMk cId="89113653" sldId="369"/>
            <ac:spMk id="9" creationId="{9C80D746-F4F5-D299-8421-09CA6401570C}"/>
          </ac:spMkLst>
        </pc:spChg>
        <pc:picChg chg="add mod">
          <ac:chgData name="Anika Nahrendorf" userId="b65dd99b-d143-4ac0-afd9-06cf92aa7564" providerId="ADAL" clId="{E2243816-0B25-9B40-A3FE-3F918E177A2D}" dt="2024-11-21T10:27:02.555" v="8447" actId="1076"/>
          <ac:picMkLst>
            <pc:docMk/>
            <pc:sldMk cId="89113653" sldId="369"/>
            <ac:picMk id="3" creationId="{6EBBD401-EDDF-7EAC-D476-A70205255596}"/>
          </ac:picMkLst>
        </pc:picChg>
        <pc:picChg chg="add mod">
          <ac:chgData name="Anika Nahrendorf" userId="b65dd99b-d143-4ac0-afd9-06cf92aa7564" providerId="ADAL" clId="{E2243816-0B25-9B40-A3FE-3F918E177A2D}" dt="2024-11-21T10:20:28.324" v="8428"/>
          <ac:picMkLst>
            <pc:docMk/>
            <pc:sldMk cId="89113653" sldId="369"/>
            <ac:picMk id="5" creationId="{6DD05B93-8E3E-9C25-977A-7F8F4FE623BD}"/>
          </ac:picMkLst>
        </pc:picChg>
        <pc:picChg chg="add mod">
          <ac:chgData name="Anika Nahrendorf" userId="b65dd99b-d143-4ac0-afd9-06cf92aa7564" providerId="ADAL" clId="{E2243816-0B25-9B40-A3FE-3F918E177A2D}" dt="2024-11-21T10:20:28.324" v="8428"/>
          <ac:picMkLst>
            <pc:docMk/>
            <pc:sldMk cId="89113653" sldId="369"/>
            <ac:picMk id="6" creationId="{7260B70B-BAFC-5180-DDF8-8F11EC2DD078}"/>
          </ac:picMkLst>
        </pc:picChg>
        <pc:picChg chg="add mod">
          <ac:chgData name="Anika Nahrendorf" userId="b65dd99b-d143-4ac0-afd9-06cf92aa7564" providerId="ADAL" clId="{E2243816-0B25-9B40-A3FE-3F918E177A2D}" dt="2024-11-21T10:20:28.324" v="8428"/>
          <ac:picMkLst>
            <pc:docMk/>
            <pc:sldMk cId="89113653" sldId="369"/>
            <ac:picMk id="8" creationId="{5BBA4F6F-7728-76EC-199D-6C07E84C6F12}"/>
          </ac:picMkLst>
        </pc:picChg>
        <pc:picChg chg="add mod">
          <ac:chgData name="Anika Nahrendorf" userId="b65dd99b-d143-4ac0-afd9-06cf92aa7564" providerId="ADAL" clId="{E2243816-0B25-9B40-A3FE-3F918E177A2D}" dt="2024-11-21T10:27:23.136" v="8449" actId="1076"/>
          <ac:picMkLst>
            <pc:docMk/>
            <pc:sldMk cId="89113653" sldId="369"/>
            <ac:picMk id="11" creationId="{42E0EAC6-B427-1998-1E1E-6E7F5347DDE2}"/>
          </ac:picMkLst>
        </pc:picChg>
        <pc:cxnChg chg="add mod">
          <ac:chgData name="Anika Nahrendorf" userId="b65dd99b-d143-4ac0-afd9-06cf92aa7564" providerId="ADAL" clId="{E2243816-0B25-9B40-A3FE-3F918E177A2D}" dt="2024-11-21T10:27:12.948" v="8448" actId="1076"/>
          <ac:cxnSpMkLst>
            <pc:docMk/>
            <pc:sldMk cId="89113653" sldId="369"/>
            <ac:cxnSpMk id="10" creationId="{AC641136-950C-4DFC-580B-07AB86724219}"/>
          </ac:cxnSpMkLst>
        </pc:cxnChg>
      </pc:sldChg>
      <pc:sldChg chg="addSp delSp modSp mod">
        <pc:chgData name="Anika Nahrendorf" userId="b65dd99b-d143-4ac0-afd9-06cf92aa7564" providerId="ADAL" clId="{E2243816-0B25-9B40-A3FE-3F918E177A2D}" dt="2024-12-17T12:48:46.598" v="26339" actId="20577"/>
        <pc:sldMkLst>
          <pc:docMk/>
          <pc:sldMk cId="2198873038" sldId="373"/>
        </pc:sldMkLst>
        <pc:spChg chg="add mod">
          <ac:chgData name="Anika Nahrendorf" userId="b65dd99b-d143-4ac0-afd9-06cf92aa7564" providerId="ADAL" clId="{E2243816-0B25-9B40-A3FE-3F918E177A2D}" dt="2024-12-17T12:22:26.217" v="25983" actId="57"/>
          <ac:spMkLst>
            <pc:docMk/>
            <pc:sldMk cId="2198873038" sldId="373"/>
            <ac:spMk id="7" creationId="{9261CA0F-870C-8A6B-3494-1773F76D794A}"/>
          </ac:spMkLst>
        </pc:spChg>
        <pc:spChg chg="add mod">
          <ac:chgData name="Anika Nahrendorf" userId="b65dd99b-d143-4ac0-afd9-06cf92aa7564" providerId="ADAL" clId="{E2243816-0B25-9B40-A3FE-3F918E177A2D}" dt="2024-12-17T12:48:46.598" v="26339" actId="20577"/>
          <ac:spMkLst>
            <pc:docMk/>
            <pc:sldMk cId="2198873038" sldId="373"/>
            <ac:spMk id="8" creationId="{F6C58629-6B03-4D9A-3792-0E86E7B8B8E9}"/>
          </ac:spMkLst>
        </pc:spChg>
        <pc:picChg chg="add mod">
          <ac:chgData name="Anika Nahrendorf" userId="b65dd99b-d143-4ac0-afd9-06cf92aa7564" providerId="ADAL" clId="{E2243816-0B25-9B40-A3FE-3F918E177A2D}" dt="2024-12-17T09:23:37.310" v="22048"/>
          <ac:picMkLst>
            <pc:docMk/>
            <pc:sldMk cId="2198873038" sldId="373"/>
            <ac:picMk id="5" creationId="{9C7CC997-4D48-68B0-90F2-6D8CDA1DE3B1}"/>
          </ac:picMkLst>
        </pc:picChg>
      </pc:sldChg>
      <pc:sldChg chg="addSp delSp modSp mod delAnim">
        <pc:chgData name="Anika Nahrendorf" userId="b65dd99b-d143-4ac0-afd9-06cf92aa7564" providerId="ADAL" clId="{E2243816-0B25-9B40-A3FE-3F918E177A2D}" dt="2024-12-17T12:22:18.591" v="25982" actId="57"/>
        <pc:sldMkLst>
          <pc:docMk/>
          <pc:sldMk cId="3598459783" sldId="374"/>
        </pc:sldMkLst>
        <pc:spChg chg="add mod">
          <ac:chgData name="Anika Nahrendorf" userId="b65dd99b-d143-4ac0-afd9-06cf92aa7564" providerId="ADAL" clId="{E2243816-0B25-9B40-A3FE-3F918E177A2D}" dt="2024-12-17T12:22:18.591" v="25982" actId="57"/>
          <ac:spMkLst>
            <pc:docMk/>
            <pc:sldMk cId="3598459783" sldId="374"/>
            <ac:spMk id="8" creationId="{F4962360-AC01-CA72-6CF7-7118264DABEC}"/>
          </ac:spMkLst>
        </pc:spChg>
        <pc:spChg chg="add mod">
          <ac:chgData name="Anika Nahrendorf" userId="b65dd99b-d143-4ac0-afd9-06cf92aa7564" providerId="ADAL" clId="{E2243816-0B25-9B40-A3FE-3F918E177A2D}" dt="2024-12-17T10:32:55.147" v="25128" actId="14100"/>
          <ac:spMkLst>
            <pc:docMk/>
            <pc:sldMk cId="3598459783" sldId="374"/>
            <ac:spMk id="10" creationId="{44666509-5293-6804-3B42-D5168F301DBA}"/>
          </ac:spMkLst>
        </pc:spChg>
        <pc:spChg chg="add mod">
          <ac:chgData name="Anika Nahrendorf" userId="b65dd99b-d143-4ac0-afd9-06cf92aa7564" providerId="ADAL" clId="{E2243816-0B25-9B40-A3FE-3F918E177A2D}" dt="2024-12-17T10:33:14.691" v="25129" actId="1076"/>
          <ac:spMkLst>
            <pc:docMk/>
            <pc:sldMk cId="3598459783" sldId="374"/>
            <ac:spMk id="11" creationId="{1F1BB3B7-3920-BDDC-25FC-FF64AA476E37}"/>
          </ac:spMkLst>
        </pc:spChg>
        <pc:picChg chg="add mod">
          <ac:chgData name="Anika Nahrendorf" userId="b65dd99b-d143-4ac0-afd9-06cf92aa7564" providerId="ADAL" clId="{E2243816-0B25-9B40-A3FE-3F918E177A2D}" dt="2024-12-17T09:23:58.308" v="22051"/>
          <ac:picMkLst>
            <pc:docMk/>
            <pc:sldMk cId="3598459783" sldId="374"/>
            <ac:picMk id="5" creationId="{90294844-2C94-8EF3-844E-250A938D2EAD}"/>
          </ac:picMkLst>
        </pc:picChg>
      </pc:sldChg>
      <pc:sldChg chg="mod modShow">
        <pc:chgData name="Anika Nahrendorf" userId="b65dd99b-d143-4ac0-afd9-06cf92aa7564" providerId="ADAL" clId="{E2243816-0B25-9B40-A3FE-3F918E177A2D}" dt="2024-11-25T06:43:36.762" v="12383" actId="729"/>
        <pc:sldMkLst>
          <pc:docMk/>
          <pc:sldMk cId="706392054" sldId="377"/>
        </pc:sldMkLst>
      </pc:sldChg>
      <pc:sldChg chg="addSp delSp modSp mod">
        <pc:chgData name="Anika Nahrendorf" userId="b65dd99b-d143-4ac0-afd9-06cf92aa7564" providerId="ADAL" clId="{E2243816-0B25-9B40-A3FE-3F918E177A2D}" dt="2024-11-25T06:46:25.398" v="12389" actId="20577"/>
        <pc:sldMkLst>
          <pc:docMk/>
          <pc:sldMk cId="2769211468" sldId="378"/>
        </pc:sldMkLst>
        <pc:spChg chg="add mod">
          <ac:chgData name="Anika Nahrendorf" userId="b65dd99b-d143-4ac0-afd9-06cf92aa7564" providerId="ADAL" clId="{E2243816-0B25-9B40-A3FE-3F918E177A2D}" dt="2024-11-25T06:46:25.398" v="12389" actId="20577"/>
          <ac:spMkLst>
            <pc:docMk/>
            <pc:sldMk cId="2769211468" sldId="378"/>
            <ac:spMk id="3" creationId="{33A8A7D9-9B17-66BA-DF7D-24572ED10AF7}"/>
          </ac:spMkLst>
        </pc:spChg>
        <pc:spChg chg="add mod">
          <ac:chgData name="Anika Nahrendorf" userId="b65dd99b-d143-4ac0-afd9-06cf92aa7564" providerId="ADAL" clId="{E2243816-0B25-9B40-A3FE-3F918E177A2D}" dt="2024-11-22T15:34:59.536" v="12378"/>
          <ac:spMkLst>
            <pc:docMk/>
            <pc:sldMk cId="2769211468" sldId="378"/>
            <ac:spMk id="4" creationId="{56B52219-7845-03E3-B313-BF8F2FBD19A5}"/>
          </ac:spMkLst>
        </pc:spChg>
      </pc:sldChg>
      <pc:sldChg chg="addSp delSp modSp mod">
        <pc:chgData name="Anika Nahrendorf" userId="b65dd99b-d143-4ac0-afd9-06cf92aa7564" providerId="ADAL" clId="{E2243816-0B25-9B40-A3FE-3F918E177A2D}" dt="2024-11-25T06:44:06.366" v="12384" actId="2711"/>
        <pc:sldMkLst>
          <pc:docMk/>
          <pc:sldMk cId="2064435776" sldId="379"/>
        </pc:sldMkLst>
        <pc:spChg chg="add mod">
          <ac:chgData name="Anika Nahrendorf" userId="b65dd99b-d143-4ac0-afd9-06cf92aa7564" providerId="ADAL" clId="{E2243816-0B25-9B40-A3FE-3F918E177A2D}" dt="2024-11-22T14:44:18.791" v="10223" actId="1036"/>
          <ac:spMkLst>
            <pc:docMk/>
            <pc:sldMk cId="2064435776" sldId="379"/>
            <ac:spMk id="3" creationId="{5CE4455D-6C28-C9AA-6C75-F9F9670194C3}"/>
          </ac:spMkLst>
        </pc:spChg>
        <pc:spChg chg="add mod">
          <ac:chgData name="Anika Nahrendorf" userId="b65dd99b-d143-4ac0-afd9-06cf92aa7564" providerId="ADAL" clId="{E2243816-0B25-9B40-A3FE-3F918E177A2D}" dt="2024-11-22T15:34:24.749" v="12377" actId="121"/>
          <ac:spMkLst>
            <pc:docMk/>
            <pc:sldMk cId="2064435776" sldId="379"/>
            <ac:spMk id="4" creationId="{93DBC696-70D9-8F14-BC1E-47036BD92386}"/>
          </ac:spMkLst>
        </pc:spChg>
        <pc:spChg chg="add mod">
          <ac:chgData name="Anika Nahrendorf" userId="b65dd99b-d143-4ac0-afd9-06cf92aa7564" providerId="ADAL" clId="{E2243816-0B25-9B40-A3FE-3F918E177A2D}" dt="2024-11-25T06:44:06.366" v="12384" actId="2711"/>
          <ac:spMkLst>
            <pc:docMk/>
            <pc:sldMk cId="2064435776" sldId="379"/>
            <ac:spMk id="5" creationId="{431666D3-512F-B3FC-85F6-CAFE11E63B15}"/>
          </ac:spMkLst>
        </pc:spChg>
        <pc:spChg chg="mod">
          <ac:chgData name="Anika Nahrendorf" userId="b65dd99b-d143-4ac0-afd9-06cf92aa7564" providerId="ADAL" clId="{E2243816-0B25-9B40-A3FE-3F918E177A2D}" dt="2024-11-22T14:44:00.204" v="10215" actId="1076"/>
          <ac:spMkLst>
            <pc:docMk/>
            <pc:sldMk cId="2064435776" sldId="379"/>
            <ac:spMk id="14" creationId="{D486A45D-DD77-998D-30D3-F429230B3758}"/>
          </ac:spMkLst>
        </pc:spChg>
        <pc:picChg chg="mod modCrop">
          <ac:chgData name="Anika Nahrendorf" userId="b65dd99b-d143-4ac0-afd9-06cf92aa7564" providerId="ADAL" clId="{E2243816-0B25-9B40-A3FE-3F918E177A2D}" dt="2024-11-22T14:40:42.727" v="10197" actId="1076"/>
          <ac:picMkLst>
            <pc:docMk/>
            <pc:sldMk cId="2064435776" sldId="379"/>
            <ac:picMk id="16" creationId="{56E78E22-D30D-542A-A863-3C337435D3CF}"/>
          </ac:picMkLst>
        </pc:picChg>
      </pc:sldChg>
      <pc:sldChg chg="addSp delSp modSp mod delAnim">
        <pc:chgData name="Anika Nahrendorf" userId="b65dd99b-d143-4ac0-afd9-06cf92aa7564" providerId="ADAL" clId="{E2243816-0B25-9B40-A3FE-3F918E177A2D}" dt="2024-12-17T07:47:18.520" v="20475" actId="14100"/>
        <pc:sldMkLst>
          <pc:docMk/>
          <pc:sldMk cId="921268516" sldId="380"/>
        </pc:sldMkLst>
        <pc:spChg chg="add mod">
          <ac:chgData name="Anika Nahrendorf" userId="b65dd99b-d143-4ac0-afd9-06cf92aa7564" providerId="ADAL" clId="{E2243816-0B25-9B40-A3FE-3F918E177A2D}" dt="2024-12-17T07:46:28.680" v="20470" actId="1076"/>
          <ac:spMkLst>
            <pc:docMk/>
            <pc:sldMk cId="921268516" sldId="380"/>
            <ac:spMk id="2" creationId="{9FE515A0-E76C-EB1B-2A34-DAC5F261E65F}"/>
          </ac:spMkLst>
        </pc:spChg>
        <pc:spChg chg="mod">
          <ac:chgData name="Anika Nahrendorf" userId="b65dd99b-d143-4ac0-afd9-06cf92aa7564" providerId="ADAL" clId="{E2243816-0B25-9B40-A3FE-3F918E177A2D}" dt="2024-12-17T07:47:18.520" v="20475" actId="14100"/>
          <ac:spMkLst>
            <pc:docMk/>
            <pc:sldMk cId="921268516" sldId="380"/>
            <ac:spMk id="4" creationId="{C98E0E1A-81A3-6D6D-5944-D37A5EEE66DD}"/>
          </ac:spMkLst>
        </pc:spChg>
        <pc:spChg chg="add mod">
          <ac:chgData name="Anika Nahrendorf" userId="b65dd99b-d143-4ac0-afd9-06cf92aa7564" providerId="ADAL" clId="{E2243816-0B25-9B40-A3FE-3F918E177A2D}" dt="2024-12-17T07:44:36.553" v="20456" actId="14100"/>
          <ac:spMkLst>
            <pc:docMk/>
            <pc:sldMk cId="921268516" sldId="380"/>
            <ac:spMk id="7" creationId="{8176CFCA-A59F-240A-455F-144A61A38E63}"/>
          </ac:spMkLst>
        </pc:spChg>
        <pc:spChg chg="mod">
          <ac:chgData name="Anika Nahrendorf" userId="b65dd99b-d143-4ac0-afd9-06cf92aa7564" providerId="ADAL" clId="{E2243816-0B25-9B40-A3FE-3F918E177A2D}" dt="2024-12-17T07:44:53.248" v="20458" actId="20577"/>
          <ac:spMkLst>
            <pc:docMk/>
            <pc:sldMk cId="921268516" sldId="380"/>
            <ac:spMk id="12" creationId="{67FEEAE5-FE80-3734-408F-A020D5138AB2}"/>
          </ac:spMkLst>
        </pc:spChg>
        <pc:graphicFrameChg chg="add mod modGraphic">
          <ac:chgData name="Anika Nahrendorf" userId="b65dd99b-d143-4ac0-afd9-06cf92aa7564" providerId="ADAL" clId="{E2243816-0B25-9B40-A3FE-3F918E177A2D}" dt="2024-12-17T07:43:38.960" v="20445" actId="1076"/>
          <ac:graphicFrameMkLst>
            <pc:docMk/>
            <pc:sldMk cId="921268516" sldId="380"/>
            <ac:graphicFrameMk id="5" creationId="{445795DB-9ED3-EC94-FE77-D6141C92E098}"/>
          </ac:graphicFrameMkLst>
        </pc:graphicFrameChg>
        <pc:picChg chg="mod">
          <ac:chgData name="Anika Nahrendorf" userId="b65dd99b-d143-4ac0-afd9-06cf92aa7564" providerId="ADAL" clId="{E2243816-0B25-9B40-A3FE-3F918E177A2D}" dt="2024-12-17T07:46:41.627" v="20473" actId="1076"/>
          <ac:picMkLst>
            <pc:docMk/>
            <pc:sldMk cId="921268516" sldId="380"/>
            <ac:picMk id="9" creationId="{0FE06EC6-EE20-AC46-05F7-B33FE714C9BF}"/>
          </ac:picMkLst>
        </pc:picChg>
      </pc:sldChg>
      <pc:sldChg chg="new del">
        <pc:chgData name="Anika Nahrendorf" userId="b65dd99b-d143-4ac0-afd9-06cf92aa7564" providerId="ADAL" clId="{E2243816-0B25-9B40-A3FE-3F918E177A2D}" dt="2024-11-25T07:24:54.062" v="12391" actId="2696"/>
        <pc:sldMkLst>
          <pc:docMk/>
          <pc:sldMk cId="1980601974" sldId="381"/>
        </pc:sldMkLst>
      </pc:sldChg>
      <pc:sldChg chg="addSp delSp modSp new mod ord">
        <pc:chgData name="Anika Nahrendorf" userId="b65dd99b-d143-4ac0-afd9-06cf92aa7564" providerId="ADAL" clId="{E2243816-0B25-9B40-A3FE-3F918E177A2D}" dt="2024-11-25T07:48:06.610" v="12471" actId="1076"/>
        <pc:sldMkLst>
          <pc:docMk/>
          <pc:sldMk cId="2414526474" sldId="381"/>
        </pc:sldMkLst>
        <pc:spChg chg="add mod">
          <ac:chgData name="Anika Nahrendorf" userId="b65dd99b-d143-4ac0-afd9-06cf92aa7564" providerId="ADAL" clId="{E2243816-0B25-9B40-A3FE-3F918E177A2D}" dt="2024-11-25T07:25:02.496" v="12393"/>
          <ac:spMkLst>
            <pc:docMk/>
            <pc:sldMk cId="2414526474" sldId="381"/>
            <ac:spMk id="5" creationId="{A1B5279E-B0EC-8E29-C1D7-E7A0B29941D4}"/>
          </ac:spMkLst>
        </pc:spChg>
        <pc:spChg chg="add mod">
          <ac:chgData name="Anika Nahrendorf" userId="b65dd99b-d143-4ac0-afd9-06cf92aa7564" providerId="ADAL" clId="{E2243816-0B25-9B40-A3FE-3F918E177A2D}" dt="2024-11-25T07:25:31.818" v="12398" actId="2711"/>
          <ac:spMkLst>
            <pc:docMk/>
            <pc:sldMk cId="2414526474" sldId="381"/>
            <ac:spMk id="6" creationId="{80DFBF4F-B3B2-1199-A620-BBA80D8C5494}"/>
          </ac:spMkLst>
        </pc:spChg>
        <pc:spChg chg="add mod">
          <ac:chgData name="Anika Nahrendorf" userId="b65dd99b-d143-4ac0-afd9-06cf92aa7564" providerId="ADAL" clId="{E2243816-0B25-9B40-A3FE-3F918E177A2D}" dt="2024-11-25T07:25:37.523" v="12399" actId="2711"/>
          <ac:spMkLst>
            <pc:docMk/>
            <pc:sldMk cId="2414526474" sldId="381"/>
            <ac:spMk id="7" creationId="{4525A4D1-B568-0FF0-7597-E21CF15022ED}"/>
          </ac:spMkLst>
        </pc:spChg>
        <pc:spChg chg="add mod">
          <ac:chgData name="Anika Nahrendorf" userId="b65dd99b-d143-4ac0-afd9-06cf92aa7564" providerId="ADAL" clId="{E2243816-0B25-9B40-A3FE-3F918E177A2D}" dt="2024-11-25T07:25:43.378" v="12400" actId="2711"/>
          <ac:spMkLst>
            <pc:docMk/>
            <pc:sldMk cId="2414526474" sldId="381"/>
            <ac:spMk id="8" creationId="{7D048508-4D7F-7E2E-2AFF-A9CC3F37659F}"/>
          </ac:spMkLst>
        </pc:spChg>
        <pc:picChg chg="add mod">
          <ac:chgData name="Anika Nahrendorf" userId="b65dd99b-d143-4ac0-afd9-06cf92aa7564" providerId="ADAL" clId="{E2243816-0B25-9B40-A3FE-3F918E177A2D}" dt="2024-11-25T07:25:02.496" v="12393"/>
          <ac:picMkLst>
            <pc:docMk/>
            <pc:sldMk cId="2414526474" sldId="381"/>
            <ac:picMk id="4" creationId="{7EAE1865-4D52-860B-2875-3DC0E70C697A}"/>
          </ac:picMkLst>
        </pc:picChg>
        <pc:picChg chg="add mod">
          <ac:chgData name="Anika Nahrendorf" userId="b65dd99b-d143-4ac0-afd9-06cf92aa7564" providerId="ADAL" clId="{E2243816-0B25-9B40-A3FE-3F918E177A2D}" dt="2024-11-25T07:47:50.907" v="12467" actId="14100"/>
          <ac:picMkLst>
            <pc:docMk/>
            <pc:sldMk cId="2414526474" sldId="381"/>
            <ac:picMk id="15" creationId="{EE20E4ED-99DE-4472-4515-F312407E7A3F}"/>
          </ac:picMkLst>
        </pc:picChg>
        <pc:picChg chg="add mod">
          <ac:chgData name="Anika Nahrendorf" userId="b65dd99b-d143-4ac0-afd9-06cf92aa7564" providerId="ADAL" clId="{E2243816-0B25-9B40-A3FE-3F918E177A2D}" dt="2024-11-25T07:48:06.610" v="12471" actId="1076"/>
          <ac:picMkLst>
            <pc:docMk/>
            <pc:sldMk cId="2414526474" sldId="381"/>
            <ac:picMk id="23" creationId="{B24D1DAC-B148-3227-5A00-3DF549063EE6}"/>
          </ac:picMkLst>
        </pc:picChg>
        <pc:picChg chg="add mod">
          <ac:chgData name="Anika Nahrendorf" userId="b65dd99b-d143-4ac0-afd9-06cf92aa7564" providerId="ADAL" clId="{E2243816-0B25-9B40-A3FE-3F918E177A2D}" dt="2024-11-25T07:47:31.140" v="12460" actId="167"/>
          <ac:picMkLst>
            <pc:docMk/>
            <pc:sldMk cId="2414526474" sldId="381"/>
            <ac:picMk id="25" creationId="{0D29BCA2-B224-DD5E-200B-3871B697051F}"/>
          </ac:picMkLst>
        </pc:picChg>
      </pc:sldChg>
      <pc:sldChg chg="addSp delSp modSp mod">
        <pc:chgData name="Anika Nahrendorf" userId="b65dd99b-d143-4ac0-afd9-06cf92aa7564" providerId="ADAL" clId="{E2243816-0B25-9B40-A3FE-3F918E177A2D}" dt="2024-11-29T15:00:20.675" v="18207" actId="20577"/>
        <pc:sldMkLst>
          <pc:docMk/>
          <pc:sldMk cId="717274398" sldId="382"/>
        </pc:sldMkLst>
        <pc:spChg chg="mod">
          <ac:chgData name="Anika Nahrendorf" userId="b65dd99b-d143-4ac0-afd9-06cf92aa7564" providerId="ADAL" clId="{E2243816-0B25-9B40-A3FE-3F918E177A2D}" dt="2024-11-29T14:59:01.345" v="18205" actId="1035"/>
          <ac:spMkLst>
            <pc:docMk/>
            <pc:sldMk cId="717274398" sldId="382"/>
            <ac:spMk id="2" creationId="{552929AE-6E92-0A04-A248-A3B9DD2A1DF4}"/>
          </ac:spMkLst>
        </pc:spChg>
        <pc:spChg chg="mod">
          <ac:chgData name="Anika Nahrendorf" userId="b65dd99b-d143-4ac0-afd9-06cf92aa7564" providerId="ADAL" clId="{E2243816-0B25-9B40-A3FE-3F918E177A2D}" dt="2024-11-29T15:00:20.675" v="18207" actId="20577"/>
          <ac:spMkLst>
            <pc:docMk/>
            <pc:sldMk cId="717274398" sldId="382"/>
            <ac:spMk id="9" creationId="{0AE3F735-F42B-1613-60E0-0554A4149D67}"/>
          </ac:spMkLst>
        </pc:spChg>
        <pc:picChg chg="add mod modCrop">
          <ac:chgData name="Anika Nahrendorf" userId="b65dd99b-d143-4ac0-afd9-06cf92aa7564" providerId="ADAL" clId="{E2243816-0B25-9B40-A3FE-3F918E177A2D}" dt="2024-11-28T08:09:43.370" v="13660" actId="1076"/>
          <ac:picMkLst>
            <pc:docMk/>
            <pc:sldMk cId="717274398" sldId="382"/>
            <ac:picMk id="6" creationId="{2BD81195-4135-D71E-B95C-A3383A4835F0}"/>
          </ac:picMkLst>
        </pc:picChg>
      </pc:sldChg>
      <pc:sldChg chg="addSp delSp modSp del mod">
        <pc:chgData name="Anika Nahrendorf" userId="b65dd99b-d143-4ac0-afd9-06cf92aa7564" providerId="ADAL" clId="{E2243816-0B25-9B40-A3FE-3F918E177A2D}" dt="2024-12-17T09:10:11.263" v="21943" actId="2696"/>
        <pc:sldMkLst>
          <pc:docMk/>
          <pc:sldMk cId="3826397338" sldId="383"/>
        </pc:sldMkLst>
      </pc:sldChg>
      <pc:sldChg chg="addSp delSp modSp mod">
        <pc:chgData name="Anika Nahrendorf" userId="b65dd99b-d143-4ac0-afd9-06cf92aa7564" providerId="ADAL" clId="{E2243816-0B25-9B40-A3FE-3F918E177A2D}" dt="2024-11-29T14:49:58.651" v="18106"/>
        <pc:sldMkLst>
          <pc:docMk/>
          <pc:sldMk cId="165964828" sldId="385"/>
        </pc:sldMkLst>
      </pc:sldChg>
      <pc:sldChg chg="addSp delSp modSp add mod">
        <pc:chgData name="Anika Nahrendorf" userId="b65dd99b-d143-4ac0-afd9-06cf92aa7564" providerId="ADAL" clId="{E2243816-0B25-9B40-A3FE-3F918E177A2D}" dt="2024-12-17T13:25:15.899" v="26516" actId="1076"/>
        <pc:sldMkLst>
          <pc:docMk/>
          <pc:sldMk cId="2968473847" sldId="385"/>
        </pc:sldMkLst>
        <pc:spChg chg="add mod">
          <ac:chgData name="Anika Nahrendorf" userId="b65dd99b-d143-4ac0-afd9-06cf92aa7564" providerId="ADAL" clId="{E2243816-0B25-9B40-A3FE-3F918E177A2D}" dt="2024-12-17T13:23:59.070" v="26501" actId="1076"/>
          <ac:spMkLst>
            <pc:docMk/>
            <pc:sldMk cId="2968473847" sldId="385"/>
            <ac:spMk id="33" creationId="{84285E9D-1869-1F92-A5E5-AD01522F8D52}"/>
          </ac:spMkLst>
        </pc:spChg>
        <pc:spChg chg="add mod">
          <ac:chgData name="Anika Nahrendorf" userId="b65dd99b-d143-4ac0-afd9-06cf92aa7564" providerId="ADAL" clId="{E2243816-0B25-9B40-A3FE-3F918E177A2D}" dt="2024-12-17T13:24:13.329" v="26504" actId="1076"/>
          <ac:spMkLst>
            <pc:docMk/>
            <pc:sldMk cId="2968473847" sldId="385"/>
            <ac:spMk id="34" creationId="{88EBD51F-B5D9-722D-0406-A26639FEE205}"/>
          </ac:spMkLst>
        </pc:spChg>
        <pc:spChg chg="add mod">
          <ac:chgData name="Anika Nahrendorf" userId="b65dd99b-d143-4ac0-afd9-06cf92aa7564" providerId="ADAL" clId="{E2243816-0B25-9B40-A3FE-3F918E177A2D}" dt="2024-12-17T13:24:20.550" v="26506" actId="1076"/>
          <ac:spMkLst>
            <pc:docMk/>
            <pc:sldMk cId="2968473847" sldId="385"/>
            <ac:spMk id="35" creationId="{F4F70E1A-037D-A1CF-B87B-F9A93709E21E}"/>
          </ac:spMkLst>
        </pc:spChg>
        <pc:graphicFrameChg chg="add mod modGraphic">
          <ac:chgData name="Anika Nahrendorf" userId="b65dd99b-d143-4ac0-afd9-06cf92aa7564" providerId="ADAL" clId="{E2243816-0B25-9B40-A3FE-3F918E177A2D}" dt="2024-12-17T13:22:19.891" v="26481" actId="167"/>
          <ac:graphicFrameMkLst>
            <pc:docMk/>
            <pc:sldMk cId="2968473847" sldId="385"/>
            <ac:graphicFrameMk id="14" creationId="{FC27DD50-499E-2DF4-D48E-A951C7F38A7B}"/>
          </ac:graphicFrameMkLst>
        </pc:graphicFrameChg>
        <pc:picChg chg="add mod">
          <ac:chgData name="Anika Nahrendorf" userId="b65dd99b-d143-4ac0-afd9-06cf92aa7564" providerId="ADAL" clId="{E2243816-0B25-9B40-A3FE-3F918E177A2D}" dt="2024-12-17T13:16:57.099" v="26432" actId="1076"/>
          <ac:picMkLst>
            <pc:docMk/>
            <pc:sldMk cId="2968473847" sldId="385"/>
            <ac:picMk id="16" creationId="{2AD705D2-5B35-1BEF-6D27-5B1C250693AD}"/>
          </ac:picMkLst>
        </pc:picChg>
        <pc:picChg chg="add mod modCrop">
          <ac:chgData name="Anika Nahrendorf" userId="b65dd99b-d143-4ac0-afd9-06cf92aa7564" providerId="ADAL" clId="{E2243816-0B25-9B40-A3FE-3F918E177A2D}" dt="2024-12-17T13:17:31.822" v="26442" actId="1076"/>
          <ac:picMkLst>
            <pc:docMk/>
            <pc:sldMk cId="2968473847" sldId="385"/>
            <ac:picMk id="18" creationId="{06C4E6C9-83CE-BE4D-666B-E333DDD45D8F}"/>
          </ac:picMkLst>
        </pc:picChg>
        <pc:picChg chg="add mod">
          <ac:chgData name="Anika Nahrendorf" userId="b65dd99b-d143-4ac0-afd9-06cf92aa7564" providerId="ADAL" clId="{E2243816-0B25-9B40-A3FE-3F918E177A2D}" dt="2024-12-17T13:22:12.198" v="26479" actId="1076"/>
          <ac:picMkLst>
            <pc:docMk/>
            <pc:sldMk cId="2968473847" sldId="385"/>
            <ac:picMk id="20" creationId="{6525585B-01F4-954F-7A31-1AAE09766149}"/>
          </ac:picMkLst>
        </pc:picChg>
        <pc:picChg chg="add mod">
          <ac:chgData name="Anika Nahrendorf" userId="b65dd99b-d143-4ac0-afd9-06cf92aa7564" providerId="ADAL" clId="{E2243816-0B25-9B40-A3FE-3F918E177A2D}" dt="2024-12-17T13:22:08.350" v="26477" actId="1076"/>
          <ac:picMkLst>
            <pc:docMk/>
            <pc:sldMk cId="2968473847" sldId="385"/>
            <ac:picMk id="22" creationId="{041B975D-9E7A-2096-26DC-32018A42D511}"/>
          </ac:picMkLst>
        </pc:picChg>
        <pc:picChg chg="add mod">
          <ac:chgData name="Anika Nahrendorf" userId="b65dd99b-d143-4ac0-afd9-06cf92aa7564" providerId="ADAL" clId="{E2243816-0B25-9B40-A3FE-3F918E177A2D}" dt="2024-12-17T13:25:07.133" v="26515" actId="1076"/>
          <ac:picMkLst>
            <pc:docMk/>
            <pc:sldMk cId="2968473847" sldId="385"/>
            <ac:picMk id="25" creationId="{E8320696-09DD-371F-2584-5850E0CD3826}"/>
          </ac:picMkLst>
        </pc:picChg>
        <pc:picChg chg="add mod">
          <ac:chgData name="Anika Nahrendorf" userId="b65dd99b-d143-4ac0-afd9-06cf92aa7564" providerId="ADAL" clId="{E2243816-0B25-9B40-A3FE-3F918E177A2D}" dt="2024-12-17T13:25:02.395" v="26513" actId="1076"/>
          <ac:picMkLst>
            <pc:docMk/>
            <pc:sldMk cId="2968473847" sldId="385"/>
            <ac:picMk id="26" creationId="{14C97A6E-2B89-4E0A-F2E2-84E8F05D3E36}"/>
          </ac:picMkLst>
        </pc:picChg>
        <pc:picChg chg="add mod">
          <ac:chgData name="Anika Nahrendorf" userId="b65dd99b-d143-4ac0-afd9-06cf92aa7564" providerId="ADAL" clId="{E2243816-0B25-9B40-A3FE-3F918E177A2D}" dt="2024-12-17T13:25:04.076" v="26514" actId="1076"/>
          <ac:picMkLst>
            <pc:docMk/>
            <pc:sldMk cId="2968473847" sldId="385"/>
            <ac:picMk id="27" creationId="{F8D9D91B-5AB9-4950-94B1-1BEA3899FF07}"/>
          </ac:picMkLst>
        </pc:picChg>
        <pc:picChg chg="add mod modCrop">
          <ac:chgData name="Anika Nahrendorf" userId="b65dd99b-d143-4ac0-afd9-06cf92aa7564" providerId="ADAL" clId="{E2243816-0B25-9B40-A3FE-3F918E177A2D}" dt="2024-12-17T13:25:15.899" v="26516" actId="1076"/>
          <ac:picMkLst>
            <pc:docMk/>
            <pc:sldMk cId="2968473847" sldId="385"/>
            <ac:picMk id="30" creationId="{B01AF90A-A334-6E07-BEAE-C30EC9D1FC47}"/>
          </ac:picMkLst>
        </pc:picChg>
        <pc:picChg chg="add mod">
          <ac:chgData name="Anika Nahrendorf" userId="b65dd99b-d143-4ac0-afd9-06cf92aa7564" providerId="ADAL" clId="{E2243816-0B25-9B40-A3FE-3F918E177A2D}" dt="2024-12-17T13:24:15.716" v="26505" actId="1076"/>
          <ac:picMkLst>
            <pc:docMk/>
            <pc:sldMk cId="2968473847" sldId="385"/>
            <ac:picMk id="31" creationId="{A512E04B-8E1A-EE6C-F544-3E53C9C6BAAA}"/>
          </ac:picMkLst>
        </pc:picChg>
      </pc:sldChg>
      <pc:sldChg chg="addSp delSp modSp add mod">
        <pc:chgData name="Anika Nahrendorf" userId="b65dd99b-d143-4ac0-afd9-06cf92aa7564" providerId="ADAL" clId="{E2243816-0B25-9B40-A3FE-3F918E177A2D}" dt="2024-12-03T10:57:17.335" v="19217" actId="14100"/>
        <pc:sldMkLst>
          <pc:docMk/>
          <pc:sldMk cId="3229635782" sldId="386"/>
        </pc:sldMkLst>
        <pc:spChg chg="mod">
          <ac:chgData name="Anika Nahrendorf" userId="b65dd99b-d143-4ac0-afd9-06cf92aa7564" providerId="ADAL" clId="{E2243816-0B25-9B40-A3FE-3F918E177A2D}" dt="2024-12-03T10:57:17.335" v="19217" actId="14100"/>
          <ac:spMkLst>
            <pc:docMk/>
            <pc:sldMk cId="3229635782" sldId="386"/>
            <ac:spMk id="8" creationId="{026E7A1D-5C63-4E52-29E8-704F900EF8CE}"/>
          </ac:spMkLst>
        </pc:spChg>
        <pc:graphicFrameChg chg="add mod modGraphic">
          <ac:chgData name="Anika Nahrendorf" userId="b65dd99b-d143-4ac0-afd9-06cf92aa7564" providerId="ADAL" clId="{E2243816-0B25-9B40-A3FE-3F918E177A2D}" dt="2024-11-28T08:18:53.437" v="13796" actId="1076"/>
          <ac:graphicFrameMkLst>
            <pc:docMk/>
            <pc:sldMk cId="3229635782" sldId="386"/>
            <ac:graphicFrameMk id="14" creationId="{A355BA5C-558A-3A9D-6EE0-7A74D7936DA4}"/>
          </ac:graphicFrameMkLst>
        </pc:graphicFrameChg>
        <pc:picChg chg="add mod">
          <ac:chgData name="Anika Nahrendorf" userId="b65dd99b-d143-4ac0-afd9-06cf92aa7564" providerId="ADAL" clId="{E2243816-0B25-9B40-A3FE-3F918E177A2D}" dt="2024-11-28T09:46:40.397" v="14232" actId="1076"/>
          <ac:picMkLst>
            <pc:docMk/>
            <pc:sldMk cId="3229635782" sldId="386"/>
            <ac:picMk id="16" creationId="{3495524C-35C6-9121-F06D-A43E9B2E6A0F}"/>
          </ac:picMkLst>
        </pc:picChg>
        <pc:picChg chg="add mod">
          <ac:chgData name="Anika Nahrendorf" userId="b65dd99b-d143-4ac0-afd9-06cf92aa7564" providerId="ADAL" clId="{E2243816-0B25-9B40-A3FE-3F918E177A2D}" dt="2024-11-28T08:18:59.645" v="13798" actId="1076"/>
          <ac:picMkLst>
            <pc:docMk/>
            <pc:sldMk cId="3229635782" sldId="386"/>
            <ac:picMk id="18" creationId="{431F4A1A-065A-8BEB-EF78-505BFCBED66A}"/>
          </ac:picMkLst>
        </pc:picChg>
        <pc:picChg chg="add mod">
          <ac:chgData name="Anika Nahrendorf" userId="b65dd99b-d143-4ac0-afd9-06cf92aa7564" providerId="ADAL" clId="{E2243816-0B25-9B40-A3FE-3F918E177A2D}" dt="2024-11-28T08:19:03.772" v="13799" actId="1076"/>
          <ac:picMkLst>
            <pc:docMk/>
            <pc:sldMk cId="3229635782" sldId="386"/>
            <ac:picMk id="19" creationId="{E149E7C5-1406-589F-D818-AD32E10580D2}"/>
          </ac:picMkLst>
        </pc:picChg>
        <pc:picChg chg="add mod">
          <ac:chgData name="Anika Nahrendorf" userId="b65dd99b-d143-4ac0-afd9-06cf92aa7564" providerId="ADAL" clId="{E2243816-0B25-9B40-A3FE-3F918E177A2D}" dt="2024-11-28T08:18:56.582" v="13797" actId="1076"/>
          <ac:picMkLst>
            <pc:docMk/>
            <pc:sldMk cId="3229635782" sldId="386"/>
            <ac:picMk id="20" creationId="{6D8D7B3E-FB93-0802-CA0D-7BA3DC52702C}"/>
          </ac:picMkLst>
        </pc:picChg>
        <pc:picChg chg="add mod">
          <ac:chgData name="Anika Nahrendorf" userId="b65dd99b-d143-4ac0-afd9-06cf92aa7564" providerId="ADAL" clId="{E2243816-0B25-9B40-A3FE-3F918E177A2D}" dt="2024-11-28T08:18:42.341" v="13795" actId="167"/>
          <ac:picMkLst>
            <pc:docMk/>
            <pc:sldMk cId="3229635782" sldId="386"/>
            <ac:picMk id="21" creationId="{8C9E7704-417F-DC88-C489-0FEEFD431A40}"/>
          </ac:picMkLst>
        </pc:picChg>
      </pc:sldChg>
      <pc:sldChg chg="addSp modSp new mod">
        <pc:chgData name="Anika Nahrendorf" userId="b65dd99b-d143-4ac0-afd9-06cf92aa7564" providerId="ADAL" clId="{E2243816-0B25-9B40-A3FE-3F918E177A2D}" dt="2024-11-28T09:18:40.189" v="14193" actId="20577"/>
        <pc:sldMkLst>
          <pc:docMk/>
          <pc:sldMk cId="4211119243" sldId="387"/>
        </pc:sldMkLst>
        <pc:spChg chg="add mod">
          <ac:chgData name="Anika Nahrendorf" userId="b65dd99b-d143-4ac0-afd9-06cf92aa7564" providerId="ADAL" clId="{E2243816-0B25-9B40-A3FE-3F918E177A2D}" dt="2024-11-28T09:18:40.189" v="14193" actId="20577"/>
          <ac:spMkLst>
            <pc:docMk/>
            <pc:sldMk cId="4211119243" sldId="387"/>
            <ac:spMk id="4" creationId="{97B8C7AC-7E91-FB81-B073-EB320D18BBB8}"/>
          </ac:spMkLst>
        </pc:spChg>
        <pc:spChg chg="add mod">
          <ac:chgData name="Anika Nahrendorf" userId="b65dd99b-d143-4ac0-afd9-06cf92aa7564" providerId="ADAL" clId="{E2243816-0B25-9B40-A3FE-3F918E177A2D}" dt="2024-11-28T09:08:49.452" v="14054"/>
          <ac:spMkLst>
            <pc:docMk/>
            <pc:sldMk cId="4211119243" sldId="387"/>
            <ac:spMk id="8" creationId="{88695E76-6167-DF56-5ACD-D400589160A7}"/>
          </ac:spMkLst>
        </pc:spChg>
        <pc:spChg chg="add mod">
          <ac:chgData name="Anika Nahrendorf" userId="b65dd99b-d143-4ac0-afd9-06cf92aa7564" providerId="ADAL" clId="{E2243816-0B25-9B40-A3FE-3F918E177A2D}" dt="2024-11-28T09:08:49.452" v="14054"/>
          <ac:spMkLst>
            <pc:docMk/>
            <pc:sldMk cId="4211119243" sldId="387"/>
            <ac:spMk id="9" creationId="{1EE29EA9-671E-8F7C-6ABF-8F49B3338060}"/>
          </ac:spMkLst>
        </pc:spChg>
        <pc:graphicFrameChg chg="add mod">
          <ac:chgData name="Anika Nahrendorf" userId="b65dd99b-d143-4ac0-afd9-06cf92aa7564" providerId="ADAL" clId="{E2243816-0B25-9B40-A3FE-3F918E177A2D}" dt="2024-11-28T09:08:49.452" v="14054"/>
          <ac:graphicFrameMkLst>
            <pc:docMk/>
            <pc:sldMk cId="4211119243" sldId="387"/>
            <ac:graphicFrameMk id="2" creationId="{FD18C3D2-7A32-E961-0391-D8713F54CE5D}"/>
          </ac:graphicFrameMkLst>
        </pc:graphicFrameChg>
        <pc:picChg chg="add mod">
          <ac:chgData name="Anika Nahrendorf" userId="b65dd99b-d143-4ac0-afd9-06cf92aa7564" providerId="ADAL" clId="{E2243816-0B25-9B40-A3FE-3F918E177A2D}" dt="2024-11-28T09:08:49.452" v="14054"/>
          <ac:picMkLst>
            <pc:docMk/>
            <pc:sldMk cId="4211119243" sldId="387"/>
            <ac:picMk id="3" creationId="{5E1BC3A7-AD10-FD6E-745E-B2F753076EF4}"/>
          </ac:picMkLst>
        </pc:picChg>
        <pc:picChg chg="add mod">
          <ac:chgData name="Anika Nahrendorf" userId="b65dd99b-d143-4ac0-afd9-06cf92aa7564" providerId="ADAL" clId="{E2243816-0B25-9B40-A3FE-3F918E177A2D}" dt="2024-11-28T09:08:49.452" v="14054"/>
          <ac:picMkLst>
            <pc:docMk/>
            <pc:sldMk cId="4211119243" sldId="387"/>
            <ac:picMk id="5" creationId="{92447778-D85D-DC25-BF04-B0219D02DB44}"/>
          </ac:picMkLst>
        </pc:picChg>
        <pc:picChg chg="add mod">
          <ac:chgData name="Anika Nahrendorf" userId="b65dd99b-d143-4ac0-afd9-06cf92aa7564" providerId="ADAL" clId="{E2243816-0B25-9B40-A3FE-3F918E177A2D}" dt="2024-11-28T09:08:49.452" v="14054"/>
          <ac:picMkLst>
            <pc:docMk/>
            <pc:sldMk cId="4211119243" sldId="387"/>
            <ac:picMk id="6" creationId="{BADEC37A-6C55-FA37-5DF3-483643F6B8F5}"/>
          </ac:picMkLst>
        </pc:picChg>
        <pc:picChg chg="add mod">
          <ac:chgData name="Anika Nahrendorf" userId="b65dd99b-d143-4ac0-afd9-06cf92aa7564" providerId="ADAL" clId="{E2243816-0B25-9B40-A3FE-3F918E177A2D}" dt="2024-11-28T09:08:49.452" v="14054"/>
          <ac:picMkLst>
            <pc:docMk/>
            <pc:sldMk cId="4211119243" sldId="387"/>
            <ac:picMk id="7" creationId="{1BE3004D-F119-32A9-472A-9BA5076CB350}"/>
          </ac:picMkLst>
        </pc:picChg>
        <pc:picChg chg="add mod">
          <ac:chgData name="Anika Nahrendorf" userId="b65dd99b-d143-4ac0-afd9-06cf92aa7564" providerId="ADAL" clId="{E2243816-0B25-9B40-A3FE-3F918E177A2D}" dt="2024-11-28T09:08:49.452" v="14054"/>
          <ac:picMkLst>
            <pc:docMk/>
            <pc:sldMk cId="4211119243" sldId="387"/>
            <ac:picMk id="10" creationId="{4F22D48B-C752-4646-D5E6-74F542705B4C}"/>
          </ac:picMkLst>
        </pc:picChg>
        <pc:picChg chg="add mod">
          <ac:chgData name="Anika Nahrendorf" userId="b65dd99b-d143-4ac0-afd9-06cf92aa7564" providerId="ADAL" clId="{E2243816-0B25-9B40-A3FE-3F918E177A2D}" dt="2024-11-28T09:08:49.452" v="14054"/>
          <ac:picMkLst>
            <pc:docMk/>
            <pc:sldMk cId="4211119243" sldId="387"/>
            <ac:picMk id="11" creationId="{C084A4EB-E99B-A1F4-2555-AAEB3C19DB6D}"/>
          </ac:picMkLst>
        </pc:picChg>
      </pc:sldChg>
      <pc:sldChg chg="addSp delSp modSp add mod">
        <pc:chgData name="Anika Nahrendorf" userId="b65dd99b-d143-4ac0-afd9-06cf92aa7564" providerId="ADAL" clId="{E2243816-0B25-9B40-A3FE-3F918E177A2D}" dt="2024-12-03T10:12:02.402" v="18501" actId="207"/>
        <pc:sldMkLst>
          <pc:docMk/>
          <pc:sldMk cId="153025249" sldId="388"/>
        </pc:sldMkLst>
        <pc:spChg chg="add mod">
          <ac:chgData name="Anika Nahrendorf" userId="b65dd99b-d143-4ac0-afd9-06cf92aa7564" providerId="ADAL" clId="{E2243816-0B25-9B40-A3FE-3F918E177A2D}" dt="2024-11-28T09:49:48.801" v="14241"/>
          <ac:spMkLst>
            <pc:docMk/>
            <pc:sldMk cId="153025249" sldId="388"/>
            <ac:spMk id="18" creationId="{A5A958FD-CB6B-DE78-5EBD-668A71574998}"/>
          </ac:spMkLst>
        </pc:spChg>
        <pc:spChg chg="add mod">
          <ac:chgData name="Anika Nahrendorf" userId="b65dd99b-d143-4ac0-afd9-06cf92aa7564" providerId="ADAL" clId="{E2243816-0B25-9B40-A3FE-3F918E177A2D}" dt="2024-11-28T09:49:48.801" v="14241"/>
          <ac:spMkLst>
            <pc:docMk/>
            <pc:sldMk cId="153025249" sldId="388"/>
            <ac:spMk id="19" creationId="{EBC7EB4A-73CC-50C9-AE98-7795AC627BE5}"/>
          </ac:spMkLst>
        </pc:spChg>
        <pc:spChg chg="add mod">
          <ac:chgData name="Anika Nahrendorf" userId="b65dd99b-d143-4ac0-afd9-06cf92aa7564" providerId="ADAL" clId="{E2243816-0B25-9B40-A3FE-3F918E177A2D}" dt="2024-12-03T10:11:48.550" v="18500" actId="1076"/>
          <ac:spMkLst>
            <pc:docMk/>
            <pc:sldMk cId="153025249" sldId="388"/>
            <ac:spMk id="29" creationId="{2D9C391F-1BC2-331D-B493-DF0CA8DF7F16}"/>
          </ac:spMkLst>
        </pc:spChg>
        <pc:spChg chg="add mod">
          <ac:chgData name="Anika Nahrendorf" userId="b65dd99b-d143-4ac0-afd9-06cf92aa7564" providerId="ADAL" clId="{E2243816-0B25-9B40-A3FE-3F918E177A2D}" dt="2024-12-03T10:12:02.402" v="18501" actId="207"/>
          <ac:spMkLst>
            <pc:docMk/>
            <pc:sldMk cId="153025249" sldId="388"/>
            <ac:spMk id="30" creationId="{001C3CDD-69EC-963B-9528-775BC3F95B10}"/>
          </ac:spMkLst>
        </pc:spChg>
        <pc:graphicFrameChg chg="add mod modGraphic">
          <ac:chgData name="Anika Nahrendorf" userId="b65dd99b-d143-4ac0-afd9-06cf92aa7564" providerId="ADAL" clId="{E2243816-0B25-9B40-A3FE-3F918E177A2D}" dt="2024-11-28T09:51:49.307" v="14274" actId="20577"/>
          <ac:graphicFrameMkLst>
            <pc:docMk/>
            <pc:sldMk cId="153025249" sldId="388"/>
            <ac:graphicFrameMk id="15" creationId="{351C042A-3615-81D5-EF86-163443A04D93}"/>
          </ac:graphicFrameMkLst>
        </pc:graphicFrameChg>
        <pc:picChg chg="add mod">
          <ac:chgData name="Anika Nahrendorf" userId="b65dd99b-d143-4ac0-afd9-06cf92aa7564" providerId="ADAL" clId="{E2243816-0B25-9B40-A3FE-3F918E177A2D}" dt="2024-11-28T09:49:48.801" v="14241"/>
          <ac:picMkLst>
            <pc:docMk/>
            <pc:sldMk cId="153025249" sldId="388"/>
            <ac:picMk id="17" creationId="{4196930A-294C-CCAA-5F42-3C78A258747E}"/>
          </ac:picMkLst>
        </pc:picChg>
        <pc:picChg chg="add mod">
          <ac:chgData name="Anika Nahrendorf" userId="b65dd99b-d143-4ac0-afd9-06cf92aa7564" providerId="ADAL" clId="{E2243816-0B25-9B40-A3FE-3F918E177A2D}" dt="2024-11-28T09:49:48.801" v="14241"/>
          <ac:picMkLst>
            <pc:docMk/>
            <pc:sldMk cId="153025249" sldId="388"/>
            <ac:picMk id="20" creationId="{D05D996E-4132-5C9B-2B05-CD6B55412D11}"/>
          </ac:picMkLst>
        </pc:picChg>
        <pc:picChg chg="add mod">
          <ac:chgData name="Anika Nahrendorf" userId="b65dd99b-d143-4ac0-afd9-06cf92aa7564" providerId="ADAL" clId="{E2243816-0B25-9B40-A3FE-3F918E177A2D}" dt="2024-11-28T09:52:17.157" v="14278" actId="1076"/>
          <ac:picMkLst>
            <pc:docMk/>
            <pc:sldMk cId="153025249" sldId="388"/>
            <ac:picMk id="21" creationId="{FA93B726-C7CF-9EB9-9597-4C6D8263B099}"/>
          </ac:picMkLst>
        </pc:picChg>
        <pc:picChg chg="add mod">
          <ac:chgData name="Anika Nahrendorf" userId="b65dd99b-d143-4ac0-afd9-06cf92aa7564" providerId="ADAL" clId="{E2243816-0B25-9B40-A3FE-3F918E177A2D}" dt="2024-11-28T09:52:21.538" v="14279" actId="1076"/>
          <ac:picMkLst>
            <pc:docMk/>
            <pc:sldMk cId="153025249" sldId="388"/>
            <ac:picMk id="22" creationId="{E7DCD9E5-8D18-E468-02FB-0A531D14846E}"/>
          </ac:picMkLst>
        </pc:picChg>
        <pc:picChg chg="add mod">
          <ac:chgData name="Anika Nahrendorf" userId="b65dd99b-d143-4ac0-afd9-06cf92aa7564" providerId="ADAL" clId="{E2243816-0B25-9B40-A3FE-3F918E177A2D}" dt="2024-11-28T09:52:25.144" v="14280" actId="1076"/>
          <ac:picMkLst>
            <pc:docMk/>
            <pc:sldMk cId="153025249" sldId="388"/>
            <ac:picMk id="23" creationId="{1A9FFA00-C3D3-ABDA-7B49-499DD0EC4131}"/>
          </ac:picMkLst>
        </pc:picChg>
        <pc:picChg chg="add mod">
          <ac:chgData name="Anika Nahrendorf" userId="b65dd99b-d143-4ac0-afd9-06cf92aa7564" providerId="ADAL" clId="{E2243816-0B25-9B40-A3FE-3F918E177A2D}" dt="2024-11-28T09:52:45.614" v="14284" actId="1076"/>
          <ac:picMkLst>
            <pc:docMk/>
            <pc:sldMk cId="153025249" sldId="388"/>
            <ac:picMk id="24" creationId="{725B7570-74B7-3936-EB92-F4865BDD3B7B}"/>
          </ac:picMkLst>
        </pc:picChg>
        <pc:picChg chg="add mod">
          <ac:chgData name="Anika Nahrendorf" userId="b65dd99b-d143-4ac0-afd9-06cf92aa7564" providerId="ADAL" clId="{E2243816-0B25-9B40-A3FE-3F918E177A2D}" dt="2024-11-28T09:52:42.391" v="14283" actId="1076"/>
          <ac:picMkLst>
            <pc:docMk/>
            <pc:sldMk cId="153025249" sldId="388"/>
            <ac:picMk id="25" creationId="{051B7C6A-DB17-CCC8-B4B8-F61A76BF5107}"/>
          </ac:picMkLst>
        </pc:picChg>
        <pc:picChg chg="add mod">
          <ac:chgData name="Anika Nahrendorf" userId="b65dd99b-d143-4ac0-afd9-06cf92aa7564" providerId="ADAL" clId="{E2243816-0B25-9B40-A3FE-3F918E177A2D}" dt="2024-11-28T09:53:23.967" v="14293" actId="167"/>
          <ac:picMkLst>
            <pc:docMk/>
            <pc:sldMk cId="153025249" sldId="388"/>
            <ac:picMk id="26" creationId="{C2A9979F-9823-8675-BBBC-C690D8D73C26}"/>
          </ac:picMkLst>
        </pc:picChg>
        <pc:picChg chg="add mod">
          <ac:chgData name="Anika Nahrendorf" userId="b65dd99b-d143-4ac0-afd9-06cf92aa7564" providerId="ADAL" clId="{E2243816-0B25-9B40-A3FE-3F918E177A2D}" dt="2024-11-28T09:52:55.623" v="14287" actId="1076"/>
          <ac:picMkLst>
            <pc:docMk/>
            <pc:sldMk cId="153025249" sldId="388"/>
            <ac:picMk id="27" creationId="{8ECF40C1-D4E1-C823-D55A-C50BF25E940A}"/>
          </ac:picMkLst>
        </pc:picChg>
        <pc:picChg chg="add mod">
          <ac:chgData name="Anika Nahrendorf" userId="b65dd99b-d143-4ac0-afd9-06cf92aa7564" providerId="ADAL" clId="{E2243816-0B25-9B40-A3FE-3F918E177A2D}" dt="2024-11-28T09:53:06.807" v="14290" actId="1076"/>
          <ac:picMkLst>
            <pc:docMk/>
            <pc:sldMk cId="153025249" sldId="388"/>
            <ac:picMk id="28" creationId="{705A384D-1E94-5942-8C93-D6709198094F}"/>
          </ac:picMkLst>
        </pc:picChg>
        <pc:picChg chg="add mod modCrop">
          <ac:chgData name="Anika Nahrendorf" userId="b65dd99b-d143-4ac0-afd9-06cf92aa7564" providerId="ADAL" clId="{E2243816-0B25-9B40-A3FE-3F918E177A2D}" dt="2024-11-28T09:54:36.182" v="14300" actId="1076"/>
          <ac:picMkLst>
            <pc:docMk/>
            <pc:sldMk cId="153025249" sldId="388"/>
            <ac:picMk id="31" creationId="{8C037352-D675-0B9B-2E87-307AA5E550BF}"/>
          </ac:picMkLst>
        </pc:picChg>
        <pc:picChg chg="add mod">
          <ac:chgData name="Anika Nahrendorf" userId="b65dd99b-d143-4ac0-afd9-06cf92aa7564" providerId="ADAL" clId="{E2243816-0B25-9B40-A3FE-3F918E177A2D}" dt="2024-11-28T09:54:32.186" v="14299" actId="1076"/>
          <ac:picMkLst>
            <pc:docMk/>
            <pc:sldMk cId="153025249" sldId="388"/>
            <ac:picMk id="32" creationId="{EA0A28C3-554F-59F3-41E4-90D4A736F8C3}"/>
          </ac:picMkLst>
        </pc:picChg>
        <pc:picChg chg="add mod">
          <ac:chgData name="Anika Nahrendorf" userId="b65dd99b-d143-4ac0-afd9-06cf92aa7564" providerId="ADAL" clId="{E2243816-0B25-9B40-A3FE-3F918E177A2D}" dt="2024-11-29T14:14:57.444" v="17171" actId="1076"/>
          <ac:picMkLst>
            <pc:docMk/>
            <pc:sldMk cId="153025249" sldId="388"/>
            <ac:picMk id="33" creationId="{DDB001F8-459D-37A7-1186-80D6CC8631B3}"/>
          </ac:picMkLst>
        </pc:picChg>
      </pc:sldChg>
      <pc:sldChg chg="addSp delSp modSp add mod">
        <pc:chgData name="Anika Nahrendorf" userId="b65dd99b-d143-4ac0-afd9-06cf92aa7564" providerId="ADAL" clId="{E2243816-0B25-9B40-A3FE-3F918E177A2D}" dt="2024-11-28T12:53:27.347" v="15016" actId="1076"/>
        <pc:sldMkLst>
          <pc:docMk/>
          <pc:sldMk cId="2436196272" sldId="389"/>
        </pc:sldMkLst>
        <pc:spChg chg="mod">
          <ac:chgData name="Anika Nahrendorf" userId="b65dd99b-d143-4ac0-afd9-06cf92aa7564" providerId="ADAL" clId="{E2243816-0B25-9B40-A3FE-3F918E177A2D}" dt="2024-11-28T10:35:29.357" v="14327" actId="1035"/>
          <ac:spMkLst>
            <pc:docMk/>
            <pc:sldMk cId="2436196272" sldId="389"/>
            <ac:spMk id="3" creationId="{67128822-1A29-7FD0-96F9-6EAA1CB9196C}"/>
          </ac:spMkLst>
        </pc:spChg>
        <pc:spChg chg="add mod">
          <ac:chgData name="Anika Nahrendorf" userId="b65dd99b-d143-4ac0-afd9-06cf92aa7564" providerId="ADAL" clId="{E2243816-0B25-9B40-A3FE-3F918E177A2D}" dt="2024-11-28T10:33:49.443" v="14304"/>
          <ac:spMkLst>
            <pc:docMk/>
            <pc:sldMk cId="2436196272" sldId="389"/>
            <ac:spMk id="8" creationId="{41046B58-83FE-3FFD-C98A-1BE252725A4E}"/>
          </ac:spMkLst>
        </pc:spChg>
        <pc:spChg chg="add mod">
          <ac:chgData name="Anika Nahrendorf" userId="b65dd99b-d143-4ac0-afd9-06cf92aa7564" providerId="ADAL" clId="{E2243816-0B25-9B40-A3FE-3F918E177A2D}" dt="2024-11-28T10:33:49.443" v="14304"/>
          <ac:spMkLst>
            <pc:docMk/>
            <pc:sldMk cId="2436196272" sldId="389"/>
            <ac:spMk id="9" creationId="{DE1D57F6-BB35-5045-E80C-3ECB9BFC0874}"/>
          </ac:spMkLst>
        </pc:spChg>
        <pc:spChg chg="add mod">
          <ac:chgData name="Anika Nahrendorf" userId="b65dd99b-d143-4ac0-afd9-06cf92aa7564" providerId="ADAL" clId="{E2243816-0B25-9B40-A3FE-3F918E177A2D}" dt="2024-11-28T10:34:48.553" v="14317" actId="1076"/>
          <ac:spMkLst>
            <pc:docMk/>
            <pc:sldMk cId="2436196272" sldId="389"/>
            <ac:spMk id="18" creationId="{A9327550-BFA5-45A2-7B93-6B4F2DC30B33}"/>
          </ac:spMkLst>
        </pc:spChg>
        <pc:graphicFrameChg chg="add mod modGraphic">
          <ac:chgData name="Anika Nahrendorf" userId="b65dd99b-d143-4ac0-afd9-06cf92aa7564" providerId="ADAL" clId="{E2243816-0B25-9B40-A3FE-3F918E177A2D}" dt="2024-11-28T10:35:15.723" v="14325" actId="20577"/>
          <ac:graphicFrameMkLst>
            <pc:docMk/>
            <pc:sldMk cId="2436196272" sldId="389"/>
            <ac:graphicFrameMk id="7" creationId="{2B211302-9E81-8464-3DC1-D7EEBCBC95C4}"/>
          </ac:graphicFrameMkLst>
        </pc:graphicFrameChg>
        <pc:picChg chg="add mod">
          <ac:chgData name="Anika Nahrendorf" userId="b65dd99b-d143-4ac0-afd9-06cf92aa7564" providerId="ADAL" clId="{E2243816-0B25-9B40-A3FE-3F918E177A2D}" dt="2024-11-28T10:34:43.146" v="14316" actId="1076"/>
          <ac:picMkLst>
            <pc:docMk/>
            <pc:sldMk cId="2436196272" sldId="389"/>
            <ac:picMk id="19" creationId="{7813777B-03AF-4828-AAB1-672157A7B454}"/>
          </ac:picMkLst>
        </pc:picChg>
        <pc:picChg chg="add mod modCrop">
          <ac:chgData name="Anika Nahrendorf" userId="b65dd99b-d143-4ac0-afd9-06cf92aa7564" providerId="ADAL" clId="{E2243816-0B25-9B40-A3FE-3F918E177A2D}" dt="2024-11-28T12:53:27.347" v="15016" actId="1076"/>
          <ac:picMkLst>
            <pc:docMk/>
            <pc:sldMk cId="2436196272" sldId="389"/>
            <ac:picMk id="20" creationId="{5149905A-733C-3EA5-535A-C9FFE1DF3C9B}"/>
          </ac:picMkLst>
        </pc:picChg>
      </pc:sldChg>
      <pc:sldChg chg="addSp delSp modSp add mod delAnim">
        <pc:chgData name="Anika Nahrendorf" userId="b65dd99b-d143-4ac0-afd9-06cf92aa7564" providerId="ADAL" clId="{E2243816-0B25-9B40-A3FE-3F918E177A2D}" dt="2024-12-19T09:56:34.299" v="29862" actId="207"/>
        <pc:sldMkLst>
          <pc:docMk/>
          <pc:sldMk cId="227284513" sldId="390"/>
        </pc:sldMkLst>
        <pc:spChg chg="mod">
          <ac:chgData name="Anika Nahrendorf" userId="b65dd99b-d143-4ac0-afd9-06cf92aa7564" providerId="ADAL" clId="{E2243816-0B25-9B40-A3FE-3F918E177A2D}" dt="2024-12-19T09:52:13.900" v="29835" actId="2711"/>
          <ac:spMkLst>
            <pc:docMk/>
            <pc:sldMk cId="227284513" sldId="390"/>
            <ac:spMk id="3" creationId="{1EBDF062-29B1-926F-32A6-7F7BAC0D9FB6}"/>
          </ac:spMkLst>
        </pc:spChg>
        <pc:spChg chg="add mod">
          <ac:chgData name="Anika Nahrendorf" userId="b65dd99b-d143-4ac0-afd9-06cf92aa7564" providerId="ADAL" clId="{E2243816-0B25-9B40-A3FE-3F918E177A2D}" dt="2024-12-19T09:42:53.082" v="29725" actId="1076"/>
          <ac:spMkLst>
            <pc:docMk/>
            <pc:sldMk cId="227284513" sldId="390"/>
            <ac:spMk id="6" creationId="{FE9FF9F5-1BB8-7500-4CF3-319E5E2EE74D}"/>
          </ac:spMkLst>
        </pc:spChg>
        <pc:spChg chg="add mod">
          <ac:chgData name="Anika Nahrendorf" userId="b65dd99b-d143-4ac0-afd9-06cf92aa7564" providerId="ADAL" clId="{E2243816-0B25-9B40-A3FE-3F918E177A2D}" dt="2024-12-19T09:42:47.610" v="29724" actId="1076"/>
          <ac:spMkLst>
            <pc:docMk/>
            <pc:sldMk cId="227284513" sldId="390"/>
            <ac:spMk id="9" creationId="{C6FD3EDA-6EB5-63FA-A2A2-A739F4D2BE1B}"/>
          </ac:spMkLst>
        </pc:spChg>
        <pc:spChg chg="add mod">
          <ac:chgData name="Anika Nahrendorf" userId="b65dd99b-d143-4ac0-afd9-06cf92aa7564" providerId="ADAL" clId="{E2243816-0B25-9B40-A3FE-3F918E177A2D}" dt="2024-12-19T09:56:34.299" v="29862" actId="207"/>
          <ac:spMkLst>
            <pc:docMk/>
            <pc:sldMk cId="227284513" sldId="390"/>
            <ac:spMk id="11" creationId="{9DE9AE05-1A76-06A9-4542-DEE7A170ED20}"/>
          </ac:spMkLst>
        </pc:spChg>
      </pc:sldChg>
      <pc:sldChg chg="add del mod modShow">
        <pc:chgData name="Anika Nahrendorf" userId="b65dd99b-d143-4ac0-afd9-06cf92aa7564" providerId="ADAL" clId="{E2243816-0B25-9B40-A3FE-3F918E177A2D}" dt="2024-11-29T14:57:04.475" v="18199" actId="2696"/>
        <pc:sldMkLst>
          <pc:docMk/>
          <pc:sldMk cId="269273232" sldId="390"/>
        </pc:sldMkLst>
      </pc:sldChg>
      <pc:sldChg chg="addSp modSp add del mod modShow">
        <pc:chgData name="Anika Nahrendorf" userId="b65dd99b-d143-4ac0-afd9-06cf92aa7564" providerId="ADAL" clId="{E2243816-0B25-9B40-A3FE-3F918E177A2D}" dt="2024-11-29T14:49:11.885" v="18103" actId="2696"/>
        <pc:sldMkLst>
          <pc:docMk/>
          <pc:sldMk cId="2131356256" sldId="390"/>
        </pc:sldMkLst>
      </pc:sldChg>
      <pc:sldChg chg="addSp delSp modSp new del mod">
        <pc:chgData name="Anika Nahrendorf" userId="b65dd99b-d143-4ac0-afd9-06cf92aa7564" providerId="ADAL" clId="{E2243816-0B25-9B40-A3FE-3F918E177A2D}" dt="2024-12-03T12:51:21.168" v="19891" actId="2696"/>
        <pc:sldMkLst>
          <pc:docMk/>
          <pc:sldMk cId="3282380853" sldId="390"/>
        </pc:sldMkLst>
      </pc:sldChg>
      <pc:sldChg chg="add del mod modShow">
        <pc:chgData name="Anika Nahrendorf" userId="b65dd99b-d143-4ac0-afd9-06cf92aa7564" providerId="ADAL" clId="{E2243816-0B25-9B40-A3FE-3F918E177A2D}" dt="2024-11-29T14:14:09.684" v="17170" actId="2696"/>
        <pc:sldMkLst>
          <pc:docMk/>
          <pc:sldMk cId="3617794608" sldId="390"/>
        </pc:sldMkLst>
      </pc:sldChg>
      <pc:sldChg chg="modSp add del mod modShow">
        <pc:chgData name="Anika Nahrendorf" userId="b65dd99b-d143-4ac0-afd9-06cf92aa7564" providerId="ADAL" clId="{E2243816-0B25-9B40-A3FE-3F918E177A2D}" dt="2024-11-29T14:14:02.744" v="17169" actId="2696"/>
        <pc:sldMkLst>
          <pc:docMk/>
          <pc:sldMk cId="1086014871" sldId="391"/>
        </pc:sldMkLst>
      </pc:sldChg>
      <pc:sldChg chg="add del mod modShow">
        <pc:chgData name="Anika Nahrendorf" userId="b65dd99b-d143-4ac0-afd9-06cf92aa7564" providerId="ADAL" clId="{E2243816-0B25-9B40-A3FE-3F918E177A2D}" dt="2024-11-29T14:13:58.329" v="17168" actId="2696"/>
        <pc:sldMkLst>
          <pc:docMk/>
          <pc:sldMk cId="4216715010" sldId="392"/>
        </pc:sldMkLst>
      </pc:sldChg>
      <pc:sldChg chg="add del mod modShow">
        <pc:chgData name="Anika Nahrendorf" userId="b65dd99b-d143-4ac0-afd9-06cf92aa7564" providerId="ADAL" clId="{E2243816-0B25-9B40-A3FE-3F918E177A2D}" dt="2024-11-29T14:35:37.771" v="17608" actId="2696"/>
        <pc:sldMkLst>
          <pc:docMk/>
          <pc:sldMk cId="2073900925" sldId="393"/>
        </pc:sldMkLst>
      </pc:sldChg>
      <pc:sldChg chg="addSp delSp modSp mod">
        <pc:chgData name="Anika Nahrendorf" userId="b65dd99b-d143-4ac0-afd9-06cf92aa7564" providerId="ADAL" clId="{E2243816-0B25-9B40-A3FE-3F918E177A2D}" dt="2024-11-21T10:24:09.645" v="8442" actId="2711"/>
        <pc:sldMkLst>
          <pc:docMk/>
          <pc:sldMk cId="756409706" sldId="413"/>
        </pc:sldMkLst>
        <pc:spChg chg="add mod">
          <ac:chgData name="Anika Nahrendorf" userId="b65dd99b-d143-4ac0-afd9-06cf92aa7564" providerId="ADAL" clId="{E2243816-0B25-9B40-A3FE-3F918E177A2D}" dt="2024-11-18T14:20:49.560" v="376" actId="20577"/>
          <ac:spMkLst>
            <pc:docMk/>
            <pc:sldMk cId="756409706" sldId="413"/>
            <ac:spMk id="5" creationId="{52013F29-B95C-7CA2-C69C-6E79FA27C91D}"/>
          </ac:spMkLst>
        </pc:spChg>
        <pc:spChg chg="add mod">
          <ac:chgData name="Anika Nahrendorf" userId="b65dd99b-d143-4ac0-afd9-06cf92aa7564" providerId="ADAL" clId="{E2243816-0B25-9B40-A3FE-3F918E177A2D}" dt="2024-11-18T14:21:37.090" v="382" actId="27636"/>
          <ac:spMkLst>
            <pc:docMk/>
            <pc:sldMk cId="756409706" sldId="413"/>
            <ac:spMk id="7" creationId="{246923C5-3F7A-91B4-E104-E299B8A47576}"/>
          </ac:spMkLst>
        </pc:spChg>
        <pc:spChg chg="mod">
          <ac:chgData name="Anika Nahrendorf" userId="b65dd99b-d143-4ac0-afd9-06cf92aa7564" providerId="ADAL" clId="{E2243816-0B25-9B40-A3FE-3F918E177A2D}" dt="2024-11-21T10:23:46.602" v="8440" actId="20577"/>
          <ac:spMkLst>
            <pc:docMk/>
            <pc:sldMk cId="756409706" sldId="413"/>
            <ac:spMk id="65557" creationId="{00000000-0000-0000-0000-000000000000}"/>
          </ac:spMkLst>
        </pc:spChg>
        <pc:spChg chg="mod">
          <ac:chgData name="Anika Nahrendorf" userId="b65dd99b-d143-4ac0-afd9-06cf92aa7564" providerId="ADAL" clId="{E2243816-0B25-9B40-A3FE-3F918E177A2D}" dt="2024-11-21T10:23:40.119" v="8438" actId="20577"/>
          <ac:spMkLst>
            <pc:docMk/>
            <pc:sldMk cId="756409706" sldId="413"/>
            <ac:spMk id="65559" creationId="{00000000-0000-0000-0000-000000000000}"/>
          </ac:spMkLst>
        </pc:spChg>
        <pc:spChg chg="mod">
          <ac:chgData name="Anika Nahrendorf" userId="b65dd99b-d143-4ac0-afd9-06cf92aa7564" providerId="ADAL" clId="{E2243816-0B25-9B40-A3FE-3F918E177A2D}" dt="2024-11-21T10:24:09.645" v="8442" actId="2711"/>
          <ac:spMkLst>
            <pc:docMk/>
            <pc:sldMk cId="756409706" sldId="413"/>
            <ac:spMk id="65560" creationId="{00000000-0000-0000-0000-000000000000}"/>
          </ac:spMkLst>
        </pc:spChg>
        <pc:spChg chg="mod">
          <ac:chgData name="Anika Nahrendorf" userId="b65dd99b-d143-4ac0-afd9-06cf92aa7564" providerId="ADAL" clId="{E2243816-0B25-9B40-A3FE-3F918E177A2D}" dt="2024-11-18T14:21:24.232" v="380" actId="208"/>
          <ac:spMkLst>
            <pc:docMk/>
            <pc:sldMk cId="756409706" sldId="413"/>
            <ac:spMk id="65563" creationId="{00000000-0000-0000-0000-000000000000}"/>
          </ac:spMkLst>
        </pc:spChg>
        <pc:picChg chg="add mod">
          <ac:chgData name="Anika Nahrendorf" userId="b65dd99b-d143-4ac0-afd9-06cf92aa7564" providerId="ADAL" clId="{E2243816-0B25-9B40-A3FE-3F918E177A2D}" dt="2024-11-18T14:20:13.659" v="362"/>
          <ac:picMkLst>
            <pc:docMk/>
            <pc:sldMk cId="756409706" sldId="413"/>
            <ac:picMk id="2" creationId="{3B268934-30EA-BB01-E88D-084C26D30BC9}"/>
          </ac:picMkLst>
        </pc:picChg>
        <pc:picChg chg="add mod">
          <ac:chgData name="Anika Nahrendorf" userId="b65dd99b-d143-4ac0-afd9-06cf92aa7564" providerId="ADAL" clId="{E2243816-0B25-9B40-A3FE-3F918E177A2D}" dt="2024-11-18T14:21:07.283" v="379" actId="1076"/>
          <ac:picMkLst>
            <pc:docMk/>
            <pc:sldMk cId="756409706" sldId="413"/>
            <ac:picMk id="6" creationId="{A06D367E-A414-B0FD-06F8-2F9532097723}"/>
          </ac:picMkLst>
        </pc:picChg>
      </pc:sldChg>
      <pc:sldChg chg="addSp delSp modSp mod">
        <pc:chgData name="Anika Nahrendorf" userId="b65dd99b-d143-4ac0-afd9-06cf92aa7564" providerId="ADAL" clId="{E2243816-0B25-9B40-A3FE-3F918E177A2D}" dt="2024-11-22T14:15:31.355" v="8975" actId="14100"/>
        <pc:sldMkLst>
          <pc:docMk/>
          <pc:sldMk cId="145762165" sldId="499"/>
        </pc:sldMkLst>
        <pc:spChg chg="mod">
          <ac:chgData name="Anika Nahrendorf" userId="b65dd99b-d143-4ac0-afd9-06cf92aa7564" providerId="ADAL" clId="{E2243816-0B25-9B40-A3FE-3F918E177A2D}" dt="2024-11-22T12:36:19.579" v="8608" actId="2711"/>
          <ac:spMkLst>
            <pc:docMk/>
            <pc:sldMk cId="145762165" sldId="499"/>
            <ac:spMk id="6" creationId="{B0F6DAEE-878C-6534-F094-D54E477BDE47}"/>
          </ac:spMkLst>
        </pc:spChg>
        <pc:spChg chg="add mod">
          <ac:chgData name="Anika Nahrendorf" userId="b65dd99b-d143-4ac0-afd9-06cf92aa7564" providerId="ADAL" clId="{E2243816-0B25-9B40-A3FE-3F918E177A2D}" dt="2024-11-18T14:22:45.256" v="432" actId="20577"/>
          <ac:spMkLst>
            <pc:docMk/>
            <pc:sldMk cId="145762165" sldId="499"/>
            <ac:spMk id="7" creationId="{1304AAA1-E46C-6112-B554-E2FCED237B9E}"/>
          </ac:spMkLst>
        </pc:spChg>
        <pc:spChg chg="mod">
          <ac:chgData name="Anika Nahrendorf" userId="b65dd99b-d143-4ac0-afd9-06cf92aa7564" providerId="ADAL" clId="{E2243816-0B25-9B40-A3FE-3F918E177A2D}" dt="2024-11-22T12:36:55.446" v="8613" actId="14100"/>
          <ac:spMkLst>
            <pc:docMk/>
            <pc:sldMk cId="145762165" sldId="499"/>
            <ac:spMk id="15" creationId="{4F32B426-8039-3D80-9FD8-2E0AB6A007A9}"/>
          </ac:spMkLst>
        </pc:spChg>
        <pc:spChg chg="mod">
          <ac:chgData name="Anika Nahrendorf" userId="b65dd99b-d143-4ac0-afd9-06cf92aa7564" providerId="ADAL" clId="{E2243816-0B25-9B40-A3FE-3F918E177A2D}" dt="2024-11-22T12:37:15.664" v="8617" actId="20577"/>
          <ac:spMkLst>
            <pc:docMk/>
            <pc:sldMk cId="145762165" sldId="499"/>
            <ac:spMk id="17" creationId="{4D0420AD-5E09-4DE5-94E9-A646F808843F}"/>
          </ac:spMkLst>
        </pc:spChg>
        <pc:spChg chg="add mod">
          <ac:chgData name="Anika Nahrendorf" userId="b65dd99b-d143-4ac0-afd9-06cf92aa7564" providerId="ADAL" clId="{E2243816-0B25-9B40-A3FE-3F918E177A2D}" dt="2024-11-22T12:37:51.198" v="8631" actId="1076"/>
          <ac:spMkLst>
            <pc:docMk/>
            <pc:sldMk cId="145762165" sldId="499"/>
            <ac:spMk id="32" creationId="{698587FF-8443-9CEF-B3BB-241ABA38DFD4}"/>
          </ac:spMkLst>
        </pc:spChg>
        <pc:spChg chg="add mod">
          <ac:chgData name="Anika Nahrendorf" userId="b65dd99b-d143-4ac0-afd9-06cf92aa7564" providerId="ADAL" clId="{E2243816-0B25-9B40-A3FE-3F918E177A2D}" dt="2024-11-22T12:38:23.732" v="8654" actId="1076"/>
          <ac:spMkLst>
            <pc:docMk/>
            <pc:sldMk cId="145762165" sldId="499"/>
            <ac:spMk id="33" creationId="{03059729-D9AA-4FEB-058A-FD3A2314A5D1}"/>
          </ac:spMkLst>
        </pc:spChg>
        <pc:spChg chg="add mod">
          <ac:chgData name="Anika Nahrendorf" userId="b65dd99b-d143-4ac0-afd9-06cf92aa7564" providerId="ADAL" clId="{E2243816-0B25-9B40-A3FE-3F918E177A2D}" dt="2024-11-22T12:46:35.056" v="8804" actId="1076"/>
          <ac:spMkLst>
            <pc:docMk/>
            <pc:sldMk cId="145762165" sldId="499"/>
            <ac:spMk id="36" creationId="{5C4C1AA1-4868-AFCD-2FF1-7BDA97A68DB1}"/>
          </ac:spMkLst>
        </pc:spChg>
        <pc:spChg chg="add mod">
          <ac:chgData name="Anika Nahrendorf" userId="b65dd99b-d143-4ac0-afd9-06cf92aa7564" providerId="ADAL" clId="{E2243816-0B25-9B40-A3FE-3F918E177A2D}" dt="2024-11-22T12:46:35.056" v="8804" actId="1076"/>
          <ac:spMkLst>
            <pc:docMk/>
            <pc:sldMk cId="145762165" sldId="499"/>
            <ac:spMk id="37" creationId="{A20E776B-D044-6BB7-0576-4ED86AE9D80D}"/>
          </ac:spMkLst>
        </pc:spChg>
        <pc:spChg chg="add mod">
          <ac:chgData name="Anika Nahrendorf" userId="b65dd99b-d143-4ac0-afd9-06cf92aa7564" providerId="ADAL" clId="{E2243816-0B25-9B40-A3FE-3F918E177A2D}" dt="2024-11-22T12:46:35.056" v="8804" actId="1076"/>
          <ac:spMkLst>
            <pc:docMk/>
            <pc:sldMk cId="145762165" sldId="499"/>
            <ac:spMk id="38" creationId="{94FCC29A-E1D5-FF41-AED4-301413F6D011}"/>
          </ac:spMkLst>
        </pc:spChg>
        <pc:spChg chg="add mod">
          <ac:chgData name="Anika Nahrendorf" userId="b65dd99b-d143-4ac0-afd9-06cf92aa7564" providerId="ADAL" clId="{E2243816-0B25-9B40-A3FE-3F918E177A2D}" dt="2024-11-22T13:30:38.790" v="8842" actId="1076"/>
          <ac:spMkLst>
            <pc:docMk/>
            <pc:sldMk cId="145762165" sldId="499"/>
            <ac:spMk id="39" creationId="{25735199-0151-1668-03BB-857172A0A835}"/>
          </ac:spMkLst>
        </pc:spChg>
        <pc:spChg chg="add mod">
          <ac:chgData name="Anika Nahrendorf" userId="b65dd99b-d143-4ac0-afd9-06cf92aa7564" providerId="ADAL" clId="{E2243816-0B25-9B40-A3FE-3F918E177A2D}" dt="2024-11-22T14:06:01.077" v="8909" actId="1076"/>
          <ac:spMkLst>
            <pc:docMk/>
            <pc:sldMk cId="145762165" sldId="499"/>
            <ac:spMk id="46" creationId="{115CA944-72D4-1A25-4212-511E8D28EE91}"/>
          </ac:spMkLst>
        </pc:spChg>
        <pc:spChg chg="add mod">
          <ac:chgData name="Anika Nahrendorf" userId="b65dd99b-d143-4ac0-afd9-06cf92aa7564" providerId="ADAL" clId="{E2243816-0B25-9B40-A3FE-3F918E177A2D}" dt="2024-11-22T14:05:52.193" v="8908" actId="1076"/>
          <ac:spMkLst>
            <pc:docMk/>
            <pc:sldMk cId="145762165" sldId="499"/>
            <ac:spMk id="47" creationId="{C1F1DA8E-6208-C489-0430-232CFF48E8FA}"/>
          </ac:spMkLst>
        </pc:spChg>
        <pc:spChg chg="add mod">
          <ac:chgData name="Anika Nahrendorf" userId="b65dd99b-d143-4ac0-afd9-06cf92aa7564" providerId="ADAL" clId="{E2243816-0B25-9B40-A3FE-3F918E177A2D}" dt="2024-11-22T14:05:48.378" v="8907" actId="1076"/>
          <ac:spMkLst>
            <pc:docMk/>
            <pc:sldMk cId="145762165" sldId="499"/>
            <ac:spMk id="48" creationId="{C94610D3-D456-FD77-91A7-942180D517B7}"/>
          </ac:spMkLst>
        </pc:spChg>
        <pc:picChg chg="add mod">
          <ac:chgData name="Anika Nahrendorf" userId="b65dd99b-d143-4ac0-afd9-06cf92aa7564" providerId="ADAL" clId="{E2243816-0B25-9B40-A3FE-3F918E177A2D}" dt="2024-11-18T14:22:33.167" v="402"/>
          <ac:picMkLst>
            <pc:docMk/>
            <pc:sldMk cId="145762165" sldId="499"/>
            <ac:picMk id="4" creationId="{A0649B9C-D7A1-4B14-88B7-FFE87298D541}"/>
          </ac:picMkLst>
        </pc:picChg>
        <pc:picChg chg="add del mod modCrop">
          <ac:chgData name="Anika Nahrendorf" userId="b65dd99b-d143-4ac0-afd9-06cf92aa7564" providerId="ADAL" clId="{E2243816-0B25-9B40-A3FE-3F918E177A2D}" dt="2024-11-22T14:05:39.219" v="8905" actId="732"/>
          <ac:picMkLst>
            <pc:docMk/>
            <pc:sldMk cId="145762165" sldId="499"/>
            <ac:picMk id="8" creationId="{5F902BF2-8A73-704C-9E30-3E098D9F6F2D}"/>
          </ac:picMkLst>
        </pc:picChg>
        <pc:picChg chg="add mod">
          <ac:chgData name="Anika Nahrendorf" userId="b65dd99b-d143-4ac0-afd9-06cf92aa7564" providerId="ADAL" clId="{E2243816-0B25-9B40-A3FE-3F918E177A2D}" dt="2024-11-22T12:28:08.478" v="8521" actId="14100"/>
          <ac:picMkLst>
            <pc:docMk/>
            <pc:sldMk cId="145762165" sldId="499"/>
            <ac:picMk id="14" creationId="{E9653229-4346-35D2-7FB3-A9FB9A000B07}"/>
          </ac:picMkLst>
        </pc:picChg>
        <pc:picChg chg="add mod">
          <ac:chgData name="Anika Nahrendorf" userId="b65dd99b-d143-4ac0-afd9-06cf92aa7564" providerId="ADAL" clId="{E2243816-0B25-9B40-A3FE-3F918E177A2D}" dt="2024-11-22T12:28:04.503" v="8520" actId="1076"/>
          <ac:picMkLst>
            <pc:docMk/>
            <pc:sldMk cId="145762165" sldId="499"/>
            <ac:picMk id="23" creationId="{B778CF71-2298-E3E1-959D-4C5126F6ADF9}"/>
          </ac:picMkLst>
        </pc:picChg>
        <pc:picChg chg="add mod">
          <ac:chgData name="Anika Nahrendorf" userId="b65dd99b-d143-4ac0-afd9-06cf92aa7564" providerId="ADAL" clId="{E2243816-0B25-9B40-A3FE-3F918E177A2D}" dt="2024-11-22T12:28:00.758" v="8519" actId="1076"/>
          <ac:picMkLst>
            <pc:docMk/>
            <pc:sldMk cId="145762165" sldId="499"/>
            <ac:picMk id="25" creationId="{ED1A1904-1B01-86F2-CEA0-27A28AC97323}"/>
          </ac:picMkLst>
        </pc:picChg>
        <pc:picChg chg="add mod">
          <ac:chgData name="Anika Nahrendorf" userId="b65dd99b-d143-4ac0-afd9-06cf92aa7564" providerId="ADAL" clId="{E2243816-0B25-9B40-A3FE-3F918E177A2D}" dt="2024-11-22T14:13:52.537" v="8959" actId="166"/>
          <ac:picMkLst>
            <pc:docMk/>
            <pc:sldMk cId="145762165" sldId="499"/>
            <ac:picMk id="31" creationId="{D004BBC4-CFE7-4969-9C36-4E35453A2545}"/>
          </ac:picMkLst>
        </pc:picChg>
        <pc:picChg chg="add mod">
          <ac:chgData name="Anika Nahrendorf" userId="b65dd99b-d143-4ac0-afd9-06cf92aa7564" providerId="ADAL" clId="{E2243816-0B25-9B40-A3FE-3F918E177A2D}" dt="2024-11-22T12:46:26.046" v="8803" actId="1076"/>
          <ac:picMkLst>
            <pc:docMk/>
            <pc:sldMk cId="145762165" sldId="499"/>
            <ac:picMk id="35" creationId="{65CBF00C-F0ED-685D-9199-47AF3C7DB870}"/>
          </ac:picMkLst>
        </pc:picChg>
        <pc:picChg chg="add mod">
          <ac:chgData name="Anika Nahrendorf" userId="b65dd99b-d143-4ac0-afd9-06cf92aa7564" providerId="ADAL" clId="{E2243816-0B25-9B40-A3FE-3F918E177A2D}" dt="2024-11-22T13:28:40.258" v="8809" actId="1076"/>
          <ac:picMkLst>
            <pc:docMk/>
            <pc:sldMk cId="145762165" sldId="499"/>
            <ac:picMk id="41" creationId="{EDADC2FA-2BB8-356B-0B6A-127F14813A1F}"/>
          </ac:picMkLst>
        </pc:picChg>
        <pc:picChg chg="add mod">
          <ac:chgData name="Anika Nahrendorf" userId="b65dd99b-d143-4ac0-afd9-06cf92aa7564" providerId="ADAL" clId="{E2243816-0B25-9B40-A3FE-3F918E177A2D}" dt="2024-11-22T13:29:01.790" v="8815" actId="1076"/>
          <ac:picMkLst>
            <pc:docMk/>
            <pc:sldMk cId="145762165" sldId="499"/>
            <ac:picMk id="43" creationId="{BA77EB3B-8BBE-2689-9BC7-64358A2E5C3C}"/>
          </ac:picMkLst>
        </pc:picChg>
        <pc:picChg chg="add mod">
          <ac:chgData name="Anika Nahrendorf" userId="b65dd99b-d143-4ac0-afd9-06cf92aa7564" providerId="ADAL" clId="{E2243816-0B25-9B40-A3FE-3F918E177A2D}" dt="2024-11-22T13:29:48.768" v="8826" actId="1076"/>
          <ac:picMkLst>
            <pc:docMk/>
            <pc:sldMk cId="145762165" sldId="499"/>
            <ac:picMk id="45" creationId="{E2E75F55-7D08-29A8-15BA-863F00DD6841}"/>
          </ac:picMkLst>
        </pc:picChg>
        <pc:picChg chg="add mod">
          <ac:chgData name="Anika Nahrendorf" userId="b65dd99b-d143-4ac0-afd9-06cf92aa7564" providerId="ADAL" clId="{E2243816-0B25-9B40-A3FE-3F918E177A2D}" dt="2024-11-22T14:08:19.458" v="8920" actId="1076"/>
          <ac:picMkLst>
            <pc:docMk/>
            <pc:sldMk cId="145762165" sldId="499"/>
            <ac:picMk id="50" creationId="{54995609-72AF-6065-B069-52FE55660489}"/>
          </ac:picMkLst>
        </pc:picChg>
        <pc:picChg chg="add mod">
          <ac:chgData name="Anika Nahrendorf" userId="b65dd99b-d143-4ac0-afd9-06cf92aa7564" providerId="ADAL" clId="{E2243816-0B25-9B40-A3FE-3F918E177A2D}" dt="2024-11-22T14:09:03.882" v="8931" actId="1076"/>
          <ac:picMkLst>
            <pc:docMk/>
            <pc:sldMk cId="145762165" sldId="499"/>
            <ac:picMk id="52" creationId="{5EA6ED8D-6C04-7627-E25F-D9FD71DF1A83}"/>
          </ac:picMkLst>
        </pc:picChg>
        <pc:picChg chg="add mod">
          <ac:chgData name="Anika Nahrendorf" userId="b65dd99b-d143-4ac0-afd9-06cf92aa7564" providerId="ADAL" clId="{E2243816-0B25-9B40-A3FE-3F918E177A2D}" dt="2024-11-22T14:09:59.779" v="8943" actId="1076"/>
          <ac:picMkLst>
            <pc:docMk/>
            <pc:sldMk cId="145762165" sldId="499"/>
            <ac:picMk id="54" creationId="{FE9E7219-7F21-ED45-38E9-52A6F958E4C1}"/>
          </ac:picMkLst>
        </pc:picChg>
        <pc:cxnChg chg="add mod">
          <ac:chgData name="Anika Nahrendorf" userId="b65dd99b-d143-4ac0-afd9-06cf92aa7564" providerId="ADAL" clId="{E2243816-0B25-9B40-A3FE-3F918E177A2D}" dt="2024-11-22T14:12:47.042" v="8948" actId="14100"/>
          <ac:cxnSpMkLst>
            <pc:docMk/>
            <pc:sldMk cId="145762165" sldId="499"/>
            <ac:cxnSpMk id="56" creationId="{F4771680-B91A-3C1A-5E00-4D8F379289A4}"/>
          </ac:cxnSpMkLst>
        </pc:cxnChg>
        <pc:cxnChg chg="add mod">
          <ac:chgData name="Anika Nahrendorf" userId="b65dd99b-d143-4ac0-afd9-06cf92aa7564" providerId="ADAL" clId="{E2243816-0B25-9B40-A3FE-3F918E177A2D}" dt="2024-11-22T14:12:58.515" v="8951" actId="1076"/>
          <ac:cxnSpMkLst>
            <pc:docMk/>
            <pc:sldMk cId="145762165" sldId="499"/>
            <ac:cxnSpMk id="59" creationId="{ACC3CFE7-BD23-FA2E-5984-F6E1817651CE}"/>
          </ac:cxnSpMkLst>
        </pc:cxnChg>
        <pc:cxnChg chg="add mod">
          <ac:chgData name="Anika Nahrendorf" userId="b65dd99b-d143-4ac0-afd9-06cf92aa7564" providerId="ADAL" clId="{E2243816-0B25-9B40-A3FE-3F918E177A2D}" dt="2024-11-22T14:13:13.257" v="8954" actId="14100"/>
          <ac:cxnSpMkLst>
            <pc:docMk/>
            <pc:sldMk cId="145762165" sldId="499"/>
            <ac:cxnSpMk id="60" creationId="{ACCA608D-C7BD-3484-4BC0-E51D962DEBF7}"/>
          </ac:cxnSpMkLst>
        </pc:cxnChg>
        <pc:cxnChg chg="add mod">
          <ac:chgData name="Anika Nahrendorf" userId="b65dd99b-d143-4ac0-afd9-06cf92aa7564" providerId="ADAL" clId="{E2243816-0B25-9B40-A3FE-3F918E177A2D}" dt="2024-11-22T14:13:25.970" v="8957" actId="14100"/>
          <ac:cxnSpMkLst>
            <pc:docMk/>
            <pc:sldMk cId="145762165" sldId="499"/>
            <ac:cxnSpMk id="62" creationId="{B12E135E-14AA-E696-D4E2-C929AADD0139}"/>
          </ac:cxnSpMkLst>
        </pc:cxnChg>
        <pc:cxnChg chg="add">
          <ac:chgData name="Anika Nahrendorf" userId="b65dd99b-d143-4ac0-afd9-06cf92aa7564" providerId="ADAL" clId="{E2243816-0B25-9B40-A3FE-3F918E177A2D}" dt="2024-11-22T14:13:44.343" v="8958" actId="11529"/>
          <ac:cxnSpMkLst>
            <pc:docMk/>
            <pc:sldMk cId="145762165" sldId="499"/>
            <ac:cxnSpMk id="65" creationId="{EE8C7B6E-2F02-1E57-00E6-77695243E41F}"/>
          </ac:cxnSpMkLst>
        </pc:cxnChg>
        <pc:cxnChg chg="add mod">
          <ac:chgData name="Anika Nahrendorf" userId="b65dd99b-d143-4ac0-afd9-06cf92aa7564" providerId="ADAL" clId="{E2243816-0B25-9B40-A3FE-3F918E177A2D}" dt="2024-11-22T14:14:16.675" v="8962" actId="14100"/>
          <ac:cxnSpMkLst>
            <pc:docMk/>
            <pc:sldMk cId="145762165" sldId="499"/>
            <ac:cxnSpMk id="66" creationId="{7CE7B23C-C3DB-9CAE-F8B7-FE7B51B5AFDD}"/>
          </ac:cxnSpMkLst>
        </pc:cxnChg>
        <pc:cxnChg chg="add mod">
          <ac:chgData name="Anika Nahrendorf" userId="b65dd99b-d143-4ac0-afd9-06cf92aa7564" providerId="ADAL" clId="{E2243816-0B25-9B40-A3FE-3F918E177A2D}" dt="2024-11-22T14:14:32.517" v="8964" actId="1076"/>
          <ac:cxnSpMkLst>
            <pc:docMk/>
            <pc:sldMk cId="145762165" sldId="499"/>
            <ac:cxnSpMk id="68" creationId="{A56E81AA-5445-31FD-1013-BF34BA9B4F4C}"/>
          </ac:cxnSpMkLst>
        </pc:cxnChg>
        <pc:cxnChg chg="add mod">
          <ac:chgData name="Anika Nahrendorf" userId="b65dd99b-d143-4ac0-afd9-06cf92aa7564" providerId="ADAL" clId="{E2243816-0B25-9B40-A3FE-3F918E177A2D}" dt="2024-11-22T14:15:31.355" v="8975" actId="14100"/>
          <ac:cxnSpMkLst>
            <pc:docMk/>
            <pc:sldMk cId="145762165" sldId="499"/>
            <ac:cxnSpMk id="69" creationId="{584CE6A3-91D7-5618-89DF-53A2F7F53F3A}"/>
          </ac:cxnSpMkLst>
        </pc:cxnChg>
        <pc:cxnChg chg="add mod">
          <ac:chgData name="Anika Nahrendorf" userId="b65dd99b-d143-4ac0-afd9-06cf92aa7564" providerId="ADAL" clId="{E2243816-0B25-9B40-A3FE-3F918E177A2D}" dt="2024-11-22T14:15:06.395" v="8972" actId="14100"/>
          <ac:cxnSpMkLst>
            <pc:docMk/>
            <pc:sldMk cId="145762165" sldId="499"/>
            <ac:cxnSpMk id="70" creationId="{DDEA514C-E160-0A98-71EA-32032F53695B}"/>
          </ac:cxnSpMkLst>
        </pc:cxnChg>
        <pc:cxnChg chg="add mod">
          <ac:chgData name="Anika Nahrendorf" userId="b65dd99b-d143-4ac0-afd9-06cf92aa7564" providerId="ADAL" clId="{E2243816-0B25-9B40-A3FE-3F918E177A2D}" dt="2024-11-22T14:14:58.987" v="8971" actId="14100"/>
          <ac:cxnSpMkLst>
            <pc:docMk/>
            <pc:sldMk cId="145762165" sldId="499"/>
            <ac:cxnSpMk id="71" creationId="{7451ED89-BED5-BA7B-0F11-7BF464C94F82}"/>
          </ac:cxnSpMkLst>
        </pc:cxnChg>
      </pc:sldChg>
      <pc:sldChg chg="addSp delSp modSp mod">
        <pc:chgData name="Anika Nahrendorf" userId="b65dd99b-d143-4ac0-afd9-06cf92aa7564" providerId="ADAL" clId="{E2243816-0B25-9B40-A3FE-3F918E177A2D}" dt="2024-11-25T07:53:06.182" v="12480" actId="478"/>
        <pc:sldMkLst>
          <pc:docMk/>
          <pc:sldMk cId="373406939" sldId="503"/>
        </pc:sldMkLst>
        <pc:spChg chg="add mod">
          <ac:chgData name="Anika Nahrendorf" userId="b65dd99b-d143-4ac0-afd9-06cf92aa7564" providerId="ADAL" clId="{E2243816-0B25-9B40-A3FE-3F918E177A2D}" dt="2024-11-18T14:23:39.339" v="515" actId="20577"/>
          <ac:spMkLst>
            <pc:docMk/>
            <pc:sldMk cId="373406939" sldId="503"/>
            <ac:spMk id="9" creationId="{BEB5448A-CC5D-CAEE-FDF0-464A13A51DB3}"/>
          </ac:spMkLst>
        </pc:spChg>
        <pc:picChg chg="add mod">
          <ac:chgData name="Anika Nahrendorf" userId="b65dd99b-d143-4ac0-afd9-06cf92aa7564" providerId="ADAL" clId="{E2243816-0B25-9B40-A3FE-3F918E177A2D}" dt="2024-11-25T07:53:04.123" v="12479" actId="167"/>
          <ac:picMkLst>
            <pc:docMk/>
            <pc:sldMk cId="373406939" sldId="503"/>
            <ac:picMk id="6" creationId="{5D42DCF3-9E53-E670-D083-25C41D5198F0}"/>
          </ac:picMkLst>
        </pc:picChg>
        <pc:picChg chg="add mod">
          <ac:chgData name="Anika Nahrendorf" userId="b65dd99b-d143-4ac0-afd9-06cf92aa7564" providerId="ADAL" clId="{E2243816-0B25-9B40-A3FE-3F918E177A2D}" dt="2024-11-18T14:23:24.202" v="478"/>
          <ac:picMkLst>
            <pc:docMk/>
            <pc:sldMk cId="373406939" sldId="503"/>
            <ac:picMk id="8" creationId="{8BDEF3B5-4130-EFEC-5620-354A3AFEAB27}"/>
          </ac:picMkLst>
        </pc:picChg>
      </pc:sldChg>
      <pc:sldChg chg="addSp delSp modSp mod modTransition">
        <pc:chgData name="Anika Nahrendorf" userId="b65dd99b-d143-4ac0-afd9-06cf92aa7564" providerId="ADAL" clId="{E2243816-0B25-9B40-A3FE-3F918E177A2D}" dt="2024-11-29T14:50:51.840" v="18114" actId="20577"/>
        <pc:sldMkLst>
          <pc:docMk/>
          <pc:sldMk cId="12039924" sldId="507"/>
        </pc:sldMkLst>
        <pc:spChg chg="mod">
          <ac:chgData name="Anika Nahrendorf" userId="b65dd99b-d143-4ac0-afd9-06cf92aa7564" providerId="ADAL" clId="{E2243816-0B25-9B40-A3FE-3F918E177A2D}" dt="2024-11-29T14:50:51.840" v="18114" actId="20577"/>
          <ac:spMkLst>
            <pc:docMk/>
            <pc:sldMk cId="12039924" sldId="507"/>
            <ac:spMk id="6" creationId="{10455841-84D6-79C5-F18F-BE9F6B472C4F}"/>
          </ac:spMkLst>
        </pc:spChg>
        <pc:spChg chg="add mod">
          <ac:chgData name="Anika Nahrendorf" userId="b65dd99b-d143-4ac0-afd9-06cf92aa7564" providerId="ADAL" clId="{E2243816-0B25-9B40-A3FE-3F918E177A2D}" dt="2024-11-18T14:47:31.036" v="942" actId="20577"/>
          <ac:spMkLst>
            <pc:docMk/>
            <pc:sldMk cId="12039924" sldId="507"/>
            <ac:spMk id="9" creationId="{2E5FC0C8-B07C-3CD6-3FE3-45D05CB9E564}"/>
          </ac:spMkLst>
        </pc:spChg>
        <pc:graphicFrameChg chg="mod modGraphic">
          <ac:chgData name="Anika Nahrendorf" userId="b65dd99b-d143-4ac0-afd9-06cf92aa7564" providerId="ADAL" clId="{E2243816-0B25-9B40-A3FE-3F918E177A2D}" dt="2024-11-28T11:55:12.452" v="14384" actId="1076"/>
          <ac:graphicFrameMkLst>
            <pc:docMk/>
            <pc:sldMk cId="12039924" sldId="507"/>
            <ac:graphicFrameMk id="4" creationId="{46ED2669-2112-BBC1-56CC-9B01AE9BFE13}"/>
          </ac:graphicFrameMkLst>
        </pc:graphicFrameChg>
        <pc:graphicFrameChg chg="mod modGraphic">
          <ac:chgData name="Anika Nahrendorf" userId="b65dd99b-d143-4ac0-afd9-06cf92aa7564" providerId="ADAL" clId="{E2243816-0B25-9B40-A3FE-3F918E177A2D}" dt="2024-11-28T11:54:57.422" v="14383" actId="14734"/>
          <ac:graphicFrameMkLst>
            <pc:docMk/>
            <pc:sldMk cId="12039924" sldId="507"/>
            <ac:graphicFrameMk id="5" creationId="{2384BA45-D1F8-F079-6AFD-9841C121D482}"/>
          </ac:graphicFrameMkLst>
        </pc:graphicFrameChg>
        <pc:picChg chg="add mod">
          <ac:chgData name="Anika Nahrendorf" userId="b65dd99b-d143-4ac0-afd9-06cf92aa7564" providerId="ADAL" clId="{E2243816-0B25-9B40-A3FE-3F918E177A2D}" dt="2024-11-19T13:17:53.308" v="1287"/>
          <ac:picMkLst>
            <pc:docMk/>
            <pc:sldMk cId="12039924" sldId="507"/>
            <ac:picMk id="2" creationId="{71037B24-F19B-9701-FAAA-158F4E49EE7A}"/>
          </ac:picMkLst>
        </pc:picChg>
        <pc:picChg chg="mod">
          <ac:chgData name="Anika Nahrendorf" userId="b65dd99b-d143-4ac0-afd9-06cf92aa7564" providerId="ADAL" clId="{E2243816-0B25-9B40-A3FE-3F918E177A2D}" dt="2024-11-29T13:47:55.222" v="17157" actId="1076"/>
          <ac:picMkLst>
            <pc:docMk/>
            <pc:sldMk cId="12039924" sldId="507"/>
            <ac:picMk id="7" creationId="{4EB33E8B-5354-8EF3-DF63-6290EFE77BE7}"/>
          </ac:picMkLst>
        </pc:picChg>
        <pc:picChg chg="add mod">
          <ac:chgData name="Anika Nahrendorf" userId="b65dd99b-d143-4ac0-afd9-06cf92aa7564" providerId="ADAL" clId="{E2243816-0B25-9B40-A3FE-3F918E177A2D}" dt="2024-11-18T14:47:19.474" v="932"/>
          <ac:picMkLst>
            <pc:docMk/>
            <pc:sldMk cId="12039924" sldId="507"/>
            <ac:picMk id="10" creationId="{9566C43C-A358-EC64-B95E-371A7E740385}"/>
          </ac:picMkLst>
        </pc:picChg>
      </pc:sldChg>
      <pc:sldChg chg="addSp delSp modSp del mod delAnim modAnim">
        <pc:chgData name="Anika Nahrendorf" userId="b65dd99b-d143-4ac0-afd9-06cf92aa7564" providerId="ADAL" clId="{E2243816-0B25-9B40-A3FE-3F918E177A2D}" dt="2024-11-21T10:20:45.124" v="8430" actId="2696"/>
        <pc:sldMkLst>
          <pc:docMk/>
          <pc:sldMk cId="1985684528" sldId="712"/>
        </pc:sldMkLst>
      </pc:sldChg>
      <pc:sldChg chg="addSp delSp modSp mod">
        <pc:chgData name="Anika Nahrendorf" userId="b65dd99b-d143-4ac0-afd9-06cf92aa7564" providerId="ADAL" clId="{E2243816-0B25-9B40-A3FE-3F918E177A2D}" dt="2024-11-21T09:52:15.598" v="8318" actId="1037"/>
        <pc:sldMkLst>
          <pc:docMk/>
          <pc:sldMk cId="3788649404" sldId="2147483589"/>
        </pc:sldMkLst>
        <pc:graphicFrameChg chg="mod">
          <ac:chgData name="Anika Nahrendorf" userId="b65dd99b-d143-4ac0-afd9-06cf92aa7564" providerId="ADAL" clId="{E2243816-0B25-9B40-A3FE-3F918E177A2D}" dt="2024-11-21T09:52:15.598" v="8318" actId="1037"/>
          <ac:graphicFrameMkLst>
            <pc:docMk/>
            <pc:sldMk cId="3788649404" sldId="2147483589"/>
            <ac:graphicFrameMk id="5" creationId="{324CB265-D166-7BD9-7ECA-9DDDC2034D0B}"/>
          </ac:graphicFrameMkLst>
        </pc:graphicFrameChg>
      </pc:sldChg>
      <pc:sldChg chg="addSp delSp modSp mod">
        <pc:chgData name="Anika Nahrendorf" userId="b65dd99b-d143-4ac0-afd9-06cf92aa7564" providerId="ADAL" clId="{E2243816-0B25-9B40-A3FE-3F918E177A2D}" dt="2024-11-19T14:09:49.564" v="2321" actId="14100"/>
        <pc:sldMkLst>
          <pc:docMk/>
          <pc:sldMk cId="1692683394" sldId="2147483609"/>
        </pc:sldMkLst>
        <pc:spChg chg="mod">
          <ac:chgData name="Anika Nahrendorf" userId="b65dd99b-d143-4ac0-afd9-06cf92aa7564" providerId="ADAL" clId="{E2243816-0B25-9B40-A3FE-3F918E177A2D}" dt="2024-11-19T14:09:01.759" v="2309" actId="1076"/>
          <ac:spMkLst>
            <pc:docMk/>
            <pc:sldMk cId="1692683394" sldId="2147483609"/>
            <ac:spMk id="2" creationId="{0110816D-11B9-411B-9119-D8930A76EBCF}"/>
          </ac:spMkLst>
        </pc:spChg>
        <pc:spChg chg="add mod">
          <ac:chgData name="Anika Nahrendorf" userId="b65dd99b-d143-4ac0-afd9-06cf92aa7564" providerId="ADAL" clId="{E2243816-0B25-9B40-A3FE-3F918E177A2D}" dt="2024-11-19T14:09:49.564" v="2321" actId="14100"/>
          <ac:spMkLst>
            <pc:docMk/>
            <pc:sldMk cId="1692683394" sldId="2147483609"/>
            <ac:spMk id="7" creationId="{C63A4FE8-DECE-9E9C-B958-EF129E578AA9}"/>
          </ac:spMkLst>
        </pc:spChg>
        <pc:picChg chg="add mod">
          <ac:chgData name="Anika Nahrendorf" userId="b65dd99b-d143-4ac0-afd9-06cf92aa7564" providerId="ADAL" clId="{E2243816-0B25-9B40-A3FE-3F918E177A2D}" dt="2024-11-19T13:21:27.337" v="1359"/>
          <ac:picMkLst>
            <pc:docMk/>
            <pc:sldMk cId="1692683394" sldId="2147483609"/>
            <ac:picMk id="5" creationId="{60517F79-50A1-F4EA-5BFE-5AB968D4A0CF}"/>
          </ac:picMkLst>
        </pc:picChg>
        <pc:picChg chg="add mod">
          <ac:chgData name="Anika Nahrendorf" userId="b65dd99b-d143-4ac0-afd9-06cf92aa7564" providerId="ADAL" clId="{E2243816-0B25-9B40-A3FE-3F918E177A2D}" dt="2024-11-19T14:09:42.363" v="2318" actId="167"/>
          <ac:picMkLst>
            <pc:docMk/>
            <pc:sldMk cId="1692683394" sldId="2147483609"/>
            <ac:picMk id="11" creationId="{5F4453B5-7E7A-6B78-FD02-B7328475262D}"/>
          </ac:picMkLst>
        </pc:picChg>
      </pc:sldChg>
      <pc:sldChg chg="modSp mod">
        <pc:chgData name="Anika Nahrendorf" userId="b65dd99b-d143-4ac0-afd9-06cf92aa7564" providerId="ADAL" clId="{E2243816-0B25-9B40-A3FE-3F918E177A2D}" dt="2024-11-21T15:09:42.422" v="8467" actId="2711"/>
        <pc:sldMkLst>
          <pc:docMk/>
          <pc:sldMk cId="808259270" sldId="2147483610"/>
        </pc:sldMkLst>
        <pc:spChg chg="mod">
          <ac:chgData name="Anika Nahrendorf" userId="b65dd99b-d143-4ac0-afd9-06cf92aa7564" providerId="ADAL" clId="{E2243816-0B25-9B40-A3FE-3F918E177A2D}" dt="2024-11-21T15:09:42.422" v="8467" actId="2711"/>
          <ac:spMkLst>
            <pc:docMk/>
            <pc:sldMk cId="808259270" sldId="2147483610"/>
            <ac:spMk id="2" creationId="{FE465E41-9921-7B45-C7E1-568E20F77FD5}"/>
          </ac:spMkLst>
        </pc:spChg>
      </pc:sldChg>
      <pc:sldChg chg="addSp delSp modSp mod">
        <pc:chgData name="Anika Nahrendorf" userId="b65dd99b-d143-4ac0-afd9-06cf92aa7564" providerId="ADAL" clId="{E2243816-0B25-9B40-A3FE-3F918E177A2D}" dt="2024-11-18T14:25:01.457" v="565" actId="20577"/>
        <pc:sldMkLst>
          <pc:docMk/>
          <pc:sldMk cId="1317896759" sldId="2147483614"/>
        </pc:sldMkLst>
        <pc:spChg chg="add mod">
          <ac:chgData name="Anika Nahrendorf" userId="b65dd99b-d143-4ac0-afd9-06cf92aa7564" providerId="ADAL" clId="{E2243816-0B25-9B40-A3FE-3F918E177A2D}" dt="2024-11-18T14:25:01.457" v="565" actId="20577"/>
          <ac:spMkLst>
            <pc:docMk/>
            <pc:sldMk cId="1317896759" sldId="2147483614"/>
            <ac:spMk id="8" creationId="{06DE2F42-D508-3EEE-39AE-0CF238F40243}"/>
          </ac:spMkLst>
        </pc:spChg>
        <pc:picChg chg="add mod">
          <ac:chgData name="Anika Nahrendorf" userId="b65dd99b-d143-4ac0-afd9-06cf92aa7564" providerId="ADAL" clId="{E2243816-0B25-9B40-A3FE-3F918E177A2D}" dt="2024-11-18T14:24:53.452" v="548"/>
          <ac:picMkLst>
            <pc:docMk/>
            <pc:sldMk cId="1317896759" sldId="2147483614"/>
            <ac:picMk id="3" creationId="{DE0317C3-1323-8EF2-3B7D-44B6035AF95E}"/>
          </ac:picMkLst>
        </pc:picChg>
      </pc:sldChg>
      <pc:sldChg chg="addSp modSp mod">
        <pc:chgData name="Anika Nahrendorf" userId="b65dd99b-d143-4ac0-afd9-06cf92aa7564" providerId="ADAL" clId="{E2243816-0B25-9B40-A3FE-3F918E177A2D}" dt="2024-11-21T15:26:08.518" v="8473" actId="2711"/>
        <pc:sldMkLst>
          <pc:docMk/>
          <pc:sldMk cId="2550061857" sldId="2147483615"/>
        </pc:sldMkLst>
        <pc:spChg chg="mod">
          <ac:chgData name="Anika Nahrendorf" userId="b65dd99b-d143-4ac0-afd9-06cf92aa7564" providerId="ADAL" clId="{E2243816-0B25-9B40-A3FE-3F918E177A2D}" dt="2024-11-21T15:26:08.518" v="8473" actId="2711"/>
          <ac:spMkLst>
            <pc:docMk/>
            <pc:sldMk cId="2550061857" sldId="2147483615"/>
            <ac:spMk id="2" creationId="{37335173-9564-29F3-6F7E-B5C3D944C96B}"/>
          </ac:spMkLst>
        </pc:spChg>
        <pc:spChg chg="mod">
          <ac:chgData name="Anika Nahrendorf" userId="b65dd99b-d143-4ac0-afd9-06cf92aa7564" providerId="ADAL" clId="{E2243816-0B25-9B40-A3FE-3F918E177A2D}" dt="2024-11-21T15:26:00.089" v="8471" actId="12"/>
          <ac:spMkLst>
            <pc:docMk/>
            <pc:sldMk cId="2550061857" sldId="2147483615"/>
            <ac:spMk id="6" creationId="{55EB0482-3F17-4D61-D6EA-175BE41BCA72}"/>
          </ac:spMkLst>
        </pc:spChg>
        <pc:picChg chg="mod">
          <ac:chgData name="Anika Nahrendorf" userId="b65dd99b-d143-4ac0-afd9-06cf92aa7564" providerId="ADAL" clId="{E2243816-0B25-9B40-A3FE-3F918E177A2D}" dt="2024-11-18T12:05:38.510" v="0" actId="167"/>
          <ac:picMkLst>
            <pc:docMk/>
            <pc:sldMk cId="2550061857" sldId="2147483615"/>
            <ac:picMk id="8" creationId="{67D1AAC6-4CE4-1EE1-9357-48B4FFBCA091}"/>
          </ac:picMkLst>
        </pc:picChg>
      </pc:sldChg>
      <pc:sldChg chg="addSp delSp modSp mod">
        <pc:chgData name="Anika Nahrendorf" userId="b65dd99b-d143-4ac0-afd9-06cf92aa7564" providerId="ADAL" clId="{E2243816-0B25-9B40-A3FE-3F918E177A2D}" dt="2024-11-18T13:54:41.810" v="301" actId="1076"/>
        <pc:sldMkLst>
          <pc:docMk/>
          <pc:sldMk cId="2571620112" sldId="2147483619"/>
        </pc:sldMkLst>
        <pc:spChg chg="add del mod">
          <ac:chgData name="Anika Nahrendorf" userId="b65dd99b-d143-4ac0-afd9-06cf92aa7564" providerId="ADAL" clId="{E2243816-0B25-9B40-A3FE-3F918E177A2D}" dt="2024-11-18T13:54:33.353" v="300" actId="255"/>
          <ac:spMkLst>
            <pc:docMk/>
            <pc:sldMk cId="2571620112" sldId="2147483619"/>
            <ac:spMk id="3" creationId="{1481415B-5EF1-0006-4756-7CF455ED5FE3}"/>
          </ac:spMkLst>
        </pc:spChg>
        <pc:spChg chg="add mod">
          <ac:chgData name="Anika Nahrendorf" userId="b65dd99b-d143-4ac0-afd9-06cf92aa7564" providerId="ADAL" clId="{E2243816-0B25-9B40-A3FE-3F918E177A2D}" dt="2024-11-18T12:27:06.804" v="243"/>
          <ac:spMkLst>
            <pc:docMk/>
            <pc:sldMk cId="2571620112" sldId="2147483619"/>
            <ac:spMk id="9" creationId="{6D5A9103-F39D-8BFE-7846-E59412F70B15}"/>
          </ac:spMkLst>
        </pc:spChg>
        <pc:spChg chg="mod">
          <ac:chgData name="Anika Nahrendorf" userId="b65dd99b-d143-4ac0-afd9-06cf92aa7564" providerId="ADAL" clId="{E2243816-0B25-9B40-A3FE-3F918E177A2D}" dt="2024-11-18T12:27:06.804" v="243"/>
          <ac:spMkLst>
            <pc:docMk/>
            <pc:sldMk cId="2571620112" sldId="2147483619"/>
            <ac:spMk id="11" creationId="{4C7A121B-FB09-AD9E-7288-7B3B9DC927D6}"/>
          </ac:spMkLst>
        </pc:spChg>
        <pc:spChg chg="mod">
          <ac:chgData name="Anika Nahrendorf" userId="b65dd99b-d143-4ac0-afd9-06cf92aa7564" providerId="ADAL" clId="{E2243816-0B25-9B40-A3FE-3F918E177A2D}" dt="2024-11-18T12:27:06.804" v="243"/>
          <ac:spMkLst>
            <pc:docMk/>
            <pc:sldMk cId="2571620112" sldId="2147483619"/>
            <ac:spMk id="12" creationId="{F41DB3C2-B73E-C5C0-2D57-9DB6C22A0329}"/>
          </ac:spMkLst>
        </pc:spChg>
        <pc:spChg chg="mod">
          <ac:chgData name="Anika Nahrendorf" userId="b65dd99b-d143-4ac0-afd9-06cf92aa7564" providerId="ADAL" clId="{E2243816-0B25-9B40-A3FE-3F918E177A2D}" dt="2024-11-18T12:27:06.804" v="243"/>
          <ac:spMkLst>
            <pc:docMk/>
            <pc:sldMk cId="2571620112" sldId="2147483619"/>
            <ac:spMk id="14" creationId="{127E9BC8-358A-5BA2-16DC-CD1E9244A923}"/>
          </ac:spMkLst>
        </pc:spChg>
        <pc:spChg chg="mod">
          <ac:chgData name="Anika Nahrendorf" userId="b65dd99b-d143-4ac0-afd9-06cf92aa7564" providerId="ADAL" clId="{E2243816-0B25-9B40-A3FE-3F918E177A2D}" dt="2024-11-18T12:27:06.804" v="243"/>
          <ac:spMkLst>
            <pc:docMk/>
            <pc:sldMk cId="2571620112" sldId="2147483619"/>
            <ac:spMk id="15" creationId="{C4980108-1956-3341-2A56-FE8878E92A0B}"/>
          </ac:spMkLst>
        </pc:spChg>
        <pc:grpChg chg="add mod">
          <ac:chgData name="Anika Nahrendorf" userId="b65dd99b-d143-4ac0-afd9-06cf92aa7564" providerId="ADAL" clId="{E2243816-0B25-9B40-A3FE-3F918E177A2D}" dt="2024-11-18T12:27:06.804" v="243"/>
          <ac:grpSpMkLst>
            <pc:docMk/>
            <pc:sldMk cId="2571620112" sldId="2147483619"/>
            <ac:grpSpMk id="10" creationId="{9850CF20-0838-17CC-68D8-C7A182A1D832}"/>
          </ac:grpSpMkLst>
        </pc:grpChg>
        <pc:grpChg chg="add mod">
          <ac:chgData name="Anika Nahrendorf" userId="b65dd99b-d143-4ac0-afd9-06cf92aa7564" providerId="ADAL" clId="{E2243816-0B25-9B40-A3FE-3F918E177A2D}" dt="2024-11-18T12:27:06.804" v="243"/>
          <ac:grpSpMkLst>
            <pc:docMk/>
            <pc:sldMk cId="2571620112" sldId="2147483619"/>
            <ac:grpSpMk id="13" creationId="{B1A01AE8-94BC-03B6-8B3E-60F5A98CEEB5}"/>
          </ac:grpSpMkLst>
        </pc:grpChg>
        <pc:picChg chg="mod">
          <ac:chgData name="Anika Nahrendorf" userId="b65dd99b-d143-4ac0-afd9-06cf92aa7564" providerId="ADAL" clId="{E2243816-0B25-9B40-A3FE-3F918E177A2D}" dt="2024-11-18T13:54:41.810" v="301" actId="1076"/>
          <ac:picMkLst>
            <pc:docMk/>
            <pc:sldMk cId="2571620112" sldId="2147483619"/>
            <ac:picMk id="6" creationId="{5BFD80E4-7B30-B5F8-CC70-3600976B0CE5}"/>
          </ac:picMkLst>
        </pc:picChg>
      </pc:sldChg>
      <pc:sldChg chg="modSp mod">
        <pc:chgData name="Anika Nahrendorf" userId="b65dd99b-d143-4ac0-afd9-06cf92aa7564" providerId="ADAL" clId="{E2243816-0B25-9B40-A3FE-3F918E177A2D}" dt="2024-11-21T15:09:20.038" v="8464" actId="2711"/>
        <pc:sldMkLst>
          <pc:docMk/>
          <pc:sldMk cId="2394984151" sldId="2147483620"/>
        </pc:sldMkLst>
        <pc:spChg chg="mod">
          <ac:chgData name="Anika Nahrendorf" userId="b65dd99b-d143-4ac0-afd9-06cf92aa7564" providerId="ADAL" clId="{E2243816-0B25-9B40-A3FE-3F918E177A2D}" dt="2024-11-21T15:09:20.038" v="8464" actId="2711"/>
          <ac:spMkLst>
            <pc:docMk/>
            <pc:sldMk cId="2394984151" sldId="2147483620"/>
            <ac:spMk id="2" creationId="{A46849C6-B2BF-607E-55B4-B92B7EB4BDE3}"/>
          </ac:spMkLst>
        </pc:spChg>
      </pc:sldChg>
      <pc:sldChg chg="addSp delSp modSp mod">
        <pc:chgData name="Anika Nahrendorf" userId="b65dd99b-d143-4ac0-afd9-06cf92aa7564" providerId="ADAL" clId="{E2243816-0B25-9B40-A3FE-3F918E177A2D}" dt="2024-12-03T10:56:45.516" v="19213" actId="732"/>
        <pc:sldMkLst>
          <pc:docMk/>
          <pc:sldMk cId="1859817317" sldId="2147483623"/>
        </pc:sldMkLst>
        <pc:spChg chg="add mod">
          <ac:chgData name="Anika Nahrendorf" userId="b65dd99b-d143-4ac0-afd9-06cf92aa7564" providerId="ADAL" clId="{E2243816-0B25-9B40-A3FE-3F918E177A2D}" dt="2024-12-03T10:56:23.075" v="19210" actId="14100"/>
          <ac:spMkLst>
            <pc:docMk/>
            <pc:sldMk cId="1859817317" sldId="2147483623"/>
            <ac:spMk id="12" creationId="{127728D5-2724-9520-DAA0-74DE46E0D893}"/>
          </ac:spMkLst>
        </pc:spChg>
        <pc:graphicFrameChg chg="mod modGraphic">
          <ac:chgData name="Anika Nahrendorf" userId="b65dd99b-d143-4ac0-afd9-06cf92aa7564" providerId="ADAL" clId="{E2243816-0B25-9B40-A3FE-3F918E177A2D}" dt="2024-12-03T10:29:29.742" v="18593" actId="2710"/>
          <ac:graphicFrameMkLst>
            <pc:docMk/>
            <pc:sldMk cId="1859817317" sldId="2147483623"/>
            <ac:graphicFrameMk id="3" creationId="{88C61D43-5279-D58D-59B4-935803E18312}"/>
          </ac:graphicFrameMkLst>
        </pc:graphicFrameChg>
        <pc:picChg chg="add mod">
          <ac:chgData name="Anika Nahrendorf" userId="b65dd99b-d143-4ac0-afd9-06cf92aa7564" providerId="ADAL" clId="{E2243816-0B25-9B40-A3FE-3F918E177A2D}" dt="2024-11-19T13:16:56.467" v="1269"/>
          <ac:picMkLst>
            <pc:docMk/>
            <pc:sldMk cId="1859817317" sldId="2147483623"/>
            <ac:picMk id="2" creationId="{B54B1E0E-AC04-53C0-5FFE-09CCEA589E55}"/>
          </ac:picMkLst>
        </pc:picChg>
        <pc:picChg chg="add mod modCrop">
          <ac:chgData name="Anika Nahrendorf" userId="b65dd99b-d143-4ac0-afd9-06cf92aa7564" providerId="ADAL" clId="{E2243816-0B25-9B40-A3FE-3F918E177A2D}" dt="2024-12-03T10:27:23.998" v="18575" actId="1076"/>
          <ac:picMkLst>
            <pc:docMk/>
            <pc:sldMk cId="1859817317" sldId="2147483623"/>
            <ac:picMk id="4" creationId="{E0D62400-BA13-CEBD-0393-98EEBDDE76DE}"/>
          </ac:picMkLst>
        </pc:picChg>
        <pc:picChg chg="mod modCrop">
          <ac:chgData name="Anika Nahrendorf" userId="b65dd99b-d143-4ac0-afd9-06cf92aa7564" providerId="ADAL" clId="{E2243816-0B25-9B40-A3FE-3F918E177A2D}" dt="2024-12-03T10:31:33.171" v="18594" actId="1076"/>
          <ac:picMkLst>
            <pc:docMk/>
            <pc:sldMk cId="1859817317" sldId="2147483623"/>
            <ac:picMk id="5" creationId="{1599A238-1FA7-957A-D9E7-15EB4D95664D}"/>
          </ac:picMkLst>
        </pc:picChg>
        <pc:picChg chg="mod modCrop">
          <ac:chgData name="Anika Nahrendorf" userId="b65dd99b-d143-4ac0-afd9-06cf92aa7564" providerId="ADAL" clId="{E2243816-0B25-9B40-A3FE-3F918E177A2D}" dt="2024-12-03T10:27:43.046" v="18578" actId="1076"/>
          <ac:picMkLst>
            <pc:docMk/>
            <pc:sldMk cId="1859817317" sldId="2147483623"/>
            <ac:picMk id="6" creationId="{5A0BC2D0-6B1D-28E8-69D4-EB96E1195326}"/>
          </ac:picMkLst>
        </pc:picChg>
        <pc:picChg chg="mod modCrop">
          <ac:chgData name="Anika Nahrendorf" userId="b65dd99b-d143-4ac0-afd9-06cf92aa7564" providerId="ADAL" clId="{E2243816-0B25-9B40-A3FE-3F918E177A2D}" dt="2024-12-03T10:56:45.516" v="19213" actId="732"/>
          <ac:picMkLst>
            <pc:docMk/>
            <pc:sldMk cId="1859817317" sldId="2147483623"/>
            <ac:picMk id="8" creationId="{1BB119E3-ACE4-CAB0-2562-7229E766A400}"/>
          </ac:picMkLst>
        </pc:picChg>
        <pc:picChg chg="mod">
          <ac:chgData name="Anika Nahrendorf" userId="b65dd99b-d143-4ac0-afd9-06cf92aa7564" providerId="ADAL" clId="{E2243816-0B25-9B40-A3FE-3F918E177A2D}" dt="2024-12-03T10:28:43.725" v="18585" actId="1076"/>
          <ac:picMkLst>
            <pc:docMk/>
            <pc:sldMk cId="1859817317" sldId="2147483623"/>
            <ac:picMk id="10" creationId="{CCFAC1DF-BF46-BCAD-AFEB-3EBF94774F63}"/>
          </ac:picMkLst>
        </pc:picChg>
        <pc:picChg chg="add mod">
          <ac:chgData name="Anika Nahrendorf" userId="b65dd99b-d143-4ac0-afd9-06cf92aa7564" providerId="ADAL" clId="{E2243816-0B25-9B40-A3FE-3F918E177A2D}" dt="2024-11-18T14:41:00.219" v="759" actId="1036"/>
          <ac:picMkLst>
            <pc:docMk/>
            <pc:sldMk cId="1859817317" sldId="2147483623"/>
            <ac:picMk id="13" creationId="{E7909184-37B8-8047-7D4E-CEDC7DC9442B}"/>
          </ac:picMkLst>
        </pc:picChg>
      </pc:sldChg>
      <pc:sldChg chg="addSp delSp modSp mod">
        <pc:chgData name="Anika Nahrendorf" userId="b65dd99b-d143-4ac0-afd9-06cf92aa7564" providerId="ADAL" clId="{E2243816-0B25-9B40-A3FE-3F918E177A2D}" dt="2024-12-03T10:56:33.954" v="19212" actId="14100"/>
        <pc:sldMkLst>
          <pc:docMk/>
          <pc:sldMk cId="4218306205" sldId="2147483624"/>
        </pc:sldMkLst>
        <pc:spChg chg="add mod">
          <ac:chgData name="Anika Nahrendorf" userId="b65dd99b-d143-4ac0-afd9-06cf92aa7564" providerId="ADAL" clId="{E2243816-0B25-9B40-A3FE-3F918E177A2D}" dt="2024-12-03T10:56:33.954" v="19212" actId="14100"/>
          <ac:spMkLst>
            <pc:docMk/>
            <pc:sldMk cId="4218306205" sldId="2147483624"/>
            <ac:spMk id="3" creationId="{7785551A-6F45-970D-7B01-BAA9BFF0878B}"/>
          </ac:spMkLst>
        </pc:spChg>
        <pc:spChg chg="add mod">
          <ac:chgData name="Anika Nahrendorf" userId="b65dd99b-d143-4ac0-afd9-06cf92aa7564" providerId="ADAL" clId="{E2243816-0B25-9B40-A3FE-3F918E177A2D}" dt="2024-12-03T10:36:05.899" v="18610" actId="14100"/>
          <ac:spMkLst>
            <pc:docMk/>
            <pc:sldMk cId="4218306205" sldId="2147483624"/>
            <ac:spMk id="11" creationId="{6AD12DB5-D676-D998-7804-709500834523}"/>
          </ac:spMkLst>
        </pc:spChg>
        <pc:spChg chg="add mod">
          <ac:chgData name="Anika Nahrendorf" userId="b65dd99b-d143-4ac0-afd9-06cf92aa7564" providerId="ADAL" clId="{E2243816-0B25-9B40-A3FE-3F918E177A2D}" dt="2024-12-03T10:52:28.898" v="19200" actId="1076"/>
          <ac:spMkLst>
            <pc:docMk/>
            <pc:sldMk cId="4218306205" sldId="2147483624"/>
            <ac:spMk id="12" creationId="{12A75086-2640-5D43-1060-A46B607471AB}"/>
          </ac:spMkLst>
        </pc:spChg>
        <pc:picChg chg="add mod">
          <ac:chgData name="Anika Nahrendorf" userId="b65dd99b-d143-4ac0-afd9-06cf92aa7564" providerId="ADAL" clId="{E2243816-0B25-9B40-A3FE-3F918E177A2D}" dt="2024-11-19T13:17:05.366" v="1272"/>
          <ac:picMkLst>
            <pc:docMk/>
            <pc:sldMk cId="4218306205" sldId="2147483624"/>
            <ac:picMk id="2" creationId="{6DEB0AF6-86FC-39CA-55CE-30C8AEA6E3F7}"/>
          </ac:picMkLst>
        </pc:picChg>
        <pc:picChg chg="add mod">
          <ac:chgData name="Anika Nahrendorf" userId="b65dd99b-d143-4ac0-afd9-06cf92aa7564" providerId="ADAL" clId="{E2243816-0B25-9B40-A3FE-3F918E177A2D}" dt="2024-11-18T14:41:15.461" v="762"/>
          <ac:picMkLst>
            <pc:docMk/>
            <pc:sldMk cId="4218306205" sldId="2147483624"/>
            <ac:picMk id="6" creationId="{75486975-E1BA-8458-76CD-96274AFAD90D}"/>
          </ac:picMkLst>
        </pc:picChg>
        <pc:picChg chg="mod">
          <ac:chgData name="Anika Nahrendorf" userId="b65dd99b-d143-4ac0-afd9-06cf92aa7564" providerId="ADAL" clId="{E2243816-0B25-9B40-A3FE-3F918E177A2D}" dt="2024-12-03T10:47:37.861" v="19159" actId="1076"/>
          <ac:picMkLst>
            <pc:docMk/>
            <pc:sldMk cId="4218306205" sldId="2147483624"/>
            <ac:picMk id="7" creationId="{A4855D9E-C9F4-52F2-37B6-575072474395}"/>
          </ac:picMkLst>
        </pc:picChg>
        <pc:picChg chg="add mod modCrop">
          <ac:chgData name="Anika Nahrendorf" userId="b65dd99b-d143-4ac0-afd9-06cf92aa7564" providerId="ADAL" clId="{E2243816-0B25-9B40-A3FE-3F918E177A2D}" dt="2024-12-03T10:39:58.354" v="18784" actId="732"/>
          <ac:picMkLst>
            <pc:docMk/>
            <pc:sldMk cId="4218306205" sldId="2147483624"/>
            <ac:picMk id="8" creationId="{2C512E3D-F065-2922-579E-D9D31C8E8DAD}"/>
          </ac:picMkLst>
        </pc:picChg>
        <pc:picChg chg="add mod modCrop">
          <ac:chgData name="Anika Nahrendorf" userId="b65dd99b-d143-4ac0-afd9-06cf92aa7564" providerId="ADAL" clId="{E2243816-0B25-9B40-A3FE-3F918E177A2D}" dt="2024-12-03T10:39:48.055" v="18783" actId="732"/>
          <ac:picMkLst>
            <pc:docMk/>
            <pc:sldMk cId="4218306205" sldId="2147483624"/>
            <ac:picMk id="9" creationId="{98DE8461-B1FA-7951-EA5B-F9497B02F1D4}"/>
          </ac:picMkLst>
        </pc:picChg>
        <pc:picChg chg="mod">
          <ac:chgData name="Anika Nahrendorf" userId="b65dd99b-d143-4ac0-afd9-06cf92aa7564" providerId="ADAL" clId="{E2243816-0B25-9B40-A3FE-3F918E177A2D}" dt="2024-12-03T10:47:37.861" v="19159" actId="1076"/>
          <ac:picMkLst>
            <pc:docMk/>
            <pc:sldMk cId="4218306205" sldId="2147483624"/>
            <ac:picMk id="10" creationId="{C5E3E336-9587-1887-DB4E-998F9905AC7E}"/>
          </ac:picMkLst>
        </pc:picChg>
      </pc:sldChg>
      <pc:sldChg chg="addSp delSp modSp mod">
        <pc:chgData name="Anika Nahrendorf" userId="b65dd99b-d143-4ac0-afd9-06cf92aa7564" providerId="ADAL" clId="{E2243816-0B25-9B40-A3FE-3F918E177A2D}" dt="2024-12-03T10:55:26.152" v="19207" actId="2711"/>
        <pc:sldMkLst>
          <pc:docMk/>
          <pc:sldMk cId="1227663646" sldId="2147483625"/>
        </pc:sldMkLst>
        <pc:spChg chg="add mod">
          <ac:chgData name="Anika Nahrendorf" userId="b65dd99b-d143-4ac0-afd9-06cf92aa7564" providerId="ADAL" clId="{E2243816-0B25-9B40-A3FE-3F918E177A2D}" dt="2024-12-03T10:55:26.152" v="19207" actId="2711"/>
          <ac:spMkLst>
            <pc:docMk/>
            <pc:sldMk cId="1227663646" sldId="2147483625"/>
            <ac:spMk id="3" creationId="{45FECDFC-FAD0-AE00-34C1-EE247B6FDB46}"/>
          </ac:spMkLst>
        </pc:spChg>
        <pc:spChg chg="mod">
          <ac:chgData name="Anika Nahrendorf" userId="b65dd99b-d143-4ac0-afd9-06cf92aa7564" providerId="ADAL" clId="{E2243816-0B25-9B40-A3FE-3F918E177A2D}" dt="2024-12-03T10:51:17.898" v="19193" actId="20577"/>
          <ac:spMkLst>
            <pc:docMk/>
            <pc:sldMk cId="1227663646" sldId="2147483625"/>
            <ac:spMk id="6" creationId="{B1175B68-93A8-7290-01E5-FB24FD97577C}"/>
          </ac:spMkLst>
        </pc:spChg>
        <pc:spChg chg="add mod">
          <ac:chgData name="Anika Nahrendorf" userId="b65dd99b-d143-4ac0-afd9-06cf92aa7564" providerId="ADAL" clId="{E2243816-0B25-9B40-A3FE-3F918E177A2D}" dt="2024-12-03T10:50:46.449" v="19185" actId="14100"/>
          <ac:spMkLst>
            <pc:docMk/>
            <pc:sldMk cId="1227663646" sldId="2147483625"/>
            <ac:spMk id="11" creationId="{BE783F26-EE9C-BB0B-878A-F89534BC588C}"/>
          </ac:spMkLst>
        </pc:spChg>
        <pc:picChg chg="add mod">
          <ac:chgData name="Anika Nahrendorf" userId="b65dd99b-d143-4ac0-afd9-06cf92aa7564" providerId="ADAL" clId="{E2243816-0B25-9B40-A3FE-3F918E177A2D}" dt="2024-11-19T13:17:11.647" v="1273"/>
          <ac:picMkLst>
            <pc:docMk/>
            <pc:sldMk cId="1227663646" sldId="2147483625"/>
            <ac:picMk id="2" creationId="{59A5257E-EF63-3C5B-B018-82334707D864}"/>
          </ac:picMkLst>
        </pc:picChg>
        <pc:picChg chg="mod modCrop">
          <ac:chgData name="Anika Nahrendorf" userId="b65dd99b-d143-4ac0-afd9-06cf92aa7564" providerId="ADAL" clId="{E2243816-0B25-9B40-A3FE-3F918E177A2D}" dt="2024-12-03T10:42:04.979" v="18801" actId="1076"/>
          <ac:picMkLst>
            <pc:docMk/>
            <pc:sldMk cId="1227663646" sldId="2147483625"/>
            <ac:picMk id="4" creationId="{26670F61-3FC4-C2D3-E393-4A9BF8EEE137}"/>
          </ac:picMkLst>
        </pc:picChg>
        <pc:picChg chg="add mod">
          <ac:chgData name="Anika Nahrendorf" userId="b65dd99b-d143-4ac0-afd9-06cf92aa7564" providerId="ADAL" clId="{E2243816-0B25-9B40-A3FE-3F918E177A2D}" dt="2024-11-18T14:41:32.672" v="769"/>
          <ac:picMkLst>
            <pc:docMk/>
            <pc:sldMk cId="1227663646" sldId="2147483625"/>
            <ac:picMk id="10" creationId="{75170A90-CCA5-990C-3D4D-2C070013EB6D}"/>
          </ac:picMkLst>
        </pc:picChg>
      </pc:sldChg>
      <pc:sldChg chg="addSp delSp modSp mod">
        <pc:chgData name="Anika Nahrendorf" userId="b65dd99b-d143-4ac0-afd9-06cf92aa7564" providerId="ADAL" clId="{E2243816-0B25-9B40-A3FE-3F918E177A2D}" dt="2024-12-03T12:54:20.572" v="19920" actId="1076"/>
        <pc:sldMkLst>
          <pc:docMk/>
          <pc:sldMk cId="2444812648" sldId="2147483626"/>
        </pc:sldMkLst>
        <pc:spChg chg="add mod">
          <ac:chgData name="Anika Nahrendorf" userId="b65dd99b-d143-4ac0-afd9-06cf92aa7564" providerId="ADAL" clId="{E2243816-0B25-9B40-A3FE-3F918E177A2D}" dt="2024-12-03T12:41:50.906" v="19696" actId="14100"/>
          <ac:spMkLst>
            <pc:docMk/>
            <pc:sldMk cId="2444812648" sldId="2147483626"/>
            <ac:spMk id="3" creationId="{206938FD-0913-21B4-0323-B965993D3FE2}"/>
          </ac:spMkLst>
        </pc:spChg>
        <pc:spChg chg="mod">
          <ac:chgData name="Anika Nahrendorf" userId="b65dd99b-d143-4ac0-afd9-06cf92aa7564" providerId="ADAL" clId="{E2243816-0B25-9B40-A3FE-3F918E177A2D}" dt="2024-12-03T12:53:19.075" v="19911" actId="1076"/>
          <ac:spMkLst>
            <pc:docMk/>
            <pc:sldMk cId="2444812648" sldId="2147483626"/>
            <ac:spMk id="6" creationId="{DE968B31-BBBA-6710-39F6-B840134D22A3}"/>
          </ac:spMkLst>
        </pc:spChg>
        <pc:spChg chg="add mod">
          <ac:chgData name="Anika Nahrendorf" userId="b65dd99b-d143-4ac0-afd9-06cf92aa7564" providerId="ADAL" clId="{E2243816-0B25-9B40-A3FE-3F918E177A2D}" dt="2024-12-03T10:56:04.069" v="19208" actId="2711"/>
          <ac:spMkLst>
            <pc:docMk/>
            <pc:sldMk cId="2444812648" sldId="2147483626"/>
            <ac:spMk id="11" creationId="{3AA885D4-42FF-7EF8-ED9E-A69D2D869661}"/>
          </ac:spMkLst>
        </pc:spChg>
        <pc:spChg chg="add mod">
          <ac:chgData name="Anika Nahrendorf" userId="b65dd99b-d143-4ac0-afd9-06cf92aa7564" providerId="ADAL" clId="{E2243816-0B25-9B40-A3FE-3F918E177A2D}" dt="2024-12-03T12:52:49.580" v="19909" actId="14100"/>
          <ac:spMkLst>
            <pc:docMk/>
            <pc:sldMk cId="2444812648" sldId="2147483626"/>
            <ac:spMk id="14" creationId="{469DDF13-AC52-A9FD-0082-BC9D5F8631FB}"/>
          </ac:spMkLst>
        </pc:spChg>
        <pc:graphicFrameChg chg="add mod">
          <ac:chgData name="Anika Nahrendorf" userId="b65dd99b-d143-4ac0-afd9-06cf92aa7564" providerId="ADAL" clId="{E2243816-0B25-9B40-A3FE-3F918E177A2D}" dt="2024-12-03T12:51:37.217" v="19894" actId="1076"/>
          <ac:graphicFrameMkLst>
            <pc:docMk/>
            <pc:sldMk cId="2444812648" sldId="2147483626"/>
            <ac:graphicFrameMk id="13" creationId="{6C9AED23-62A0-E795-6EDE-4668B0B544DD}"/>
          </ac:graphicFrameMkLst>
        </pc:graphicFrameChg>
        <pc:picChg chg="add mod">
          <ac:chgData name="Anika Nahrendorf" userId="b65dd99b-d143-4ac0-afd9-06cf92aa7564" providerId="ADAL" clId="{E2243816-0B25-9B40-A3FE-3F918E177A2D}" dt="2024-11-19T13:17:15.292" v="1274"/>
          <ac:picMkLst>
            <pc:docMk/>
            <pc:sldMk cId="2444812648" sldId="2147483626"/>
            <ac:picMk id="2" creationId="{F1CE23D6-A265-35E3-357F-1294F502BFA5}"/>
          </ac:picMkLst>
        </pc:picChg>
        <pc:picChg chg="mod">
          <ac:chgData name="Anika Nahrendorf" userId="b65dd99b-d143-4ac0-afd9-06cf92aa7564" providerId="ADAL" clId="{E2243816-0B25-9B40-A3FE-3F918E177A2D}" dt="2024-12-03T12:41:56.020" v="19697" actId="1076"/>
          <ac:picMkLst>
            <pc:docMk/>
            <pc:sldMk cId="2444812648" sldId="2147483626"/>
            <ac:picMk id="8" creationId="{55D51180-A9FC-C876-0D2D-EE46CB30228F}"/>
          </ac:picMkLst>
        </pc:picChg>
        <pc:picChg chg="mod">
          <ac:chgData name="Anika Nahrendorf" userId="b65dd99b-d143-4ac0-afd9-06cf92aa7564" providerId="ADAL" clId="{E2243816-0B25-9B40-A3FE-3F918E177A2D}" dt="2024-12-03T12:41:59.583" v="19698" actId="1076"/>
          <ac:picMkLst>
            <pc:docMk/>
            <pc:sldMk cId="2444812648" sldId="2147483626"/>
            <ac:picMk id="9" creationId="{183EF73E-2280-494F-1E83-30B037EC3180}"/>
          </ac:picMkLst>
        </pc:picChg>
        <pc:picChg chg="add mod">
          <ac:chgData name="Anika Nahrendorf" userId="b65dd99b-d143-4ac0-afd9-06cf92aa7564" providerId="ADAL" clId="{E2243816-0B25-9B40-A3FE-3F918E177A2D}" dt="2024-11-18T14:42:13.300" v="794"/>
          <ac:picMkLst>
            <pc:docMk/>
            <pc:sldMk cId="2444812648" sldId="2147483626"/>
            <ac:picMk id="12" creationId="{945A1B16-50FA-1B1E-043C-E09F9FA9C5F4}"/>
          </ac:picMkLst>
        </pc:picChg>
        <pc:picChg chg="add mod">
          <ac:chgData name="Anika Nahrendorf" userId="b65dd99b-d143-4ac0-afd9-06cf92aa7564" providerId="ADAL" clId="{E2243816-0B25-9B40-A3FE-3F918E177A2D}" dt="2024-12-03T12:53:48.826" v="19916" actId="1076"/>
          <ac:picMkLst>
            <pc:docMk/>
            <pc:sldMk cId="2444812648" sldId="2147483626"/>
            <ac:picMk id="15" creationId="{5D5E0795-099D-6FA7-0CD2-637496B64879}"/>
          </ac:picMkLst>
        </pc:picChg>
        <pc:picChg chg="add mod">
          <ac:chgData name="Anika Nahrendorf" userId="b65dd99b-d143-4ac0-afd9-06cf92aa7564" providerId="ADAL" clId="{E2243816-0B25-9B40-A3FE-3F918E177A2D}" dt="2024-12-03T12:54:20.572" v="19920" actId="1076"/>
          <ac:picMkLst>
            <pc:docMk/>
            <pc:sldMk cId="2444812648" sldId="2147483626"/>
            <ac:picMk id="16" creationId="{9C81EBCB-CC28-16D8-481F-DDA223C37075}"/>
          </ac:picMkLst>
        </pc:picChg>
      </pc:sldChg>
      <pc:sldChg chg="addSp delSp modSp mod">
        <pc:chgData name="Anika Nahrendorf" userId="b65dd99b-d143-4ac0-afd9-06cf92aa7564" providerId="ADAL" clId="{E2243816-0B25-9B40-A3FE-3F918E177A2D}" dt="2024-12-03T10:57:05.018" v="19215" actId="14100"/>
        <pc:sldMkLst>
          <pc:docMk/>
          <pc:sldMk cId="1923084292" sldId="2147483627"/>
        </pc:sldMkLst>
        <pc:spChg chg="add mod">
          <ac:chgData name="Anika Nahrendorf" userId="b65dd99b-d143-4ac0-afd9-06cf92aa7564" providerId="ADAL" clId="{E2243816-0B25-9B40-A3FE-3F918E177A2D}" dt="2024-12-03T10:57:05.018" v="19215" actId="14100"/>
          <ac:spMkLst>
            <pc:docMk/>
            <pc:sldMk cId="1923084292" sldId="2147483627"/>
            <ac:spMk id="3" creationId="{C8BBAF31-9804-D680-BF9A-F8FA1F35CF51}"/>
          </ac:spMkLst>
        </pc:spChg>
        <pc:graphicFrameChg chg="mod modGraphic">
          <ac:chgData name="Anika Nahrendorf" userId="b65dd99b-d143-4ac0-afd9-06cf92aa7564" providerId="ADAL" clId="{E2243816-0B25-9B40-A3FE-3F918E177A2D}" dt="2024-11-28T08:16:43.862" v="13774" actId="1076"/>
          <ac:graphicFrameMkLst>
            <pc:docMk/>
            <pc:sldMk cId="1923084292" sldId="2147483627"/>
            <ac:graphicFrameMk id="20" creationId="{4199582C-7D05-3D81-DC09-4A2D5B64A817}"/>
          </ac:graphicFrameMkLst>
        </pc:graphicFrameChg>
        <pc:picChg chg="add mod">
          <ac:chgData name="Anika Nahrendorf" userId="b65dd99b-d143-4ac0-afd9-06cf92aa7564" providerId="ADAL" clId="{E2243816-0B25-9B40-A3FE-3F918E177A2D}" dt="2024-11-19T13:17:18.573" v="1275"/>
          <ac:picMkLst>
            <pc:docMk/>
            <pc:sldMk cId="1923084292" sldId="2147483627"/>
            <ac:picMk id="2" creationId="{771851F9-7E81-D920-2F12-A0F525418D5C}"/>
          </ac:picMkLst>
        </pc:picChg>
        <pc:picChg chg="mod">
          <ac:chgData name="Anika Nahrendorf" userId="b65dd99b-d143-4ac0-afd9-06cf92aa7564" providerId="ADAL" clId="{E2243816-0B25-9B40-A3FE-3F918E177A2D}" dt="2024-11-26T15:10:50.782" v="13592" actId="1076"/>
          <ac:picMkLst>
            <pc:docMk/>
            <pc:sldMk cId="1923084292" sldId="2147483627"/>
            <ac:picMk id="4" creationId="{0492EFA5-C87C-8467-77E2-15B1F30BE432}"/>
          </ac:picMkLst>
        </pc:picChg>
        <pc:picChg chg="mod">
          <ac:chgData name="Anika Nahrendorf" userId="b65dd99b-d143-4ac0-afd9-06cf92aa7564" providerId="ADAL" clId="{E2243816-0B25-9B40-A3FE-3F918E177A2D}" dt="2024-11-28T08:18:29.721" v="13793" actId="1076"/>
          <ac:picMkLst>
            <pc:docMk/>
            <pc:sldMk cId="1923084292" sldId="2147483627"/>
            <ac:picMk id="5" creationId="{6FAFA6C9-3F8E-A108-3AAD-A38D59F91714}"/>
          </ac:picMkLst>
        </pc:picChg>
        <pc:picChg chg="mod">
          <ac:chgData name="Anika Nahrendorf" userId="b65dd99b-d143-4ac0-afd9-06cf92aa7564" providerId="ADAL" clId="{E2243816-0B25-9B40-A3FE-3F918E177A2D}" dt="2024-11-26T15:11:00.798" v="13595" actId="1076"/>
          <ac:picMkLst>
            <pc:docMk/>
            <pc:sldMk cId="1923084292" sldId="2147483627"/>
            <ac:picMk id="6" creationId="{A9475F5E-D00E-C89A-EF75-BE777CAAB445}"/>
          </ac:picMkLst>
        </pc:picChg>
        <pc:picChg chg="add mod">
          <ac:chgData name="Anika Nahrendorf" userId="b65dd99b-d143-4ac0-afd9-06cf92aa7564" providerId="ADAL" clId="{E2243816-0B25-9B40-A3FE-3F918E177A2D}" dt="2024-11-18T14:42:20.231" v="796"/>
          <ac:picMkLst>
            <pc:docMk/>
            <pc:sldMk cId="1923084292" sldId="2147483627"/>
            <ac:picMk id="7" creationId="{8B4D27C7-D21F-7F70-356D-48199007D383}"/>
          </ac:picMkLst>
        </pc:picChg>
        <pc:picChg chg="mod">
          <ac:chgData name="Anika Nahrendorf" userId="b65dd99b-d143-4ac0-afd9-06cf92aa7564" providerId="ADAL" clId="{E2243816-0B25-9B40-A3FE-3F918E177A2D}" dt="2024-11-26T15:11:51.399" v="13599" actId="1076"/>
          <ac:picMkLst>
            <pc:docMk/>
            <pc:sldMk cId="1923084292" sldId="2147483627"/>
            <ac:picMk id="19" creationId="{83560497-9B35-61DA-8FDF-3D19BE30F5D6}"/>
          </ac:picMkLst>
        </pc:picChg>
      </pc:sldChg>
      <pc:sldChg chg="addSp delSp modSp del mod modShow">
        <pc:chgData name="Anika Nahrendorf" userId="b65dd99b-d143-4ac0-afd9-06cf92aa7564" providerId="ADAL" clId="{E2243816-0B25-9B40-A3FE-3F918E177A2D}" dt="2024-11-28T10:37:09.776" v="14339" actId="2696"/>
        <pc:sldMkLst>
          <pc:docMk/>
          <pc:sldMk cId="267202986" sldId="2147483628"/>
        </pc:sldMkLst>
      </pc:sldChg>
      <pc:sldChg chg="addSp delSp modSp mod ord">
        <pc:chgData name="Anika Nahrendorf" userId="b65dd99b-d143-4ac0-afd9-06cf92aa7564" providerId="ADAL" clId="{E2243816-0B25-9B40-A3FE-3F918E177A2D}" dt="2024-12-03T10:12:37.533" v="18504" actId="1076"/>
        <pc:sldMkLst>
          <pc:docMk/>
          <pc:sldMk cId="4188235425" sldId="2147483629"/>
        </pc:sldMkLst>
        <pc:spChg chg="add mod">
          <ac:chgData name="Anika Nahrendorf" userId="b65dd99b-d143-4ac0-afd9-06cf92aa7564" providerId="ADAL" clId="{E2243816-0B25-9B40-A3FE-3F918E177A2D}" dt="2024-11-28T09:18:48.550" v="14203" actId="20577"/>
          <ac:spMkLst>
            <pc:docMk/>
            <pc:sldMk cId="4188235425" sldId="2147483629"/>
            <ac:spMk id="3" creationId="{D512EC12-E82A-E242-333B-1F7FD117C5D7}"/>
          </ac:spMkLst>
        </pc:spChg>
        <pc:spChg chg="add mod">
          <ac:chgData name="Anika Nahrendorf" userId="b65dd99b-d143-4ac0-afd9-06cf92aa7564" providerId="ADAL" clId="{E2243816-0B25-9B40-A3FE-3F918E177A2D}" dt="2024-11-28T08:34:26.371" v="13969" actId="21"/>
          <ac:spMkLst>
            <pc:docMk/>
            <pc:sldMk cId="4188235425" sldId="2147483629"/>
            <ac:spMk id="9" creationId="{728694C3-1548-A0E8-49E3-174D12A2CECC}"/>
          </ac:spMkLst>
        </pc:spChg>
        <pc:spChg chg="add mod">
          <ac:chgData name="Anika Nahrendorf" userId="b65dd99b-d143-4ac0-afd9-06cf92aa7564" providerId="ADAL" clId="{E2243816-0B25-9B40-A3FE-3F918E177A2D}" dt="2024-11-28T08:34:19.308" v="13965" actId="21"/>
          <ac:spMkLst>
            <pc:docMk/>
            <pc:sldMk cId="4188235425" sldId="2147483629"/>
            <ac:spMk id="10" creationId="{447F3353-9D4F-3ECB-AAC0-2B0E4901185B}"/>
          </ac:spMkLst>
        </pc:spChg>
        <pc:spChg chg="add mod">
          <ac:chgData name="Anika Nahrendorf" userId="b65dd99b-d143-4ac0-afd9-06cf92aa7564" providerId="ADAL" clId="{E2243816-0B25-9B40-A3FE-3F918E177A2D}" dt="2024-12-03T10:12:26.398" v="18503" actId="1076"/>
          <ac:spMkLst>
            <pc:docMk/>
            <pc:sldMk cId="4188235425" sldId="2147483629"/>
            <ac:spMk id="33" creationId="{842DDA79-2B12-7900-08E2-44707A4BEDCD}"/>
          </ac:spMkLst>
        </pc:spChg>
        <pc:spChg chg="add mod">
          <ac:chgData name="Anika Nahrendorf" userId="b65dd99b-d143-4ac0-afd9-06cf92aa7564" providerId="ADAL" clId="{E2243816-0B25-9B40-A3FE-3F918E177A2D}" dt="2024-12-03T10:12:37.533" v="18504" actId="1076"/>
          <ac:spMkLst>
            <pc:docMk/>
            <pc:sldMk cId="4188235425" sldId="2147483629"/>
            <ac:spMk id="34" creationId="{6508F1FC-BDAA-94D7-5A34-A00235330B91}"/>
          </ac:spMkLst>
        </pc:spChg>
        <pc:graphicFrameChg chg="add mod modGraphic">
          <ac:chgData name="Anika Nahrendorf" userId="b65dd99b-d143-4ac0-afd9-06cf92aa7564" providerId="ADAL" clId="{E2243816-0B25-9B40-A3FE-3F918E177A2D}" dt="2024-11-28T09:23:56.409" v="14231" actId="20577"/>
          <ac:graphicFrameMkLst>
            <pc:docMk/>
            <pc:sldMk cId="4188235425" sldId="2147483629"/>
            <ac:graphicFrameMk id="17" creationId="{C673302A-51D3-F042-86A1-4BA486ABCD65}"/>
          </ac:graphicFrameMkLst>
        </pc:graphicFrameChg>
        <pc:picChg chg="add mod">
          <ac:chgData name="Anika Nahrendorf" userId="b65dd99b-d143-4ac0-afd9-06cf92aa7564" providerId="ADAL" clId="{E2243816-0B25-9B40-A3FE-3F918E177A2D}" dt="2024-11-19T13:17:24.336" v="1277"/>
          <ac:picMkLst>
            <pc:docMk/>
            <pc:sldMk cId="4188235425" sldId="2147483629"/>
            <ac:picMk id="2" creationId="{715460C4-CA27-B7D4-AC83-1434AFD61BD1}"/>
          </ac:picMkLst>
        </pc:picChg>
        <pc:picChg chg="mod modCrop">
          <ac:chgData name="Anika Nahrendorf" userId="b65dd99b-d143-4ac0-afd9-06cf92aa7564" providerId="ADAL" clId="{E2243816-0B25-9B40-A3FE-3F918E177A2D}" dt="2024-11-28T09:12:33.023" v="14131" actId="1076"/>
          <ac:picMkLst>
            <pc:docMk/>
            <pc:sldMk cId="4188235425" sldId="2147483629"/>
            <ac:picMk id="4" creationId="{08E06A7B-470E-9EAB-731A-1598048AE3C1}"/>
          </ac:picMkLst>
        </pc:picChg>
        <pc:picChg chg="add mod">
          <ac:chgData name="Anika Nahrendorf" userId="b65dd99b-d143-4ac0-afd9-06cf92aa7564" providerId="ADAL" clId="{E2243816-0B25-9B40-A3FE-3F918E177A2D}" dt="2024-11-18T14:43:04.616" v="807"/>
          <ac:picMkLst>
            <pc:docMk/>
            <pc:sldMk cId="4188235425" sldId="2147483629"/>
            <ac:picMk id="6" creationId="{11B53065-C520-3416-A7CE-F133C4620211}"/>
          </ac:picMkLst>
        </pc:picChg>
        <pc:picChg chg="add mod modCrop">
          <ac:chgData name="Anika Nahrendorf" userId="b65dd99b-d143-4ac0-afd9-06cf92aa7564" providerId="ADAL" clId="{E2243816-0B25-9B40-A3FE-3F918E177A2D}" dt="2024-11-28T09:21:44.569" v="14226" actId="1076"/>
          <ac:picMkLst>
            <pc:docMk/>
            <pc:sldMk cId="4188235425" sldId="2147483629"/>
            <ac:picMk id="23" creationId="{C8F0E147-2A7B-987B-96DA-5A0F734E8747}"/>
          </ac:picMkLst>
        </pc:picChg>
        <pc:picChg chg="add mod modCrop">
          <ac:chgData name="Anika Nahrendorf" userId="b65dd99b-d143-4ac0-afd9-06cf92aa7564" providerId="ADAL" clId="{E2243816-0B25-9B40-A3FE-3F918E177A2D}" dt="2024-11-28T09:16:28.877" v="14164" actId="1076"/>
          <ac:picMkLst>
            <pc:docMk/>
            <pc:sldMk cId="4188235425" sldId="2147483629"/>
            <ac:picMk id="24" creationId="{567DDBC4-A6DA-6D84-9089-4181459ABD06}"/>
          </ac:picMkLst>
        </pc:picChg>
        <pc:picChg chg="add mod modCrop">
          <ac:chgData name="Anika Nahrendorf" userId="b65dd99b-d143-4ac0-afd9-06cf92aa7564" providerId="ADAL" clId="{E2243816-0B25-9B40-A3FE-3F918E177A2D}" dt="2024-11-28T09:16:32.707" v="14165" actId="1076"/>
          <ac:picMkLst>
            <pc:docMk/>
            <pc:sldMk cId="4188235425" sldId="2147483629"/>
            <ac:picMk id="25" creationId="{25FB5301-68F5-DE8B-B74E-522F9FEA503F}"/>
          </ac:picMkLst>
        </pc:picChg>
        <pc:picChg chg="add mod modCrop">
          <ac:chgData name="Anika Nahrendorf" userId="b65dd99b-d143-4ac0-afd9-06cf92aa7564" providerId="ADAL" clId="{E2243816-0B25-9B40-A3FE-3F918E177A2D}" dt="2024-11-28T09:16:36.535" v="14166" actId="1076"/>
          <ac:picMkLst>
            <pc:docMk/>
            <pc:sldMk cId="4188235425" sldId="2147483629"/>
            <ac:picMk id="26" creationId="{92BB0109-DA2B-87F5-368A-23AD2ED19B02}"/>
          </ac:picMkLst>
        </pc:picChg>
        <pc:picChg chg="add mod">
          <ac:chgData name="Anika Nahrendorf" userId="b65dd99b-d143-4ac0-afd9-06cf92aa7564" providerId="ADAL" clId="{E2243816-0B25-9B40-A3FE-3F918E177A2D}" dt="2024-11-28T09:17:07.950" v="14173" actId="1076"/>
          <ac:picMkLst>
            <pc:docMk/>
            <pc:sldMk cId="4188235425" sldId="2147483629"/>
            <ac:picMk id="27" creationId="{744C4B57-208E-673F-7CEF-5A690B15E10C}"/>
          </ac:picMkLst>
        </pc:picChg>
        <pc:picChg chg="add mod">
          <ac:chgData name="Anika Nahrendorf" userId="b65dd99b-d143-4ac0-afd9-06cf92aa7564" providerId="ADAL" clId="{E2243816-0B25-9B40-A3FE-3F918E177A2D}" dt="2024-11-28T09:17:07.950" v="14173" actId="1076"/>
          <ac:picMkLst>
            <pc:docMk/>
            <pc:sldMk cId="4188235425" sldId="2147483629"/>
            <ac:picMk id="28" creationId="{C660EFCB-E8E0-776E-23FF-958E2522F784}"/>
          </ac:picMkLst>
        </pc:picChg>
        <pc:picChg chg="add mod">
          <ac:chgData name="Anika Nahrendorf" userId="b65dd99b-d143-4ac0-afd9-06cf92aa7564" providerId="ADAL" clId="{E2243816-0B25-9B40-A3FE-3F918E177A2D}" dt="2024-11-28T09:17:54.130" v="14177" actId="1076"/>
          <ac:picMkLst>
            <pc:docMk/>
            <pc:sldMk cId="4188235425" sldId="2147483629"/>
            <ac:picMk id="29" creationId="{6E195F9D-E6AC-C791-5C92-9D11153633A1}"/>
          </ac:picMkLst>
        </pc:picChg>
        <pc:picChg chg="add mod modCrop">
          <ac:chgData name="Anika Nahrendorf" userId="b65dd99b-d143-4ac0-afd9-06cf92aa7564" providerId="ADAL" clId="{E2243816-0B25-9B40-A3FE-3F918E177A2D}" dt="2024-11-28T09:16:56.069" v="14171" actId="1076"/>
          <ac:picMkLst>
            <pc:docMk/>
            <pc:sldMk cId="4188235425" sldId="2147483629"/>
            <ac:picMk id="30" creationId="{80ECDF9A-B67E-F612-4CA4-7C078534B685}"/>
          </ac:picMkLst>
        </pc:picChg>
        <pc:picChg chg="add mod">
          <ac:chgData name="Anika Nahrendorf" userId="b65dd99b-d143-4ac0-afd9-06cf92aa7564" providerId="ADAL" clId="{E2243816-0B25-9B40-A3FE-3F918E177A2D}" dt="2024-11-28T09:17:00.328" v="14172" actId="1076"/>
          <ac:picMkLst>
            <pc:docMk/>
            <pc:sldMk cId="4188235425" sldId="2147483629"/>
            <ac:picMk id="31" creationId="{58876ED2-A38E-D068-7705-D16F529A3C96}"/>
          </ac:picMkLst>
        </pc:picChg>
        <pc:picChg chg="add mod">
          <ac:chgData name="Anika Nahrendorf" userId="b65dd99b-d143-4ac0-afd9-06cf92aa7564" providerId="ADAL" clId="{E2243816-0B25-9B40-A3FE-3F918E177A2D}" dt="2024-11-28T09:22:21.954" v="14229" actId="1076"/>
          <ac:picMkLst>
            <pc:docMk/>
            <pc:sldMk cId="4188235425" sldId="2147483629"/>
            <ac:picMk id="35" creationId="{ADCB2EA1-8A3F-CA94-62CE-A355FDE9238A}"/>
          </ac:picMkLst>
        </pc:picChg>
      </pc:sldChg>
      <pc:sldChg chg="addSp delSp modSp del mod ord modShow">
        <pc:chgData name="Anika Nahrendorf" userId="b65dd99b-d143-4ac0-afd9-06cf92aa7564" providerId="ADAL" clId="{E2243816-0B25-9B40-A3FE-3F918E177A2D}" dt="2024-11-28T10:36:58.976" v="14338" actId="2696"/>
        <pc:sldMkLst>
          <pc:docMk/>
          <pc:sldMk cId="3750303033" sldId="2147483630"/>
        </pc:sldMkLst>
      </pc:sldChg>
      <pc:sldChg chg="addSp delSp modSp del mod modShow">
        <pc:chgData name="Anika Nahrendorf" userId="b65dd99b-d143-4ac0-afd9-06cf92aa7564" providerId="ADAL" clId="{E2243816-0B25-9B40-A3FE-3F918E177A2D}" dt="2024-11-28T10:36:51.762" v="14337" actId="2696"/>
        <pc:sldMkLst>
          <pc:docMk/>
          <pc:sldMk cId="1261038516" sldId="2147483631"/>
        </pc:sldMkLst>
      </pc:sldChg>
      <pc:sldChg chg="addSp delSp modSp del mod modShow">
        <pc:chgData name="Anika Nahrendorf" userId="b65dd99b-d143-4ac0-afd9-06cf92aa7564" providerId="ADAL" clId="{E2243816-0B25-9B40-A3FE-3F918E177A2D}" dt="2024-11-28T10:36:32.401" v="14333" actId="2696"/>
        <pc:sldMkLst>
          <pc:docMk/>
          <pc:sldMk cId="3242061401" sldId="2147483632"/>
        </pc:sldMkLst>
      </pc:sldChg>
      <pc:sldChg chg="addSp delSp modSp mod">
        <pc:chgData name="Anika Nahrendorf" userId="b65dd99b-d143-4ac0-afd9-06cf92aa7564" providerId="ADAL" clId="{E2243816-0B25-9B40-A3FE-3F918E177A2D}" dt="2024-11-28T13:45:50.850" v="16024" actId="207"/>
        <pc:sldMkLst>
          <pc:docMk/>
          <pc:sldMk cId="4269057583" sldId="2147483633"/>
        </pc:sldMkLst>
        <pc:spChg chg="add mod">
          <ac:chgData name="Anika Nahrendorf" userId="b65dd99b-d143-4ac0-afd9-06cf92aa7564" providerId="ADAL" clId="{E2243816-0B25-9B40-A3FE-3F918E177A2D}" dt="2024-11-18T14:44:52.277" v="895"/>
          <ac:spMkLst>
            <pc:docMk/>
            <pc:sldMk cId="4269057583" sldId="2147483633"/>
            <ac:spMk id="20" creationId="{C3F817F5-F020-9DA2-9AFA-4465D1AC50D8}"/>
          </ac:spMkLst>
        </pc:spChg>
        <pc:graphicFrameChg chg="add mod modGraphic">
          <ac:chgData name="Anika Nahrendorf" userId="b65dd99b-d143-4ac0-afd9-06cf92aa7564" providerId="ADAL" clId="{E2243816-0B25-9B40-A3FE-3F918E177A2D}" dt="2024-11-28T13:45:50.850" v="16024" actId="207"/>
          <ac:graphicFrameMkLst>
            <pc:docMk/>
            <pc:sldMk cId="4269057583" sldId="2147483633"/>
            <ac:graphicFrameMk id="16" creationId="{E5E0043C-287F-C752-0493-7C5651CA84D7}"/>
          </ac:graphicFrameMkLst>
        </pc:graphicFrameChg>
        <pc:picChg chg="add mod">
          <ac:chgData name="Anika Nahrendorf" userId="b65dd99b-d143-4ac0-afd9-06cf92aa7564" providerId="ADAL" clId="{E2243816-0B25-9B40-A3FE-3F918E177A2D}" dt="2024-11-19T13:17:37.318" v="1281"/>
          <ac:picMkLst>
            <pc:docMk/>
            <pc:sldMk cId="4269057583" sldId="2147483633"/>
            <ac:picMk id="2" creationId="{15851186-4F23-FF13-326E-CA208C9B31C0}"/>
          </ac:picMkLst>
        </pc:picChg>
        <pc:picChg chg="mod">
          <ac:chgData name="Anika Nahrendorf" userId="b65dd99b-d143-4ac0-afd9-06cf92aa7564" providerId="ADAL" clId="{E2243816-0B25-9B40-A3FE-3F918E177A2D}" dt="2024-11-28T12:47:58.821" v="15002" actId="1076"/>
          <ac:picMkLst>
            <pc:docMk/>
            <pc:sldMk cId="4269057583" sldId="2147483633"/>
            <ac:picMk id="15" creationId="{53F2BD3D-405C-D301-73DB-167334D733CB}"/>
          </ac:picMkLst>
        </pc:picChg>
        <pc:picChg chg="mod">
          <ac:chgData name="Anika Nahrendorf" userId="b65dd99b-d143-4ac0-afd9-06cf92aa7564" providerId="ADAL" clId="{E2243816-0B25-9B40-A3FE-3F918E177A2D}" dt="2024-11-28T12:48:03.828" v="15003" actId="1076"/>
          <ac:picMkLst>
            <pc:docMk/>
            <pc:sldMk cId="4269057583" sldId="2147483633"/>
            <ac:picMk id="19" creationId="{9CF7261F-9460-9825-A51E-0A4CC9521040}"/>
          </ac:picMkLst>
        </pc:picChg>
        <pc:picChg chg="add mod">
          <ac:chgData name="Anika Nahrendorf" userId="b65dd99b-d143-4ac0-afd9-06cf92aa7564" providerId="ADAL" clId="{E2243816-0B25-9B40-A3FE-3F918E177A2D}" dt="2024-11-18T14:44:46.154" v="893"/>
          <ac:picMkLst>
            <pc:docMk/>
            <pc:sldMk cId="4269057583" sldId="2147483633"/>
            <ac:picMk id="21" creationId="{412138F4-9B94-B62A-9D0B-149D973D4AB3}"/>
          </ac:picMkLst>
        </pc:picChg>
        <pc:picChg chg="add mod">
          <ac:chgData name="Anika Nahrendorf" userId="b65dd99b-d143-4ac0-afd9-06cf92aa7564" providerId="ADAL" clId="{E2243816-0B25-9B40-A3FE-3F918E177A2D}" dt="2024-11-28T12:56:38.495" v="15027" actId="1076"/>
          <ac:picMkLst>
            <pc:docMk/>
            <pc:sldMk cId="4269057583" sldId="2147483633"/>
            <ac:picMk id="22" creationId="{421126B7-3C46-99BB-DB62-43F7BAB35609}"/>
          </ac:picMkLst>
        </pc:picChg>
        <pc:picChg chg="add mod">
          <ac:chgData name="Anika Nahrendorf" userId="b65dd99b-d143-4ac0-afd9-06cf92aa7564" providerId="ADAL" clId="{E2243816-0B25-9B40-A3FE-3F918E177A2D}" dt="2024-11-28T12:45:20.211" v="14961" actId="14100"/>
          <ac:picMkLst>
            <pc:docMk/>
            <pc:sldMk cId="4269057583" sldId="2147483633"/>
            <ac:picMk id="23" creationId="{45E44A1C-5232-D1B2-9FD4-03FEDB37B25B}"/>
          </ac:picMkLst>
        </pc:picChg>
        <pc:picChg chg="add mod modCrop">
          <ac:chgData name="Anika Nahrendorf" userId="b65dd99b-d143-4ac0-afd9-06cf92aa7564" providerId="ADAL" clId="{E2243816-0B25-9B40-A3FE-3F918E177A2D}" dt="2024-11-28T12:56:54.986" v="15029" actId="14100"/>
          <ac:picMkLst>
            <pc:docMk/>
            <pc:sldMk cId="4269057583" sldId="2147483633"/>
            <ac:picMk id="24" creationId="{5D9B7C78-D2DA-B583-E066-058388B90C39}"/>
          </ac:picMkLst>
        </pc:picChg>
      </pc:sldChg>
      <pc:sldChg chg="addSp delSp modSp mod">
        <pc:chgData name="Anika Nahrendorf" userId="b65dd99b-d143-4ac0-afd9-06cf92aa7564" providerId="ADAL" clId="{E2243816-0B25-9B40-A3FE-3F918E177A2D}" dt="2024-11-28T13:45:35.578" v="16023" actId="207"/>
        <pc:sldMkLst>
          <pc:docMk/>
          <pc:sldMk cId="649668333" sldId="2147483635"/>
        </pc:sldMkLst>
        <pc:spChg chg="add mod">
          <ac:chgData name="Anika Nahrendorf" userId="b65dd99b-d143-4ac0-afd9-06cf92aa7564" providerId="ADAL" clId="{E2243816-0B25-9B40-A3FE-3F918E177A2D}" dt="2024-11-18T14:45:17.915" v="899"/>
          <ac:spMkLst>
            <pc:docMk/>
            <pc:sldMk cId="649668333" sldId="2147483635"/>
            <ac:spMk id="3" creationId="{A7FA79F5-FE7F-CA58-58D7-E6B474B39F30}"/>
          </ac:spMkLst>
        </pc:spChg>
        <pc:spChg chg="add mod">
          <ac:chgData name="Anika Nahrendorf" userId="b65dd99b-d143-4ac0-afd9-06cf92aa7564" providerId="ADAL" clId="{E2243816-0B25-9B40-A3FE-3F918E177A2D}" dt="2024-11-28T13:03:32.359" v="15095" actId="14100"/>
          <ac:spMkLst>
            <pc:docMk/>
            <pc:sldMk cId="649668333" sldId="2147483635"/>
            <ac:spMk id="11" creationId="{2CE5A479-95B6-CFCC-CD12-A7A9360FC15B}"/>
          </ac:spMkLst>
        </pc:spChg>
        <pc:graphicFrameChg chg="add mod modGraphic">
          <ac:chgData name="Anika Nahrendorf" userId="b65dd99b-d143-4ac0-afd9-06cf92aa7564" providerId="ADAL" clId="{E2243816-0B25-9B40-A3FE-3F918E177A2D}" dt="2024-11-28T13:45:35.578" v="16023" actId="207"/>
          <ac:graphicFrameMkLst>
            <pc:docMk/>
            <pc:sldMk cId="649668333" sldId="2147483635"/>
            <ac:graphicFrameMk id="6" creationId="{B190738E-2F6A-6FC2-9843-4F76124CA57E}"/>
          </ac:graphicFrameMkLst>
        </pc:graphicFrameChg>
        <pc:picChg chg="add mod">
          <ac:chgData name="Anika Nahrendorf" userId="b65dd99b-d143-4ac0-afd9-06cf92aa7564" providerId="ADAL" clId="{E2243816-0B25-9B40-A3FE-3F918E177A2D}" dt="2024-11-19T13:17:39.793" v="1282"/>
          <ac:picMkLst>
            <pc:docMk/>
            <pc:sldMk cId="649668333" sldId="2147483635"/>
            <ac:picMk id="2" creationId="{EB8DE8E7-DEE8-7A48-5D69-81D3C61AAA2F}"/>
          </ac:picMkLst>
        </pc:picChg>
        <pc:picChg chg="mod">
          <ac:chgData name="Anika Nahrendorf" userId="b65dd99b-d143-4ac0-afd9-06cf92aa7564" providerId="ADAL" clId="{E2243816-0B25-9B40-A3FE-3F918E177A2D}" dt="2024-11-28T13:16:24.633" v="15653" actId="1076"/>
          <ac:picMkLst>
            <pc:docMk/>
            <pc:sldMk cId="649668333" sldId="2147483635"/>
            <ac:picMk id="4" creationId="{893E640F-8059-88BD-26CB-1D180F5CB16D}"/>
          </ac:picMkLst>
        </pc:picChg>
        <pc:picChg chg="add mod">
          <ac:chgData name="Anika Nahrendorf" userId="b65dd99b-d143-4ac0-afd9-06cf92aa7564" providerId="ADAL" clId="{E2243816-0B25-9B40-A3FE-3F918E177A2D}" dt="2024-11-18T14:45:17.915" v="899"/>
          <ac:picMkLst>
            <pc:docMk/>
            <pc:sldMk cId="649668333" sldId="2147483635"/>
            <ac:picMk id="5" creationId="{4F451585-5BDC-5123-0708-9671B359E5C8}"/>
          </ac:picMkLst>
        </pc:picChg>
        <pc:picChg chg="add mod">
          <ac:chgData name="Anika Nahrendorf" userId="b65dd99b-d143-4ac0-afd9-06cf92aa7564" providerId="ADAL" clId="{E2243816-0B25-9B40-A3FE-3F918E177A2D}" dt="2024-11-28T12:57:51.100" v="15035" actId="167"/>
          <ac:picMkLst>
            <pc:docMk/>
            <pc:sldMk cId="649668333" sldId="2147483635"/>
            <ac:picMk id="8" creationId="{56829246-6367-E289-F2D8-9947480EA169}"/>
          </ac:picMkLst>
        </pc:picChg>
        <pc:picChg chg="add mod">
          <ac:chgData name="Anika Nahrendorf" userId="b65dd99b-d143-4ac0-afd9-06cf92aa7564" providerId="ADAL" clId="{E2243816-0B25-9B40-A3FE-3F918E177A2D}" dt="2024-11-28T12:57:51.100" v="15035" actId="167"/>
          <ac:picMkLst>
            <pc:docMk/>
            <pc:sldMk cId="649668333" sldId="2147483635"/>
            <ac:picMk id="9" creationId="{B7EE2B87-EF17-23E3-8DD2-8687232491E0}"/>
          </ac:picMkLst>
        </pc:picChg>
        <pc:picChg chg="add mod modCrop">
          <ac:chgData name="Anika Nahrendorf" userId="b65dd99b-d143-4ac0-afd9-06cf92aa7564" providerId="ADAL" clId="{E2243816-0B25-9B40-A3FE-3F918E177A2D}" dt="2024-11-28T13:05:02.138" v="15103" actId="732"/>
          <ac:picMkLst>
            <pc:docMk/>
            <pc:sldMk cId="649668333" sldId="2147483635"/>
            <ac:picMk id="10" creationId="{40290240-AA86-E5C4-59E8-79D99A47BCE1}"/>
          </ac:picMkLst>
        </pc:picChg>
        <pc:picChg chg="add mod">
          <ac:chgData name="Anika Nahrendorf" userId="b65dd99b-d143-4ac0-afd9-06cf92aa7564" providerId="ADAL" clId="{E2243816-0B25-9B40-A3FE-3F918E177A2D}" dt="2024-11-28T13:15:58.644" v="15652" actId="692"/>
          <ac:picMkLst>
            <pc:docMk/>
            <pc:sldMk cId="649668333" sldId="2147483635"/>
            <ac:picMk id="17" creationId="{6B996ECF-8B1A-580B-CF46-4ABF3357A4AE}"/>
          </ac:picMkLst>
        </pc:picChg>
      </pc:sldChg>
      <pc:sldChg chg="addSp modSp mod">
        <pc:chgData name="Anika Nahrendorf" userId="b65dd99b-d143-4ac0-afd9-06cf92aa7564" providerId="ADAL" clId="{E2243816-0B25-9B40-A3FE-3F918E177A2D}" dt="2024-11-29T15:00:40.384" v="18208" actId="14100"/>
        <pc:sldMkLst>
          <pc:docMk/>
          <pc:sldMk cId="514080519" sldId="2147483636"/>
        </pc:sldMkLst>
        <pc:spChg chg="mod">
          <ac:chgData name="Anika Nahrendorf" userId="b65dd99b-d143-4ac0-afd9-06cf92aa7564" providerId="ADAL" clId="{E2243816-0B25-9B40-A3FE-3F918E177A2D}" dt="2024-11-18T14:36:44.677" v="663" actId="20577"/>
          <ac:spMkLst>
            <pc:docMk/>
            <pc:sldMk cId="514080519" sldId="2147483636"/>
            <ac:spMk id="2" creationId="{021482A1-64EE-2C08-EB15-6A4FF473AB47}"/>
          </ac:spMkLst>
        </pc:spChg>
        <pc:spChg chg="mod">
          <ac:chgData name="Anika Nahrendorf" userId="b65dd99b-d143-4ac0-afd9-06cf92aa7564" providerId="ADAL" clId="{E2243816-0B25-9B40-A3FE-3F918E177A2D}" dt="2024-11-28T08:06:03.395" v="13639" actId="2710"/>
          <ac:spMkLst>
            <pc:docMk/>
            <pc:sldMk cId="514080519" sldId="2147483636"/>
            <ac:spMk id="4" creationId="{24BD5942-3E47-66A2-A46E-3A30BA1F053D}"/>
          </ac:spMkLst>
        </pc:spChg>
        <pc:spChg chg="add mod">
          <ac:chgData name="Anika Nahrendorf" userId="b65dd99b-d143-4ac0-afd9-06cf92aa7564" providerId="ADAL" clId="{E2243816-0B25-9B40-A3FE-3F918E177A2D}" dt="2024-11-28T08:06:35.741" v="13649" actId="20577"/>
          <ac:spMkLst>
            <pc:docMk/>
            <pc:sldMk cId="514080519" sldId="2147483636"/>
            <ac:spMk id="7" creationId="{31D7CC74-4690-2D6F-43A4-77FFEEC81A1A}"/>
          </ac:spMkLst>
        </pc:spChg>
        <pc:picChg chg="add mod modCrop">
          <ac:chgData name="Anika Nahrendorf" userId="b65dd99b-d143-4ac0-afd9-06cf92aa7564" providerId="ADAL" clId="{E2243816-0B25-9B40-A3FE-3F918E177A2D}" dt="2024-11-18T14:40:39.440" v="737" actId="1035"/>
          <ac:picMkLst>
            <pc:docMk/>
            <pc:sldMk cId="514080519" sldId="2147483636"/>
            <ac:picMk id="5" creationId="{A6F1E08F-2E88-7D54-2448-23E2F61EFA28}"/>
          </ac:picMkLst>
        </pc:picChg>
        <pc:picChg chg="mod">
          <ac:chgData name="Anika Nahrendorf" userId="b65dd99b-d143-4ac0-afd9-06cf92aa7564" providerId="ADAL" clId="{E2243816-0B25-9B40-A3FE-3F918E177A2D}" dt="2024-11-29T15:00:40.384" v="18208" actId="14100"/>
          <ac:picMkLst>
            <pc:docMk/>
            <pc:sldMk cId="514080519" sldId="2147483636"/>
            <ac:picMk id="6" creationId="{AF451B3C-4729-B505-C5EA-87F61249E168}"/>
          </ac:picMkLst>
        </pc:picChg>
        <pc:picChg chg="mod">
          <ac:chgData name="Anika Nahrendorf" userId="b65dd99b-d143-4ac0-afd9-06cf92aa7564" providerId="ADAL" clId="{E2243816-0B25-9B40-A3FE-3F918E177A2D}" dt="2024-11-18T14:37:54.243" v="676" actId="14100"/>
          <ac:picMkLst>
            <pc:docMk/>
            <pc:sldMk cId="514080519" sldId="2147483636"/>
            <ac:picMk id="8" creationId="{31A32E6A-11B6-E9BF-B28A-FE5E57E6CC23}"/>
          </ac:picMkLst>
        </pc:picChg>
      </pc:sldChg>
      <pc:sldChg chg="addSp delSp modSp mod">
        <pc:chgData name="Anika Nahrendorf" userId="b65dd99b-d143-4ac0-afd9-06cf92aa7564" providerId="ADAL" clId="{E2243816-0B25-9B40-A3FE-3F918E177A2D}" dt="2024-11-28T13:48:38.060" v="16029" actId="207"/>
        <pc:sldMkLst>
          <pc:docMk/>
          <pc:sldMk cId="2497345511" sldId="2147483637"/>
        </pc:sldMkLst>
        <pc:spChg chg="add mod">
          <ac:chgData name="Anika Nahrendorf" userId="b65dd99b-d143-4ac0-afd9-06cf92aa7564" providerId="ADAL" clId="{E2243816-0B25-9B40-A3FE-3F918E177A2D}" dt="2024-11-28T13:47:40.405" v="16027" actId="2711"/>
          <ac:spMkLst>
            <pc:docMk/>
            <pc:sldMk cId="2497345511" sldId="2147483637"/>
            <ac:spMk id="3" creationId="{F5DE6238-54E9-3930-5B70-CA7D42AEAE56}"/>
          </ac:spMkLst>
        </pc:spChg>
        <pc:graphicFrameChg chg="add mod modGraphic">
          <ac:chgData name="Anika Nahrendorf" userId="b65dd99b-d143-4ac0-afd9-06cf92aa7564" providerId="ADAL" clId="{E2243816-0B25-9B40-A3FE-3F918E177A2D}" dt="2024-11-28T13:48:38.060" v="16029" actId="207"/>
          <ac:graphicFrameMkLst>
            <pc:docMk/>
            <pc:sldMk cId="2497345511" sldId="2147483637"/>
            <ac:graphicFrameMk id="9" creationId="{463A1AB0-DAE8-7B1B-9165-98A028B0FBFD}"/>
          </ac:graphicFrameMkLst>
        </pc:graphicFrameChg>
        <pc:picChg chg="add mod">
          <ac:chgData name="Anika Nahrendorf" userId="b65dd99b-d143-4ac0-afd9-06cf92aa7564" providerId="ADAL" clId="{E2243816-0B25-9B40-A3FE-3F918E177A2D}" dt="2024-11-19T13:17:42.044" v="1283"/>
          <ac:picMkLst>
            <pc:docMk/>
            <pc:sldMk cId="2497345511" sldId="2147483637"/>
            <ac:picMk id="2" creationId="{5036FFBD-27AC-092B-0665-FFD03D5DA610}"/>
          </ac:picMkLst>
        </pc:picChg>
        <pc:picChg chg="add mod">
          <ac:chgData name="Anika Nahrendorf" userId="b65dd99b-d143-4ac0-afd9-06cf92aa7564" providerId="ADAL" clId="{E2243816-0B25-9B40-A3FE-3F918E177A2D}" dt="2024-11-18T14:45:23.248" v="901"/>
          <ac:picMkLst>
            <pc:docMk/>
            <pc:sldMk cId="2497345511" sldId="2147483637"/>
            <ac:picMk id="8" creationId="{49798DE2-1B9C-CA5C-3B59-C213594CB228}"/>
          </ac:picMkLst>
        </pc:picChg>
        <pc:picChg chg="add mod">
          <ac:chgData name="Anika Nahrendorf" userId="b65dd99b-d143-4ac0-afd9-06cf92aa7564" providerId="ADAL" clId="{E2243816-0B25-9B40-A3FE-3F918E177A2D}" dt="2024-11-28T13:26:48.772" v="15682" actId="1076"/>
          <ac:picMkLst>
            <pc:docMk/>
            <pc:sldMk cId="2497345511" sldId="2147483637"/>
            <ac:picMk id="11" creationId="{A23BE1B8-5035-D733-9241-F12F3F5FC576}"/>
          </ac:picMkLst>
        </pc:picChg>
        <pc:picChg chg="add mod">
          <ac:chgData name="Anika Nahrendorf" userId="b65dd99b-d143-4ac0-afd9-06cf92aa7564" providerId="ADAL" clId="{E2243816-0B25-9B40-A3FE-3F918E177A2D}" dt="2024-11-28T13:40:55.927" v="16012" actId="1076"/>
          <ac:picMkLst>
            <pc:docMk/>
            <pc:sldMk cId="2497345511" sldId="2147483637"/>
            <ac:picMk id="13" creationId="{D0DBD7F2-9860-2EF0-6BC8-63B05DD8B269}"/>
          </ac:picMkLst>
        </pc:picChg>
      </pc:sldChg>
      <pc:sldChg chg="addSp delSp modSp mod">
        <pc:chgData name="Anika Nahrendorf" userId="b65dd99b-d143-4ac0-afd9-06cf92aa7564" providerId="ADAL" clId="{E2243816-0B25-9B40-A3FE-3F918E177A2D}" dt="2024-11-19T13:17:45.040" v="1284"/>
        <pc:sldMkLst>
          <pc:docMk/>
          <pc:sldMk cId="3473718272" sldId="2147483638"/>
        </pc:sldMkLst>
        <pc:spChg chg="add mod">
          <ac:chgData name="Anika Nahrendorf" userId="b65dd99b-d143-4ac0-afd9-06cf92aa7564" providerId="ADAL" clId="{E2243816-0B25-9B40-A3FE-3F918E177A2D}" dt="2024-11-18T14:45:31.393" v="903"/>
          <ac:spMkLst>
            <pc:docMk/>
            <pc:sldMk cId="3473718272" sldId="2147483638"/>
            <ac:spMk id="3" creationId="{BFE16925-C0EB-8664-F07C-1E882B8A570E}"/>
          </ac:spMkLst>
        </pc:spChg>
        <pc:picChg chg="add mod">
          <ac:chgData name="Anika Nahrendorf" userId="b65dd99b-d143-4ac0-afd9-06cf92aa7564" providerId="ADAL" clId="{E2243816-0B25-9B40-A3FE-3F918E177A2D}" dt="2024-11-19T13:17:45.040" v="1284"/>
          <ac:picMkLst>
            <pc:docMk/>
            <pc:sldMk cId="3473718272" sldId="2147483638"/>
            <ac:picMk id="2" creationId="{B18C3730-4AAE-59E8-1761-B64F2BC98313}"/>
          </ac:picMkLst>
        </pc:picChg>
        <pc:picChg chg="add mod">
          <ac:chgData name="Anika Nahrendorf" userId="b65dd99b-d143-4ac0-afd9-06cf92aa7564" providerId="ADAL" clId="{E2243816-0B25-9B40-A3FE-3F918E177A2D}" dt="2024-11-18T14:45:31.393" v="903"/>
          <ac:picMkLst>
            <pc:docMk/>
            <pc:sldMk cId="3473718272" sldId="2147483638"/>
            <ac:picMk id="8" creationId="{F9339C68-A263-090D-4FB2-5FC6AE8FAF8B}"/>
          </ac:picMkLst>
        </pc:picChg>
      </pc:sldChg>
      <pc:sldChg chg="addSp delSp modSp mod delAnim">
        <pc:chgData name="Anika Nahrendorf" userId="b65dd99b-d143-4ac0-afd9-06cf92aa7564" providerId="ADAL" clId="{E2243816-0B25-9B40-A3FE-3F918E177A2D}" dt="2024-12-17T10:58:38.632" v="25564" actId="2711"/>
        <pc:sldMkLst>
          <pc:docMk/>
          <pc:sldMk cId="1862022391" sldId="2147483640"/>
        </pc:sldMkLst>
        <pc:spChg chg="add mod">
          <ac:chgData name="Anika Nahrendorf" userId="b65dd99b-d143-4ac0-afd9-06cf92aa7564" providerId="ADAL" clId="{E2243816-0B25-9B40-A3FE-3F918E177A2D}" dt="2024-12-17T10:58:38.632" v="25564" actId="2711"/>
          <ac:spMkLst>
            <pc:docMk/>
            <pc:sldMk cId="1862022391" sldId="2147483640"/>
            <ac:spMk id="4" creationId="{8EF4AA94-FB0B-AF6D-A5E6-2BBC6672CCF5}"/>
          </ac:spMkLst>
        </pc:spChg>
        <pc:spChg chg="add mod">
          <ac:chgData name="Anika Nahrendorf" userId="b65dd99b-d143-4ac0-afd9-06cf92aa7564" providerId="ADAL" clId="{E2243816-0B25-9B40-A3FE-3F918E177A2D}" dt="2024-12-17T10:57:30.514" v="25557" actId="207"/>
          <ac:spMkLst>
            <pc:docMk/>
            <pc:sldMk cId="1862022391" sldId="2147483640"/>
            <ac:spMk id="15" creationId="{AE1E6050-AE15-89E4-017B-A3ADA37FFC3B}"/>
          </ac:spMkLst>
        </pc:spChg>
        <pc:spChg chg="add mod">
          <ac:chgData name="Anika Nahrendorf" userId="b65dd99b-d143-4ac0-afd9-06cf92aa7564" providerId="ADAL" clId="{E2243816-0B25-9B40-A3FE-3F918E177A2D}" dt="2024-12-17T10:57:13.620" v="25556" actId="207"/>
          <ac:spMkLst>
            <pc:docMk/>
            <pc:sldMk cId="1862022391" sldId="2147483640"/>
            <ac:spMk id="17" creationId="{13D2153B-D36F-9EFA-10B3-C3B176956172}"/>
          </ac:spMkLst>
        </pc:spChg>
        <pc:spChg chg="add mod">
          <ac:chgData name="Anika Nahrendorf" userId="b65dd99b-d143-4ac0-afd9-06cf92aa7564" providerId="ADAL" clId="{E2243816-0B25-9B40-A3FE-3F918E177A2D}" dt="2024-12-17T10:57:30.514" v="25557" actId="207"/>
          <ac:spMkLst>
            <pc:docMk/>
            <pc:sldMk cId="1862022391" sldId="2147483640"/>
            <ac:spMk id="19" creationId="{77E0B8E0-3B7F-3BDD-3ED0-3CE306B9DEA1}"/>
          </ac:spMkLst>
        </pc:spChg>
        <pc:spChg chg="add mod">
          <ac:chgData name="Anika Nahrendorf" userId="b65dd99b-d143-4ac0-afd9-06cf92aa7564" providerId="ADAL" clId="{E2243816-0B25-9B40-A3FE-3F918E177A2D}" dt="2024-12-17T10:57:13.620" v="25556" actId="207"/>
          <ac:spMkLst>
            <pc:docMk/>
            <pc:sldMk cId="1862022391" sldId="2147483640"/>
            <ac:spMk id="21" creationId="{F15FF0B7-154C-69A7-083C-4CBCA4B060C4}"/>
          </ac:spMkLst>
        </pc:spChg>
        <pc:spChg chg="add mod">
          <ac:chgData name="Anika Nahrendorf" userId="b65dd99b-d143-4ac0-afd9-06cf92aa7564" providerId="ADAL" clId="{E2243816-0B25-9B40-A3FE-3F918E177A2D}" dt="2024-12-17T10:57:30.514" v="25557" actId="207"/>
          <ac:spMkLst>
            <pc:docMk/>
            <pc:sldMk cId="1862022391" sldId="2147483640"/>
            <ac:spMk id="23" creationId="{3C29C0B0-9E22-3C6E-04B0-BCFC8FBB7E34}"/>
          </ac:spMkLst>
        </pc:spChg>
        <pc:spChg chg="add mod">
          <ac:chgData name="Anika Nahrendorf" userId="b65dd99b-d143-4ac0-afd9-06cf92aa7564" providerId="ADAL" clId="{E2243816-0B25-9B40-A3FE-3F918E177A2D}" dt="2024-12-17T10:57:13.620" v="25556" actId="207"/>
          <ac:spMkLst>
            <pc:docMk/>
            <pc:sldMk cId="1862022391" sldId="2147483640"/>
            <ac:spMk id="24" creationId="{F9555CA6-4969-A901-DB50-984CD3D7DB47}"/>
          </ac:spMkLst>
        </pc:spChg>
        <pc:spChg chg="add mod">
          <ac:chgData name="Anika Nahrendorf" userId="b65dd99b-d143-4ac0-afd9-06cf92aa7564" providerId="ADAL" clId="{E2243816-0B25-9B40-A3FE-3F918E177A2D}" dt="2024-12-17T10:57:30.514" v="25557" actId="207"/>
          <ac:spMkLst>
            <pc:docMk/>
            <pc:sldMk cId="1862022391" sldId="2147483640"/>
            <ac:spMk id="25" creationId="{84FCEE32-A2CF-49BB-83EE-9EF46CE0AC45}"/>
          </ac:spMkLst>
        </pc:spChg>
        <pc:spChg chg="add mod">
          <ac:chgData name="Anika Nahrendorf" userId="b65dd99b-d143-4ac0-afd9-06cf92aa7564" providerId="ADAL" clId="{E2243816-0B25-9B40-A3FE-3F918E177A2D}" dt="2024-12-17T10:57:13.620" v="25556" actId="207"/>
          <ac:spMkLst>
            <pc:docMk/>
            <pc:sldMk cId="1862022391" sldId="2147483640"/>
            <ac:spMk id="26" creationId="{0CE1ED0B-3260-5EF0-251F-0665D4863E9F}"/>
          </ac:spMkLst>
        </pc:spChg>
        <pc:spChg chg="add mod">
          <ac:chgData name="Anika Nahrendorf" userId="b65dd99b-d143-4ac0-afd9-06cf92aa7564" providerId="ADAL" clId="{E2243816-0B25-9B40-A3FE-3F918E177A2D}" dt="2024-12-17T10:57:30.514" v="25557" actId="207"/>
          <ac:spMkLst>
            <pc:docMk/>
            <pc:sldMk cId="1862022391" sldId="2147483640"/>
            <ac:spMk id="27" creationId="{32BF9FB8-5C14-3A1B-8E18-A657075B1E3A}"/>
          </ac:spMkLst>
        </pc:spChg>
        <pc:spChg chg="add mod">
          <ac:chgData name="Anika Nahrendorf" userId="b65dd99b-d143-4ac0-afd9-06cf92aa7564" providerId="ADAL" clId="{E2243816-0B25-9B40-A3FE-3F918E177A2D}" dt="2024-12-17T10:57:13.620" v="25556" actId="207"/>
          <ac:spMkLst>
            <pc:docMk/>
            <pc:sldMk cId="1862022391" sldId="2147483640"/>
            <ac:spMk id="28" creationId="{E0B4318C-B69D-5179-244D-BF928DF06EC7}"/>
          </ac:spMkLst>
        </pc:spChg>
        <pc:spChg chg="add mod">
          <ac:chgData name="Anika Nahrendorf" userId="b65dd99b-d143-4ac0-afd9-06cf92aa7564" providerId="ADAL" clId="{E2243816-0B25-9B40-A3FE-3F918E177A2D}" dt="2024-12-17T10:57:30.514" v="25557" actId="207"/>
          <ac:spMkLst>
            <pc:docMk/>
            <pc:sldMk cId="1862022391" sldId="2147483640"/>
            <ac:spMk id="29" creationId="{7B172F20-6F6F-C78A-A117-7978D056E35C}"/>
          </ac:spMkLst>
        </pc:spChg>
        <pc:spChg chg="add mod">
          <ac:chgData name="Anika Nahrendorf" userId="b65dd99b-d143-4ac0-afd9-06cf92aa7564" providerId="ADAL" clId="{E2243816-0B25-9B40-A3FE-3F918E177A2D}" dt="2024-12-17T10:57:13.620" v="25556" actId="207"/>
          <ac:spMkLst>
            <pc:docMk/>
            <pc:sldMk cId="1862022391" sldId="2147483640"/>
            <ac:spMk id="30" creationId="{BA16E278-197D-B395-E77E-F695EE570E82}"/>
          </ac:spMkLst>
        </pc:spChg>
        <pc:spChg chg="add mod">
          <ac:chgData name="Anika Nahrendorf" userId="b65dd99b-d143-4ac0-afd9-06cf92aa7564" providerId="ADAL" clId="{E2243816-0B25-9B40-A3FE-3F918E177A2D}" dt="2024-12-17T10:57:30.514" v="25557" actId="207"/>
          <ac:spMkLst>
            <pc:docMk/>
            <pc:sldMk cId="1862022391" sldId="2147483640"/>
            <ac:spMk id="31" creationId="{4FF87E70-C60C-732B-CD9E-62251CC1E5D7}"/>
          </ac:spMkLst>
        </pc:spChg>
        <pc:spChg chg="add mod">
          <ac:chgData name="Anika Nahrendorf" userId="b65dd99b-d143-4ac0-afd9-06cf92aa7564" providerId="ADAL" clId="{E2243816-0B25-9B40-A3FE-3F918E177A2D}" dt="2024-12-17T10:57:30.514" v="25557" actId="207"/>
          <ac:spMkLst>
            <pc:docMk/>
            <pc:sldMk cId="1862022391" sldId="2147483640"/>
            <ac:spMk id="33" creationId="{4D89C04D-F745-63ED-EECB-D9C8418AB78E}"/>
          </ac:spMkLst>
        </pc:spChg>
        <pc:spChg chg="add mod">
          <ac:chgData name="Anika Nahrendorf" userId="b65dd99b-d143-4ac0-afd9-06cf92aa7564" providerId="ADAL" clId="{E2243816-0B25-9B40-A3FE-3F918E177A2D}" dt="2024-12-17T10:57:13.620" v="25556" actId="207"/>
          <ac:spMkLst>
            <pc:docMk/>
            <pc:sldMk cId="1862022391" sldId="2147483640"/>
            <ac:spMk id="34" creationId="{2321A45D-2E53-9020-9236-2CC50796BBC0}"/>
          </ac:spMkLst>
        </pc:spChg>
        <pc:spChg chg="add mod">
          <ac:chgData name="Anika Nahrendorf" userId="b65dd99b-d143-4ac0-afd9-06cf92aa7564" providerId="ADAL" clId="{E2243816-0B25-9B40-A3FE-3F918E177A2D}" dt="2024-12-17T10:57:30.514" v="25557" actId="207"/>
          <ac:spMkLst>
            <pc:docMk/>
            <pc:sldMk cId="1862022391" sldId="2147483640"/>
            <ac:spMk id="35" creationId="{18984425-6E50-B6D3-6D86-6D866DF6B850}"/>
          </ac:spMkLst>
        </pc:spChg>
        <pc:spChg chg="add mod">
          <ac:chgData name="Anika Nahrendorf" userId="b65dd99b-d143-4ac0-afd9-06cf92aa7564" providerId="ADAL" clId="{E2243816-0B25-9B40-A3FE-3F918E177A2D}" dt="2024-12-17T10:57:13.620" v="25556" actId="207"/>
          <ac:spMkLst>
            <pc:docMk/>
            <pc:sldMk cId="1862022391" sldId="2147483640"/>
            <ac:spMk id="36" creationId="{B5E53A39-ED32-17BE-411B-4B70AE2D0D6D}"/>
          </ac:spMkLst>
        </pc:spChg>
        <pc:spChg chg="add mod">
          <ac:chgData name="Anika Nahrendorf" userId="b65dd99b-d143-4ac0-afd9-06cf92aa7564" providerId="ADAL" clId="{E2243816-0B25-9B40-A3FE-3F918E177A2D}" dt="2024-12-17T10:35:52.299" v="25162" actId="1076"/>
          <ac:spMkLst>
            <pc:docMk/>
            <pc:sldMk cId="1862022391" sldId="2147483640"/>
            <ac:spMk id="37" creationId="{083EA0EB-802D-48B7-7C54-911A35776FD2}"/>
          </ac:spMkLst>
        </pc:spChg>
        <pc:spChg chg="add mod">
          <ac:chgData name="Anika Nahrendorf" userId="b65dd99b-d143-4ac0-afd9-06cf92aa7564" providerId="ADAL" clId="{E2243816-0B25-9B40-A3FE-3F918E177A2D}" dt="2024-12-17T10:38:04.097" v="25175" actId="1076"/>
          <ac:spMkLst>
            <pc:docMk/>
            <pc:sldMk cId="1862022391" sldId="2147483640"/>
            <ac:spMk id="40" creationId="{76643D7B-E251-684A-EAD4-3E81AD3E4680}"/>
          </ac:spMkLst>
        </pc:spChg>
        <pc:spChg chg="add mod">
          <ac:chgData name="Anika Nahrendorf" userId="b65dd99b-d143-4ac0-afd9-06cf92aa7564" providerId="ADAL" clId="{E2243816-0B25-9B40-A3FE-3F918E177A2D}" dt="2024-12-17T10:35:04.569" v="25149" actId="14100"/>
          <ac:spMkLst>
            <pc:docMk/>
            <pc:sldMk cId="1862022391" sldId="2147483640"/>
            <ac:spMk id="42" creationId="{C04A101E-6BAE-107B-2E66-0A736A090D05}"/>
          </ac:spMkLst>
        </pc:spChg>
        <pc:spChg chg="add mod">
          <ac:chgData name="Anika Nahrendorf" userId="b65dd99b-d143-4ac0-afd9-06cf92aa7564" providerId="ADAL" clId="{E2243816-0B25-9B40-A3FE-3F918E177A2D}" dt="2024-12-17T10:34:15.716" v="25138" actId="1076"/>
          <ac:spMkLst>
            <pc:docMk/>
            <pc:sldMk cId="1862022391" sldId="2147483640"/>
            <ac:spMk id="47" creationId="{62253CD6-6DA1-8788-310D-90DAC1C57220}"/>
          </ac:spMkLst>
        </pc:spChg>
        <pc:spChg chg="add mod">
          <ac:chgData name="Anika Nahrendorf" userId="b65dd99b-d143-4ac0-afd9-06cf92aa7564" providerId="ADAL" clId="{E2243816-0B25-9B40-A3FE-3F918E177A2D}" dt="2024-12-17T10:34:32.037" v="25141" actId="1076"/>
          <ac:spMkLst>
            <pc:docMk/>
            <pc:sldMk cId="1862022391" sldId="2147483640"/>
            <ac:spMk id="53" creationId="{2770210E-9F7B-B1CE-45A1-063F0F2F5CC8}"/>
          </ac:spMkLst>
        </pc:spChg>
        <pc:spChg chg="add mod">
          <ac:chgData name="Anika Nahrendorf" userId="b65dd99b-d143-4ac0-afd9-06cf92aa7564" providerId="ADAL" clId="{E2243816-0B25-9B40-A3FE-3F918E177A2D}" dt="2024-12-17T10:35:23.823" v="25154" actId="1076"/>
          <ac:spMkLst>
            <pc:docMk/>
            <pc:sldMk cId="1862022391" sldId="2147483640"/>
            <ac:spMk id="58" creationId="{0436F08C-8DE0-D6F3-0E40-22A821FE11F9}"/>
          </ac:spMkLst>
        </pc:spChg>
        <pc:spChg chg="add mod">
          <ac:chgData name="Anika Nahrendorf" userId="b65dd99b-d143-4ac0-afd9-06cf92aa7564" providerId="ADAL" clId="{E2243816-0B25-9B40-A3FE-3F918E177A2D}" dt="2024-12-17T10:57:13.620" v="25556" actId="207"/>
          <ac:spMkLst>
            <pc:docMk/>
            <pc:sldMk cId="1862022391" sldId="2147483640"/>
            <ac:spMk id="61" creationId="{003F5ADC-E700-9282-0CCE-6E50A3553C45}"/>
          </ac:spMkLst>
        </pc:spChg>
        <pc:spChg chg="add mod">
          <ac:chgData name="Anika Nahrendorf" userId="b65dd99b-d143-4ac0-afd9-06cf92aa7564" providerId="ADAL" clId="{E2243816-0B25-9B40-A3FE-3F918E177A2D}" dt="2024-12-17T10:36:07.788" v="25164" actId="1076"/>
          <ac:spMkLst>
            <pc:docMk/>
            <pc:sldMk cId="1862022391" sldId="2147483640"/>
            <ac:spMk id="63" creationId="{09EB554C-0DE0-2D33-35D9-664A3B8E3A7F}"/>
          </ac:spMkLst>
        </pc:spChg>
        <pc:spChg chg="add mod">
          <ac:chgData name="Anika Nahrendorf" userId="b65dd99b-d143-4ac0-afd9-06cf92aa7564" providerId="ADAL" clId="{E2243816-0B25-9B40-A3FE-3F918E177A2D}" dt="2024-12-17T10:34:44.999" v="25144" actId="1076"/>
          <ac:spMkLst>
            <pc:docMk/>
            <pc:sldMk cId="1862022391" sldId="2147483640"/>
            <ac:spMk id="69" creationId="{D57E5ABB-B26D-2E3F-A3C4-3E58F7B0EBF6}"/>
          </ac:spMkLst>
        </pc:spChg>
        <pc:spChg chg="add mod">
          <ac:chgData name="Anika Nahrendorf" userId="b65dd99b-d143-4ac0-afd9-06cf92aa7564" providerId="ADAL" clId="{E2243816-0B25-9B40-A3FE-3F918E177A2D}" dt="2024-12-17T10:36:26.891" v="25168" actId="1076"/>
          <ac:spMkLst>
            <pc:docMk/>
            <pc:sldMk cId="1862022391" sldId="2147483640"/>
            <ac:spMk id="76" creationId="{E678DF7B-3CD8-73D4-9F24-A335065EEB72}"/>
          </ac:spMkLst>
        </pc:spChg>
        <pc:spChg chg="add mod">
          <ac:chgData name="Anika Nahrendorf" userId="b65dd99b-d143-4ac0-afd9-06cf92aa7564" providerId="ADAL" clId="{E2243816-0B25-9B40-A3FE-3F918E177A2D}" dt="2024-12-17T10:37:53.225" v="25174" actId="1076"/>
          <ac:spMkLst>
            <pc:docMk/>
            <pc:sldMk cId="1862022391" sldId="2147483640"/>
            <ac:spMk id="82" creationId="{BF43FF30-C5D7-2D0E-B4AF-C689AA0E8A92}"/>
          </ac:spMkLst>
        </pc:spChg>
        <pc:picChg chg="add mod">
          <ac:chgData name="Anika Nahrendorf" userId="b65dd99b-d143-4ac0-afd9-06cf92aa7564" providerId="ADAL" clId="{E2243816-0B25-9B40-A3FE-3F918E177A2D}" dt="2024-11-19T13:18:17.987" v="1293"/>
          <ac:picMkLst>
            <pc:docMk/>
            <pc:sldMk cId="1862022391" sldId="2147483640"/>
            <ac:picMk id="2" creationId="{DC271C3B-B13C-FC23-EEC6-C3BBF6623AB8}"/>
          </ac:picMkLst>
        </pc:picChg>
        <pc:picChg chg="add mod">
          <ac:chgData name="Anika Nahrendorf" userId="b65dd99b-d143-4ac0-afd9-06cf92aa7564" providerId="ADAL" clId="{E2243816-0B25-9B40-A3FE-3F918E177A2D}" dt="2024-11-18T14:51:16.604" v="1081" actId="1076"/>
          <ac:picMkLst>
            <pc:docMk/>
            <pc:sldMk cId="1862022391" sldId="2147483640"/>
            <ac:picMk id="11" creationId="{DC6C2CB7-9515-750E-92D0-3AD51AEA4C37}"/>
          </ac:picMkLst>
        </pc:picChg>
        <pc:picChg chg="add mod modCrop">
          <ac:chgData name="Anika Nahrendorf" userId="b65dd99b-d143-4ac0-afd9-06cf92aa7564" providerId="ADAL" clId="{E2243816-0B25-9B40-A3FE-3F918E177A2D}" dt="2024-12-17T09:12:30.878" v="21951" actId="14100"/>
          <ac:picMkLst>
            <pc:docMk/>
            <pc:sldMk cId="1862022391" sldId="2147483640"/>
            <ac:picMk id="55" creationId="{466AEF8E-9C5D-10A5-9809-807C2B80D29E}"/>
          </ac:picMkLst>
        </pc:picChg>
        <pc:cxnChg chg="add mod">
          <ac:chgData name="Anika Nahrendorf" userId="b65dd99b-d143-4ac0-afd9-06cf92aa7564" providerId="ADAL" clId="{E2243816-0B25-9B40-A3FE-3F918E177A2D}" dt="2024-12-17T08:07:44.083" v="20859" actId="13822"/>
          <ac:cxnSpMkLst>
            <pc:docMk/>
            <pc:sldMk cId="1862022391" sldId="2147483640"/>
            <ac:cxnSpMk id="13" creationId="{9AABDFCA-8162-3B7D-EA74-9941630B5E92}"/>
          </ac:cxnSpMkLst>
        </pc:cxnChg>
        <pc:cxnChg chg="add mod">
          <ac:chgData name="Anika Nahrendorf" userId="b65dd99b-d143-4ac0-afd9-06cf92aa7564" providerId="ADAL" clId="{E2243816-0B25-9B40-A3FE-3F918E177A2D}" dt="2024-12-17T10:36:00.467" v="25163" actId="14100"/>
          <ac:cxnSpMkLst>
            <pc:docMk/>
            <pc:sldMk cId="1862022391" sldId="2147483640"/>
            <ac:cxnSpMk id="39" creationId="{EC67D7D1-747E-F061-893A-4C5001D1AED1}"/>
          </ac:cxnSpMkLst>
        </pc:cxnChg>
        <pc:cxnChg chg="add mod">
          <ac:chgData name="Anika Nahrendorf" userId="b65dd99b-d143-4ac0-afd9-06cf92aa7564" providerId="ADAL" clId="{E2243816-0B25-9B40-A3FE-3F918E177A2D}" dt="2024-12-17T08:55:30.581" v="21858" actId="14100"/>
          <ac:cxnSpMkLst>
            <pc:docMk/>
            <pc:sldMk cId="1862022391" sldId="2147483640"/>
            <ac:cxnSpMk id="41" creationId="{265D067E-D17B-6C5B-1128-1A122D80A5D6}"/>
          </ac:cxnSpMkLst>
        </pc:cxnChg>
        <pc:cxnChg chg="add mod">
          <ac:chgData name="Anika Nahrendorf" userId="b65dd99b-d143-4ac0-afd9-06cf92aa7564" providerId="ADAL" clId="{E2243816-0B25-9B40-A3FE-3F918E177A2D}" dt="2024-12-17T08:49:40.950" v="21687" actId="14100"/>
          <ac:cxnSpMkLst>
            <pc:docMk/>
            <pc:sldMk cId="1862022391" sldId="2147483640"/>
            <ac:cxnSpMk id="43" creationId="{6F0AC927-429B-FD25-2858-8264CE70AB28}"/>
          </ac:cxnSpMkLst>
        </pc:cxnChg>
        <pc:cxnChg chg="add mod">
          <ac:chgData name="Anika Nahrendorf" userId="b65dd99b-d143-4ac0-afd9-06cf92aa7564" providerId="ADAL" clId="{E2243816-0B25-9B40-A3FE-3F918E177A2D}" dt="2024-12-17T10:33:57.619" v="25135" actId="14100"/>
          <ac:cxnSpMkLst>
            <pc:docMk/>
            <pc:sldMk cId="1862022391" sldId="2147483640"/>
            <ac:cxnSpMk id="48" creationId="{58BEFA92-B66E-DD6E-A4BA-1E634CAAB49D}"/>
          </ac:cxnSpMkLst>
        </pc:cxnChg>
        <pc:cxnChg chg="add mod">
          <ac:chgData name="Anika Nahrendorf" userId="b65dd99b-d143-4ac0-afd9-06cf92aa7564" providerId="ADAL" clId="{E2243816-0B25-9B40-A3FE-3F918E177A2D}" dt="2024-12-17T08:49:24.653" v="21683" actId="14100"/>
          <ac:cxnSpMkLst>
            <pc:docMk/>
            <pc:sldMk cId="1862022391" sldId="2147483640"/>
            <ac:cxnSpMk id="56" creationId="{66CCFB90-22C3-58FD-2521-A615997DC241}"/>
          </ac:cxnSpMkLst>
        </pc:cxnChg>
        <pc:cxnChg chg="add mod">
          <ac:chgData name="Anika Nahrendorf" userId="b65dd99b-d143-4ac0-afd9-06cf92aa7564" providerId="ADAL" clId="{E2243816-0B25-9B40-A3FE-3F918E177A2D}" dt="2024-12-17T08:45:34.757" v="21581" actId="1076"/>
          <ac:cxnSpMkLst>
            <pc:docMk/>
            <pc:sldMk cId="1862022391" sldId="2147483640"/>
            <ac:cxnSpMk id="62" creationId="{A8EADE84-9CC3-6ECC-B863-C85AD2DE4BF5}"/>
          </ac:cxnSpMkLst>
        </pc:cxnChg>
        <pc:cxnChg chg="add mod">
          <ac:chgData name="Anika Nahrendorf" userId="b65dd99b-d143-4ac0-afd9-06cf92aa7564" providerId="ADAL" clId="{E2243816-0B25-9B40-A3FE-3F918E177A2D}" dt="2024-12-17T08:56:56.325" v="21866" actId="14100"/>
          <ac:cxnSpMkLst>
            <pc:docMk/>
            <pc:sldMk cId="1862022391" sldId="2147483640"/>
            <ac:cxnSpMk id="72" creationId="{FC57BF8E-5F5B-5ECC-EDD2-FDA4DD9AB641}"/>
          </ac:cxnSpMkLst>
        </pc:cxnChg>
        <pc:cxnChg chg="add mod">
          <ac:chgData name="Anika Nahrendorf" userId="b65dd99b-d143-4ac0-afd9-06cf92aa7564" providerId="ADAL" clId="{E2243816-0B25-9B40-A3FE-3F918E177A2D}" dt="2024-12-17T08:52:57.215" v="21731" actId="1076"/>
          <ac:cxnSpMkLst>
            <pc:docMk/>
            <pc:sldMk cId="1862022391" sldId="2147483640"/>
            <ac:cxnSpMk id="74" creationId="{E6EF671C-86EB-0255-E5BD-7A5A07E9F100}"/>
          </ac:cxnSpMkLst>
        </pc:cxnChg>
        <pc:cxnChg chg="add mod">
          <ac:chgData name="Anika Nahrendorf" userId="b65dd99b-d143-4ac0-afd9-06cf92aa7564" providerId="ADAL" clId="{E2243816-0B25-9B40-A3FE-3F918E177A2D}" dt="2024-12-17T08:53:34.361" v="21734" actId="1076"/>
          <ac:cxnSpMkLst>
            <pc:docMk/>
            <pc:sldMk cId="1862022391" sldId="2147483640"/>
            <ac:cxnSpMk id="75" creationId="{149061FA-687E-3052-6B25-76D63BD6C55E}"/>
          </ac:cxnSpMkLst>
        </pc:cxnChg>
      </pc:sldChg>
      <pc:sldChg chg="addSp delSp modSp mod">
        <pc:chgData name="Anika Nahrendorf" userId="b65dd99b-d143-4ac0-afd9-06cf92aa7564" providerId="ADAL" clId="{E2243816-0B25-9B40-A3FE-3F918E177A2D}" dt="2024-12-17T12:22:32.451" v="25984" actId="57"/>
        <pc:sldMkLst>
          <pc:docMk/>
          <pc:sldMk cId="3038048731" sldId="2147483641"/>
        </pc:sldMkLst>
        <pc:spChg chg="add mod">
          <ac:chgData name="Anika Nahrendorf" userId="b65dd99b-d143-4ac0-afd9-06cf92aa7564" providerId="ADAL" clId="{E2243816-0B25-9B40-A3FE-3F918E177A2D}" dt="2024-11-18T14:52:12.693" v="1128" actId="1076"/>
          <ac:spMkLst>
            <pc:docMk/>
            <pc:sldMk cId="3038048731" sldId="2147483641"/>
            <ac:spMk id="3" creationId="{CD678709-BCBD-7E10-39D1-DCDA2A283CFC}"/>
          </ac:spMkLst>
        </pc:spChg>
        <pc:spChg chg="add mod">
          <ac:chgData name="Anika Nahrendorf" userId="b65dd99b-d143-4ac0-afd9-06cf92aa7564" providerId="ADAL" clId="{E2243816-0B25-9B40-A3FE-3F918E177A2D}" dt="2024-12-17T12:22:32.451" v="25984" actId="57"/>
          <ac:spMkLst>
            <pc:docMk/>
            <pc:sldMk cId="3038048731" sldId="2147483641"/>
            <ac:spMk id="11" creationId="{AEE55DFE-9381-CB28-893A-62CFFEE7681E}"/>
          </ac:spMkLst>
        </pc:spChg>
        <pc:spChg chg="add mod">
          <ac:chgData name="Anika Nahrendorf" userId="b65dd99b-d143-4ac0-afd9-06cf92aa7564" providerId="ADAL" clId="{E2243816-0B25-9B40-A3FE-3F918E177A2D}" dt="2024-12-17T09:20:23.054" v="22035" actId="1076"/>
          <ac:spMkLst>
            <pc:docMk/>
            <pc:sldMk cId="3038048731" sldId="2147483641"/>
            <ac:spMk id="14" creationId="{0E28C76B-8B6F-F307-69C6-001462B1EE5B}"/>
          </ac:spMkLst>
        </pc:spChg>
        <pc:spChg chg="add mod">
          <ac:chgData name="Anika Nahrendorf" userId="b65dd99b-d143-4ac0-afd9-06cf92aa7564" providerId="ADAL" clId="{E2243816-0B25-9B40-A3FE-3F918E177A2D}" dt="2024-12-17T09:20:13.391" v="22033" actId="1076"/>
          <ac:spMkLst>
            <pc:docMk/>
            <pc:sldMk cId="3038048731" sldId="2147483641"/>
            <ac:spMk id="16" creationId="{48316E5C-0712-4B9E-68F7-0A81A9EF175E}"/>
          </ac:spMkLst>
        </pc:spChg>
        <pc:picChg chg="add mod">
          <ac:chgData name="Anika Nahrendorf" userId="b65dd99b-d143-4ac0-afd9-06cf92aa7564" providerId="ADAL" clId="{E2243816-0B25-9B40-A3FE-3F918E177A2D}" dt="2024-11-19T13:18:20.447" v="1294"/>
          <ac:picMkLst>
            <pc:docMk/>
            <pc:sldMk cId="3038048731" sldId="2147483641"/>
            <ac:picMk id="2" creationId="{39B5D9CA-D6A8-A04B-DDF7-E331C8CD28EE}"/>
          </ac:picMkLst>
        </pc:picChg>
        <pc:picChg chg="mod modCrop">
          <ac:chgData name="Anika Nahrendorf" userId="b65dd99b-d143-4ac0-afd9-06cf92aa7564" providerId="ADAL" clId="{E2243816-0B25-9B40-A3FE-3F918E177A2D}" dt="2024-12-17T09:23:13.756" v="22046" actId="732"/>
          <ac:picMkLst>
            <pc:docMk/>
            <pc:sldMk cId="3038048731" sldId="2147483641"/>
            <ac:picMk id="4" creationId="{1B6A1402-2DB2-28FC-611C-664EA251F77A}"/>
          </ac:picMkLst>
        </pc:picChg>
        <pc:picChg chg="add mod">
          <ac:chgData name="Anika Nahrendorf" userId="b65dd99b-d143-4ac0-afd9-06cf92aa7564" providerId="ADAL" clId="{E2243816-0B25-9B40-A3FE-3F918E177A2D}" dt="2024-11-18T14:51:36.265" v="1086"/>
          <ac:picMkLst>
            <pc:docMk/>
            <pc:sldMk cId="3038048731" sldId="2147483641"/>
            <ac:picMk id="6" creationId="{1D296400-0C85-4B00-313F-C71335C4B402}"/>
          </ac:picMkLst>
        </pc:picChg>
        <pc:picChg chg="mod">
          <ac:chgData name="Anika Nahrendorf" userId="b65dd99b-d143-4ac0-afd9-06cf92aa7564" providerId="ADAL" clId="{E2243816-0B25-9B40-A3FE-3F918E177A2D}" dt="2024-12-17T09:20:38.543" v="22038" actId="1076"/>
          <ac:picMkLst>
            <pc:docMk/>
            <pc:sldMk cId="3038048731" sldId="2147483641"/>
            <ac:picMk id="7" creationId="{E065F465-5D72-D140-7B6D-A39D5EEC00AE}"/>
          </ac:picMkLst>
        </pc:picChg>
        <pc:picChg chg="mod">
          <ac:chgData name="Anika Nahrendorf" userId="b65dd99b-d143-4ac0-afd9-06cf92aa7564" providerId="ADAL" clId="{E2243816-0B25-9B40-A3FE-3F918E177A2D}" dt="2024-12-17T09:20:40.765" v="22039" actId="1076"/>
          <ac:picMkLst>
            <pc:docMk/>
            <pc:sldMk cId="3038048731" sldId="2147483641"/>
            <ac:picMk id="9" creationId="{C2B452E1-219F-C389-56B7-D9297FD75B27}"/>
          </ac:picMkLst>
        </pc:picChg>
        <pc:picChg chg="mod">
          <ac:chgData name="Anika Nahrendorf" userId="b65dd99b-d143-4ac0-afd9-06cf92aa7564" providerId="ADAL" clId="{E2243816-0B25-9B40-A3FE-3F918E177A2D}" dt="2024-12-17T09:20:44.375" v="22040" actId="1076"/>
          <ac:picMkLst>
            <pc:docMk/>
            <pc:sldMk cId="3038048731" sldId="2147483641"/>
            <ac:picMk id="10" creationId="{D72C62BF-2F94-3801-2198-60567C6EA38A}"/>
          </ac:picMkLst>
        </pc:picChg>
        <pc:picChg chg="add mod modCrop">
          <ac:chgData name="Anika Nahrendorf" userId="b65dd99b-d143-4ac0-afd9-06cf92aa7564" providerId="ADAL" clId="{E2243816-0B25-9B40-A3FE-3F918E177A2D}" dt="2024-12-17T09:20:35.521" v="22037" actId="1076"/>
          <ac:picMkLst>
            <pc:docMk/>
            <pc:sldMk cId="3038048731" sldId="2147483641"/>
            <ac:picMk id="12" creationId="{8DA496A1-9C4B-D43E-7654-80F09FEDD6F6}"/>
          </ac:picMkLst>
        </pc:picChg>
      </pc:sldChg>
      <pc:sldChg chg="addSp delSp modSp mod">
        <pc:chgData name="Anika Nahrendorf" userId="b65dd99b-d143-4ac0-afd9-06cf92aa7564" providerId="ADAL" clId="{E2243816-0B25-9B40-A3FE-3F918E177A2D}" dt="2024-12-17T10:58:25.252" v="25563" actId="1037"/>
        <pc:sldMkLst>
          <pc:docMk/>
          <pc:sldMk cId="4148488971" sldId="2147483642"/>
        </pc:sldMkLst>
        <pc:spChg chg="add mod">
          <ac:chgData name="Anika Nahrendorf" userId="b65dd99b-d143-4ac0-afd9-06cf92aa7564" providerId="ADAL" clId="{E2243816-0B25-9B40-A3FE-3F918E177A2D}" dt="2024-11-18T14:53:07.777" v="1150" actId="20577"/>
          <ac:spMkLst>
            <pc:docMk/>
            <pc:sldMk cId="4148488971" sldId="2147483642"/>
            <ac:spMk id="13" creationId="{2C7AF07D-AAB7-BDC9-4913-A45C7E55A147}"/>
          </ac:spMkLst>
        </pc:spChg>
        <pc:spChg chg="add mod">
          <ac:chgData name="Anika Nahrendorf" userId="b65dd99b-d143-4ac0-afd9-06cf92aa7564" providerId="ADAL" clId="{E2243816-0B25-9B40-A3FE-3F918E177A2D}" dt="2024-12-17T10:50:33.801" v="25522" actId="14100"/>
          <ac:spMkLst>
            <pc:docMk/>
            <pc:sldMk cId="4148488971" sldId="2147483642"/>
            <ac:spMk id="15" creationId="{1E30999E-8F6B-3448-6334-AAF85CF47C34}"/>
          </ac:spMkLst>
        </pc:spChg>
        <pc:spChg chg="add mod">
          <ac:chgData name="Anika Nahrendorf" userId="b65dd99b-d143-4ac0-afd9-06cf92aa7564" providerId="ADAL" clId="{E2243816-0B25-9B40-A3FE-3F918E177A2D}" dt="2024-12-17T10:51:29.949" v="25530" actId="1076"/>
          <ac:spMkLst>
            <pc:docMk/>
            <pc:sldMk cId="4148488971" sldId="2147483642"/>
            <ac:spMk id="17" creationId="{414DBDEA-5DBF-B3B3-9965-B4F5BEF4D124}"/>
          </ac:spMkLst>
        </pc:spChg>
        <pc:graphicFrameChg chg="add mod modGraphic">
          <ac:chgData name="Anika Nahrendorf" userId="b65dd99b-d143-4ac0-afd9-06cf92aa7564" providerId="ADAL" clId="{E2243816-0B25-9B40-A3FE-3F918E177A2D}" dt="2024-12-17T10:58:09.321" v="25558" actId="242"/>
          <ac:graphicFrameMkLst>
            <pc:docMk/>
            <pc:sldMk cId="4148488971" sldId="2147483642"/>
            <ac:graphicFrameMk id="3" creationId="{A2634918-EC13-ECB5-393D-808F0E3C4B9C}"/>
          </ac:graphicFrameMkLst>
        </pc:graphicFrameChg>
        <pc:picChg chg="add mod">
          <ac:chgData name="Anika Nahrendorf" userId="b65dd99b-d143-4ac0-afd9-06cf92aa7564" providerId="ADAL" clId="{E2243816-0B25-9B40-A3FE-3F918E177A2D}" dt="2024-11-19T13:18:31.347" v="1296"/>
          <ac:picMkLst>
            <pc:docMk/>
            <pc:sldMk cId="4148488971" sldId="2147483642"/>
            <ac:picMk id="2" creationId="{63C50CE1-D1E1-09CD-3815-16EA18BB2007}"/>
          </ac:picMkLst>
        </pc:picChg>
        <pc:picChg chg="mod">
          <ac:chgData name="Anika Nahrendorf" userId="b65dd99b-d143-4ac0-afd9-06cf92aa7564" providerId="ADAL" clId="{E2243816-0B25-9B40-A3FE-3F918E177A2D}" dt="2024-12-17T10:52:55.839" v="25543" actId="1076"/>
          <ac:picMkLst>
            <pc:docMk/>
            <pc:sldMk cId="4148488971" sldId="2147483642"/>
            <ac:picMk id="8" creationId="{1D925521-C968-78F2-4A73-393656970B5A}"/>
          </ac:picMkLst>
        </pc:picChg>
        <pc:picChg chg="mod">
          <ac:chgData name="Anika Nahrendorf" userId="b65dd99b-d143-4ac0-afd9-06cf92aa7564" providerId="ADAL" clId="{E2243816-0B25-9B40-A3FE-3F918E177A2D}" dt="2024-12-17T10:48:30.008" v="25517" actId="1076"/>
          <ac:picMkLst>
            <pc:docMk/>
            <pc:sldMk cId="4148488971" sldId="2147483642"/>
            <ac:picMk id="9" creationId="{674BBD3E-0999-93BD-D82F-59FB32F2689C}"/>
          </ac:picMkLst>
        </pc:picChg>
        <pc:picChg chg="add mod">
          <ac:chgData name="Anika Nahrendorf" userId="b65dd99b-d143-4ac0-afd9-06cf92aa7564" providerId="ADAL" clId="{E2243816-0B25-9B40-A3FE-3F918E177A2D}" dt="2024-12-17T10:55:10.901" v="25546" actId="14100"/>
          <ac:picMkLst>
            <pc:docMk/>
            <pc:sldMk cId="4148488971" sldId="2147483642"/>
            <ac:picMk id="10" creationId="{96817465-B4CC-3797-E4B6-78C1C017051D}"/>
          </ac:picMkLst>
        </pc:picChg>
        <pc:picChg chg="add mod">
          <ac:chgData name="Anika Nahrendorf" userId="b65dd99b-d143-4ac0-afd9-06cf92aa7564" providerId="ADAL" clId="{E2243816-0B25-9B40-A3FE-3F918E177A2D}" dt="2024-12-17T10:58:25.252" v="25563" actId="1037"/>
          <ac:picMkLst>
            <pc:docMk/>
            <pc:sldMk cId="4148488971" sldId="2147483642"/>
            <ac:picMk id="11" creationId="{9DBC74BF-A196-AAB1-05E1-45D785E28149}"/>
          </ac:picMkLst>
        </pc:picChg>
        <pc:picChg chg="add mod">
          <ac:chgData name="Anika Nahrendorf" userId="b65dd99b-d143-4ac0-afd9-06cf92aa7564" providerId="ADAL" clId="{E2243816-0B25-9B40-A3FE-3F918E177A2D}" dt="2024-11-18T14:53:05.538" v="1145"/>
          <ac:picMkLst>
            <pc:docMk/>
            <pc:sldMk cId="4148488971" sldId="2147483642"/>
            <ac:picMk id="14" creationId="{BB6769E5-5FD8-0A32-FA57-1995CBDE7636}"/>
          </ac:picMkLst>
        </pc:picChg>
      </pc:sldChg>
      <pc:sldChg chg="addSp delSp modSp mod">
        <pc:chgData name="Anika Nahrendorf" userId="b65dd99b-d143-4ac0-afd9-06cf92aa7564" providerId="ADAL" clId="{E2243816-0B25-9B40-A3FE-3F918E177A2D}" dt="2024-12-17T12:20:25.762" v="25976" actId="1076"/>
        <pc:sldMkLst>
          <pc:docMk/>
          <pc:sldMk cId="4054293253" sldId="2147483643"/>
        </pc:sldMkLst>
        <pc:spChg chg="add mod">
          <ac:chgData name="Anika Nahrendorf" userId="b65dd99b-d143-4ac0-afd9-06cf92aa7564" providerId="ADAL" clId="{E2243816-0B25-9B40-A3FE-3F918E177A2D}" dt="2024-11-18T14:53:16.162" v="1151"/>
          <ac:spMkLst>
            <pc:docMk/>
            <pc:sldMk cId="4054293253" sldId="2147483643"/>
            <ac:spMk id="14" creationId="{D6104E60-8044-8910-9A38-A4B7C400F862}"/>
          </ac:spMkLst>
        </pc:spChg>
        <pc:graphicFrameChg chg="add mod modGraphic">
          <ac:chgData name="Anika Nahrendorf" userId="b65dd99b-d143-4ac0-afd9-06cf92aa7564" providerId="ADAL" clId="{E2243816-0B25-9B40-A3FE-3F918E177A2D}" dt="2024-12-17T12:20:10.785" v="25972" actId="167"/>
          <ac:graphicFrameMkLst>
            <pc:docMk/>
            <pc:sldMk cId="4054293253" sldId="2147483643"/>
            <ac:graphicFrameMk id="6" creationId="{FA6A8F9D-2EAE-8F4E-C3B7-07DF0AD02CA8}"/>
          </ac:graphicFrameMkLst>
        </pc:graphicFrameChg>
        <pc:picChg chg="add mod">
          <ac:chgData name="Anika Nahrendorf" userId="b65dd99b-d143-4ac0-afd9-06cf92aa7564" providerId="ADAL" clId="{E2243816-0B25-9B40-A3FE-3F918E177A2D}" dt="2024-11-19T13:18:33.836" v="1297"/>
          <ac:picMkLst>
            <pc:docMk/>
            <pc:sldMk cId="4054293253" sldId="2147483643"/>
            <ac:picMk id="2" creationId="{80C93923-F35B-A61F-A1B3-F0083ECE0958}"/>
          </ac:picMkLst>
        </pc:picChg>
        <pc:picChg chg="mod">
          <ac:chgData name="Anika Nahrendorf" userId="b65dd99b-d143-4ac0-afd9-06cf92aa7564" providerId="ADAL" clId="{E2243816-0B25-9B40-A3FE-3F918E177A2D}" dt="2024-12-17T12:20:17.642" v="25973" actId="1076"/>
          <ac:picMkLst>
            <pc:docMk/>
            <pc:sldMk cId="4054293253" sldId="2147483643"/>
            <ac:picMk id="4" creationId="{5934AEAC-E44F-25A0-9762-02679C44E0A2}"/>
          </ac:picMkLst>
        </pc:picChg>
        <pc:picChg chg="mod">
          <ac:chgData name="Anika Nahrendorf" userId="b65dd99b-d143-4ac0-afd9-06cf92aa7564" providerId="ADAL" clId="{E2243816-0B25-9B40-A3FE-3F918E177A2D}" dt="2024-12-17T12:20:23.054" v="25975" actId="1076"/>
          <ac:picMkLst>
            <pc:docMk/>
            <pc:sldMk cId="4054293253" sldId="2147483643"/>
            <ac:picMk id="12" creationId="{9378BDE5-EADD-1390-DEB3-C53524B475C4}"/>
          </ac:picMkLst>
        </pc:picChg>
        <pc:picChg chg="mod">
          <ac:chgData name="Anika Nahrendorf" userId="b65dd99b-d143-4ac0-afd9-06cf92aa7564" providerId="ADAL" clId="{E2243816-0B25-9B40-A3FE-3F918E177A2D}" dt="2024-12-17T12:20:25.762" v="25976" actId="1076"/>
          <ac:picMkLst>
            <pc:docMk/>
            <pc:sldMk cId="4054293253" sldId="2147483643"/>
            <ac:picMk id="15" creationId="{FBA52787-8F46-070D-65DE-22133E707CF2}"/>
          </ac:picMkLst>
        </pc:picChg>
        <pc:picChg chg="mod">
          <ac:chgData name="Anika Nahrendorf" userId="b65dd99b-d143-4ac0-afd9-06cf92aa7564" providerId="ADAL" clId="{E2243816-0B25-9B40-A3FE-3F918E177A2D}" dt="2024-12-17T12:20:21.381" v="25974" actId="1076"/>
          <ac:picMkLst>
            <pc:docMk/>
            <pc:sldMk cId="4054293253" sldId="2147483643"/>
            <ac:picMk id="16" creationId="{7D8D76F0-664B-B740-AC1A-82E8B1652249}"/>
          </ac:picMkLst>
        </pc:picChg>
        <pc:picChg chg="add mod">
          <ac:chgData name="Anika Nahrendorf" userId="b65dd99b-d143-4ac0-afd9-06cf92aa7564" providerId="ADAL" clId="{E2243816-0B25-9B40-A3FE-3F918E177A2D}" dt="2024-11-18T14:53:16.162" v="1151"/>
          <ac:picMkLst>
            <pc:docMk/>
            <pc:sldMk cId="4054293253" sldId="2147483643"/>
            <ac:picMk id="17" creationId="{A9012333-4519-280E-12C5-5AE3663C8BB6}"/>
          </ac:picMkLst>
        </pc:picChg>
        <pc:picChg chg="add mod">
          <ac:chgData name="Anika Nahrendorf" userId="b65dd99b-d143-4ac0-afd9-06cf92aa7564" providerId="ADAL" clId="{E2243816-0B25-9B40-A3FE-3F918E177A2D}" dt="2024-12-17T12:20:10.785" v="25972" actId="167"/>
          <ac:picMkLst>
            <pc:docMk/>
            <pc:sldMk cId="4054293253" sldId="2147483643"/>
            <ac:picMk id="18" creationId="{AFD84650-8A48-B85A-3366-9AAB342B6A55}"/>
          </ac:picMkLst>
        </pc:picChg>
        <pc:picChg chg="add mod">
          <ac:chgData name="Anika Nahrendorf" userId="b65dd99b-d143-4ac0-afd9-06cf92aa7564" providerId="ADAL" clId="{E2243816-0B25-9B40-A3FE-3F918E177A2D}" dt="2024-12-17T12:20:10.785" v="25972" actId="167"/>
          <ac:picMkLst>
            <pc:docMk/>
            <pc:sldMk cId="4054293253" sldId="2147483643"/>
            <ac:picMk id="19" creationId="{7383EFBE-DE63-E693-9ACC-FDEA190B65BE}"/>
          </ac:picMkLst>
        </pc:picChg>
      </pc:sldChg>
      <pc:sldChg chg="addSp delSp modSp mod">
        <pc:chgData name="Anika Nahrendorf" userId="b65dd99b-d143-4ac0-afd9-06cf92aa7564" providerId="ADAL" clId="{E2243816-0B25-9B40-A3FE-3F918E177A2D}" dt="2024-12-17T12:50:19.074" v="26341" actId="572"/>
        <pc:sldMkLst>
          <pc:docMk/>
          <pc:sldMk cId="179017706" sldId="2147483644"/>
        </pc:sldMkLst>
        <pc:spChg chg="add mod">
          <ac:chgData name="Anika Nahrendorf" userId="b65dd99b-d143-4ac0-afd9-06cf92aa7564" providerId="ADAL" clId="{E2243816-0B25-9B40-A3FE-3F918E177A2D}" dt="2024-11-18T14:53:24.465" v="1155" actId="20577"/>
          <ac:spMkLst>
            <pc:docMk/>
            <pc:sldMk cId="179017706" sldId="2147483644"/>
            <ac:spMk id="3" creationId="{6113D664-D403-49CA-CEBB-6BDC60E27BB8}"/>
          </ac:spMkLst>
        </pc:spChg>
        <pc:spChg chg="add mod">
          <ac:chgData name="Anika Nahrendorf" userId="b65dd99b-d143-4ac0-afd9-06cf92aa7564" providerId="ADAL" clId="{E2243816-0B25-9B40-A3FE-3F918E177A2D}" dt="2024-12-17T12:46:28.590" v="26276" actId="1076"/>
          <ac:spMkLst>
            <pc:docMk/>
            <pc:sldMk cId="179017706" sldId="2147483644"/>
            <ac:spMk id="9" creationId="{B5E71962-ED3A-714B-1A5B-894FF420F456}"/>
          </ac:spMkLst>
        </pc:spChg>
        <pc:graphicFrameChg chg="add mod modGraphic">
          <ac:chgData name="Anika Nahrendorf" userId="b65dd99b-d143-4ac0-afd9-06cf92aa7564" providerId="ADAL" clId="{E2243816-0B25-9B40-A3FE-3F918E177A2D}" dt="2024-12-17T12:50:19.074" v="26341" actId="572"/>
          <ac:graphicFrameMkLst>
            <pc:docMk/>
            <pc:sldMk cId="179017706" sldId="2147483644"/>
            <ac:graphicFrameMk id="15" creationId="{1958CC53-56BC-1288-E230-A8EDBB42FB71}"/>
          </ac:graphicFrameMkLst>
        </pc:graphicFrameChg>
        <pc:picChg chg="add mod">
          <ac:chgData name="Anika Nahrendorf" userId="b65dd99b-d143-4ac0-afd9-06cf92aa7564" providerId="ADAL" clId="{E2243816-0B25-9B40-A3FE-3F918E177A2D}" dt="2024-11-19T13:18:36.327" v="1298"/>
          <ac:picMkLst>
            <pc:docMk/>
            <pc:sldMk cId="179017706" sldId="2147483644"/>
            <ac:picMk id="2" creationId="{A89CFEF0-B1D1-3742-67E4-5B2EE270394A}"/>
          </ac:picMkLst>
        </pc:picChg>
        <pc:picChg chg="mod modCrop">
          <ac:chgData name="Anika Nahrendorf" userId="b65dd99b-d143-4ac0-afd9-06cf92aa7564" providerId="ADAL" clId="{E2243816-0B25-9B40-A3FE-3F918E177A2D}" dt="2024-12-17T12:49:20.275" v="26340" actId="14100"/>
          <ac:picMkLst>
            <pc:docMk/>
            <pc:sldMk cId="179017706" sldId="2147483644"/>
            <ac:picMk id="4" creationId="{E2A523AD-FE94-B182-242B-C7D48B5559F0}"/>
          </ac:picMkLst>
        </pc:picChg>
        <pc:picChg chg="add mod">
          <ac:chgData name="Anika Nahrendorf" userId="b65dd99b-d143-4ac0-afd9-06cf92aa7564" providerId="ADAL" clId="{E2243816-0B25-9B40-A3FE-3F918E177A2D}" dt="2024-11-18T14:53:22.278" v="1153"/>
          <ac:picMkLst>
            <pc:docMk/>
            <pc:sldMk cId="179017706" sldId="2147483644"/>
            <ac:picMk id="5" creationId="{9FCA3C2D-A1DB-1A95-1B5C-B03FC23AD59B}"/>
          </ac:picMkLst>
        </pc:picChg>
        <pc:picChg chg="mod">
          <ac:chgData name="Anika Nahrendorf" userId="b65dd99b-d143-4ac0-afd9-06cf92aa7564" providerId="ADAL" clId="{E2243816-0B25-9B40-A3FE-3F918E177A2D}" dt="2024-12-17T12:24:50.316" v="26050" actId="1076"/>
          <ac:picMkLst>
            <pc:docMk/>
            <pc:sldMk cId="179017706" sldId="2147483644"/>
            <ac:picMk id="7" creationId="{88A8A3EE-D60D-A20A-A08F-20CE0F1598E2}"/>
          </ac:picMkLst>
        </pc:picChg>
        <pc:picChg chg="add mod modCrop">
          <ac:chgData name="Anika Nahrendorf" userId="b65dd99b-d143-4ac0-afd9-06cf92aa7564" providerId="ADAL" clId="{E2243816-0B25-9B40-A3FE-3F918E177A2D}" dt="2024-12-17T12:35:04.908" v="26113" actId="1076"/>
          <ac:picMkLst>
            <pc:docMk/>
            <pc:sldMk cId="179017706" sldId="2147483644"/>
            <ac:picMk id="10" creationId="{A8BDF907-2AA8-D415-D430-4C79B5309C3B}"/>
          </ac:picMkLst>
        </pc:picChg>
        <pc:picChg chg="add mod modCrop">
          <ac:chgData name="Anika Nahrendorf" userId="b65dd99b-d143-4ac0-afd9-06cf92aa7564" providerId="ADAL" clId="{E2243816-0B25-9B40-A3FE-3F918E177A2D}" dt="2024-12-17T12:34:55.124" v="26111" actId="1076"/>
          <ac:picMkLst>
            <pc:docMk/>
            <pc:sldMk cId="179017706" sldId="2147483644"/>
            <ac:picMk id="11" creationId="{B2B2A58D-303D-9660-E817-9101BD597DCF}"/>
          </ac:picMkLst>
        </pc:picChg>
        <pc:picChg chg="add mod modCrop">
          <ac:chgData name="Anika Nahrendorf" userId="b65dd99b-d143-4ac0-afd9-06cf92aa7564" providerId="ADAL" clId="{E2243816-0B25-9B40-A3FE-3F918E177A2D}" dt="2024-12-17T12:35:00.445" v="26112" actId="1076"/>
          <ac:picMkLst>
            <pc:docMk/>
            <pc:sldMk cId="179017706" sldId="2147483644"/>
            <ac:picMk id="12" creationId="{8A51FD97-C043-15B7-BB4B-70C28E8FA8FD}"/>
          </ac:picMkLst>
        </pc:picChg>
        <pc:picChg chg="add mod modCrop">
          <ac:chgData name="Anika Nahrendorf" userId="b65dd99b-d143-4ac0-afd9-06cf92aa7564" providerId="ADAL" clId="{E2243816-0B25-9B40-A3FE-3F918E177A2D}" dt="2024-12-17T12:35:10.428" v="26115" actId="1076"/>
          <ac:picMkLst>
            <pc:docMk/>
            <pc:sldMk cId="179017706" sldId="2147483644"/>
            <ac:picMk id="13" creationId="{829CE7B7-1E31-6C01-D382-FDDEC5FEDB39}"/>
          </ac:picMkLst>
        </pc:picChg>
      </pc:sldChg>
      <pc:sldChg chg="addSp delSp modSp del mod">
        <pc:chgData name="Anika Nahrendorf" userId="b65dd99b-d143-4ac0-afd9-06cf92aa7564" providerId="ADAL" clId="{E2243816-0B25-9B40-A3FE-3F918E177A2D}" dt="2024-12-17T13:24:43.212" v="26507" actId="2696"/>
        <pc:sldMkLst>
          <pc:docMk/>
          <pc:sldMk cId="418010056" sldId="2147483645"/>
        </pc:sldMkLst>
      </pc:sldChg>
      <pc:sldChg chg="addSp delSp modSp mod">
        <pc:chgData name="Anika Nahrendorf" userId="b65dd99b-d143-4ac0-afd9-06cf92aa7564" providerId="ADAL" clId="{E2243816-0B25-9B40-A3FE-3F918E177A2D}" dt="2024-11-19T13:48:32.838" v="1611" actId="1036"/>
        <pc:sldMkLst>
          <pc:docMk/>
          <pc:sldMk cId="3028925125" sldId="2147483646"/>
        </pc:sldMkLst>
        <pc:spChg chg="mod">
          <ac:chgData name="Anika Nahrendorf" userId="b65dd99b-d143-4ac0-afd9-06cf92aa7564" providerId="ADAL" clId="{E2243816-0B25-9B40-A3FE-3F918E177A2D}" dt="2024-11-19T13:28:22.538" v="1558" actId="14100"/>
          <ac:spMkLst>
            <pc:docMk/>
            <pc:sldMk cId="3028925125" sldId="2147483646"/>
            <ac:spMk id="5" creationId="{9837E283-55B7-1EE3-7526-6C0888834E2B}"/>
          </ac:spMkLst>
        </pc:spChg>
        <pc:spChg chg="add mod">
          <ac:chgData name="Anika Nahrendorf" userId="b65dd99b-d143-4ac0-afd9-06cf92aa7564" providerId="ADAL" clId="{E2243816-0B25-9B40-A3FE-3F918E177A2D}" dt="2024-11-19T13:30:05.023" v="1580" actId="14100"/>
          <ac:spMkLst>
            <pc:docMk/>
            <pc:sldMk cId="3028925125" sldId="2147483646"/>
            <ac:spMk id="7" creationId="{098A40DE-DE68-E542-9CE7-2D9ADA7AF700}"/>
          </ac:spMkLst>
        </pc:spChg>
        <pc:picChg chg="add mod">
          <ac:chgData name="Anika Nahrendorf" userId="b65dd99b-d143-4ac0-afd9-06cf92aa7564" providerId="ADAL" clId="{E2243816-0B25-9B40-A3FE-3F918E177A2D}" dt="2024-11-19T13:19:44.231" v="1319"/>
          <ac:picMkLst>
            <pc:docMk/>
            <pc:sldMk cId="3028925125" sldId="2147483646"/>
            <ac:picMk id="3" creationId="{8729F0CE-5ADE-1FAD-9331-D93CCB22E977}"/>
          </ac:picMkLst>
        </pc:picChg>
        <pc:picChg chg="mod">
          <ac:chgData name="Anika Nahrendorf" userId="b65dd99b-d143-4ac0-afd9-06cf92aa7564" providerId="ADAL" clId="{E2243816-0B25-9B40-A3FE-3F918E177A2D}" dt="2024-11-19T13:28:27.138" v="1559" actId="1076"/>
          <ac:picMkLst>
            <pc:docMk/>
            <pc:sldMk cId="3028925125" sldId="2147483646"/>
            <ac:picMk id="6" creationId="{C50E83C2-4176-6EB2-AFDE-586F400AC9A0}"/>
          </ac:picMkLst>
        </pc:picChg>
        <pc:picChg chg="add mod modCrop">
          <ac:chgData name="Anika Nahrendorf" userId="b65dd99b-d143-4ac0-afd9-06cf92aa7564" providerId="ADAL" clId="{E2243816-0B25-9B40-A3FE-3F918E177A2D}" dt="2024-11-19T13:48:19.332" v="1605" actId="1076"/>
          <ac:picMkLst>
            <pc:docMk/>
            <pc:sldMk cId="3028925125" sldId="2147483646"/>
            <ac:picMk id="12" creationId="{EF5D49D0-8D54-D875-118E-61A14BC509FF}"/>
          </ac:picMkLst>
        </pc:picChg>
        <pc:picChg chg="add mod modCrop">
          <ac:chgData name="Anika Nahrendorf" userId="b65dd99b-d143-4ac0-afd9-06cf92aa7564" providerId="ADAL" clId="{E2243816-0B25-9B40-A3FE-3F918E177A2D}" dt="2024-11-19T13:48:32.838" v="1611" actId="1036"/>
          <ac:picMkLst>
            <pc:docMk/>
            <pc:sldMk cId="3028925125" sldId="2147483646"/>
            <ac:picMk id="13" creationId="{1F8AD58B-78FF-9AD2-FAE3-3C0D5E6009CE}"/>
          </ac:picMkLst>
        </pc:picChg>
      </pc:sldChg>
      <pc:sldChg chg="addSp delSp modSp add del mod addAnim delAnim">
        <pc:chgData name="Anika Nahrendorf" userId="b65dd99b-d143-4ac0-afd9-06cf92aa7564" providerId="ADAL" clId="{E2243816-0B25-9B40-A3FE-3F918E177A2D}" dt="2024-12-19T10:23:41.463" v="30180" actId="1037"/>
        <pc:sldMkLst>
          <pc:docMk/>
          <pc:sldMk cId="475720648" sldId="2147483647"/>
        </pc:sldMkLst>
        <pc:spChg chg="add mod">
          <ac:chgData name="Anika Nahrendorf" userId="b65dd99b-d143-4ac0-afd9-06cf92aa7564" providerId="ADAL" clId="{E2243816-0B25-9B40-A3FE-3F918E177A2D}" dt="2024-11-18T14:53:46.457" v="1189" actId="20577"/>
          <ac:spMkLst>
            <pc:docMk/>
            <pc:sldMk cId="475720648" sldId="2147483647"/>
            <ac:spMk id="3" creationId="{9BCC37CE-7F1F-CD45-225E-9318BDC2706C}"/>
          </ac:spMkLst>
        </pc:spChg>
        <pc:spChg chg="add mod">
          <ac:chgData name="Anika Nahrendorf" userId="b65dd99b-d143-4ac0-afd9-06cf92aa7564" providerId="ADAL" clId="{E2243816-0B25-9B40-A3FE-3F918E177A2D}" dt="2024-12-19T10:22:36.566" v="30134" actId="1076"/>
          <ac:spMkLst>
            <pc:docMk/>
            <pc:sldMk cId="475720648" sldId="2147483647"/>
            <ac:spMk id="9" creationId="{A4BE5794-5687-16B8-250F-DD9CE1658BA3}"/>
          </ac:spMkLst>
        </pc:spChg>
        <pc:spChg chg="add mod">
          <ac:chgData name="Anika Nahrendorf" userId="b65dd99b-d143-4ac0-afd9-06cf92aa7564" providerId="ADAL" clId="{E2243816-0B25-9B40-A3FE-3F918E177A2D}" dt="2024-12-19T10:23:41.463" v="30180" actId="1037"/>
          <ac:spMkLst>
            <pc:docMk/>
            <pc:sldMk cId="475720648" sldId="2147483647"/>
            <ac:spMk id="11" creationId="{07A1ED71-05FE-151F-3F39-E96F5E85CEDB}"/>
          </ac:spMkLst>
        </pc:spChg>
        <pc:spChg chg="add mod">
          <ac:chgData name="Anika Nahrendorf" userId="b65dd99b-d143-4ac0-afd9-06cf92aa7564" providerId="ADAL" clId="{E2243816-0B25-9B40-A3FE-3F918E177A2D}" dt="2024-12-19T10:16:57.424" v="29976" actId="207"/>
          <ac:spMkLst>
            <pc:docMk/>
            <pc:sldMk cId="475720648" sldId="2147483647"/>
            <ac:spMk id="18" creationId="{5F272646-7FC2-4EBC-FE4F-B8ED55CF44B7}"/>
          </ac:spMkLst>
        </pc:spChg>
        <pc:picChg chg="add mod">
          <ac:chgData name="Anika Nahrendorf" userId="b65dd99b-d143-4ac0-afd9-06cf92aa7564" providerId="ADAL" clId="{E2243816-0B25-9B40-A3FE-3F918E177A2D}" dt="2024-11-19T13:18:42.019" v="1300"/>
          <ac:picMkLst>
            <pc:docMk/>
            <pc:sldMk cId="475720648" sldId="2147483647"/>
            <ac:picMk id="2" creationId="{08D48121-AFBE-FF59-AB66-AF78176ADB33}"/>
          </ac:picMkLst>
        </pc:picChg>
        <pc:picChg chg="mod modCrop">
          <ac:chgData name="Anika Nahrendorf" userId="b65dd99b-d143-4ac0-afd9-06cf92aa7564" providerId="ADAL" clId="{E2243816-0B25-9B40-A3FE-3F918E177A2D}" dt="2024-12-19T10:22:36.566" v="30134" actId="1076"/>
          <ac:picMkLst>
            <pc:docMk/>
            <pc:sldMk cId="475720648" sldId="2147483647"/>
            <ac:picMk id="6" creationId="{42088E7B-10EA-8FE7-F059-9CC8A5F4E293}"/>
          </ac:picMkLst>
        </pc:picChg>
        <pc:picChg chg="add mod">
          <ac:chgData name="Anika Nahrendorf" userId="b65dd99b-d143-4ac0-afd9-06cf92aa7564" providerId="ADAL" clId="{E2243816-0B25-9B40-A3FE-3F918E177A2D}" dt="2024-11-18T14:53:41.760" v="1174"/>
          <ac:picMkLst>
            <pc:docMk/>
            <pc:sldMk cId="475720648" sldId="2147483647"/>
            <ac:picMk id="7" creationId="{9D165398-1250-2E5C-6FD8-5369B36F13D9}"/>
          </ac:picMkLst>
        </pc:picChg>
        <pc:picChg chg="add mod modCrop">
          <ac:chgData name="Anika Nahrendorf" userId="b65dd99b-d143-4ac0-afd9-06cf92aa7564" providerId="ADAL" clId="{E2243816-0B25-9B40-A3FE-3F918E177A2D}" dt="2024-12-19T10:23:33.957" v="30160" actId="167"/>
          <ac:picMkLst>
            <pc:docMk/>
            <pc:sldMk cId="475720648" sldId="2147483647"/>
            <ac:picMk id="17" creationId="{7E9A4668-AF35-403E-F5E9-D48D9F6663DF}"/>
          </ac:picMkLst>
        </pc:picChg>
        <pc:picChg chg="add mod">
          <ac:chgData name="Anika Nahrendorf" userId="b65dd99b-d143-4ac0-afd9-06cf92aa7564" providerId="ADAL" clId="{E2243816-0B25-9B40-A3FE-3F918E177A2D}" dt="2024-12-19T10:23:16.933" v="30143" actId="1076"/>
          <ac:picMkLst>
            <pc:docMk/>
            <pc:sldMk cId="475720648" sldId="2147483647"/>
            <ac:picMk id="20" creationId="{A05B37C3-A67A-7BCF-59EF-8EF1697FA04C}"/>
          </ac:picMkLst>
        </pc:picChg>
      </pc:sldChg>
      <pc:sldMasterChg chg="delSldLayout">
        <pc:chgData name="Anika Nahrendorf" userId="b65dd99b-d143-4ac0-afd9-06cf92aa7564" providerId="ADAL" clId="{E2243816-0B25-9B40-A3FE-3F918E177A2D}" dt="2024-12-03T13:09:14.728" v="19921" actId="2696"/>
        <pc:sldMasterMkLst>
          <pc:docMk/>
          <pc:sldMasterMk cId="3893839882" sldId="2147483660"/>
        </pc:sldMasterMkLst>
        <pc:sldLayoutChg chg="del">
          <pc:chgData name="Anika Nahrendorf" userId="b65dd99b-d143-4ac0-afd9-06cf92aa7564" providerId="ADAL" clId="{E2243816-0B25-9B40-A3FE-3F918E177A2D}" dt="2024-12-03T13:09:14.728" v="19921" actId="2696"/>
          <pc:sldLayoutMkLst>
            <pc:docMk/>
            <pc:sldMasterMk cId="3893839882" sldId="2147483660"/>
            <pc:sldLayoutMk cId="2908235911" sldId="2147483724"/>
          </pc:sldLayoutMkLst>
        </pc:sldLayoutChg>
        <pc:sldLayoutChg chg="del">
          <pc:chgData name="Anika Nahrendorf" userId="b65dd99b-d143-4ac0-afd9-06cf92aa7564" providerId="ADAL" clId="{E2243816-0B25-9B40-A3FE-3F918E177A2D}" dt="2024-11-18T12:07:42.766" v="29" actId="2696"/>
          <pc:sldLayoutMkLst>
            <pc:docMk/>
            <pc:sldMasterMk cId="3893839882" sldId="2147483660"/>
            <pc:sldLayoutMk cId="2383525156" sldId="2147483725"/>
          </pc:sldLayoutMkLst>
        </pc:sldLayoutChg>
      </pc:sldMasterChg>
      <pc:sldMasterChg chg="modTransition modSldLayout">
        <pc:chgData name="Anika Nahrendorf" userId="b65dd99b-d143-4ac0-afd9-06cf92aa7564" providerId="ADAL" clId="{E2243816-0B25-9B40-A3FE-3F918E177A2D}" dt="2024-11-18T12:15:39.260" v="165"/>
        <pc:sldMasterMkLst>
          <pc:docMk/>
          <pc:sldMasterMk cId="123736633" sldId="2147483734"/>
        </pc:sldMasterMkLst>
        <pc:sldLayoutChg chg="addSp modTransition">
          <pc:chgData name="Anika Nahrendorf" userId="b65dd99b-d143-4ac0-afd9-06cf92aa7564" providerId="ADAL" clId="{E2243816-0B25-9B40-A3FE-3F918E177A2D}" dt="2024-11-18T12:15:39.260" v="165"/>
          <pc:sldLayoutMkLst>
            <pc:docMk/>
            <pc:sldMasterMk cId="123736633" sldId="2147483734"/>
            <pc:sldLayoutMk cId="3066343130" sldId="2147483736"/>
          </pc:sldLayoutMkLst>
        </pc:sldLayoutChg>
        <pc:sldLayoutChg chg="addSp">
          <pc:chgData name="Anika Nahrendorf" userId="b65dd99b-d143-4ac0-afd9-06cf92aa7564" providerId="ADAL" clId="{E2243816-0B25-9B40-A3FE-3F918E177A2D}" dt="2024-11-18T12:15:29.474" v="99"/>
          <pc:sldLayoutMkLst>
            <pc:docMk/>
            <pc:sldMasterMk cId="123736633" sldId="2147483734"/>
            <pc:sldLayoutMk cId="2534575711" sldId="2147483741"/>
          </pc:sldLayoutMkLst>
        </pc:sldLayoutChg>
        <pc:sldLayoutChg chg="addSp delSp">
          <pc:chgData name="Anika Nahrendorf" userId="b65dd99b-d143-4ac0-afd9-06cf92aa7564" providerId="ADAL" clId="{E2243816-0B25-9B40-A3FE-3F918E177A2D}" dt="2024-11-18T12:15:39.260" v="165"/>
          <pc:sldLayoutMkLst>
            <pc:docMk/>
            <pc:sldMasterMk cId="123736633" sldId="2147483734"/>
            <pc:sldLayoutMk cId="4081857879" sldId="2147483757"/>
          </pc:sldLayoutMkLst>
        </pc:sldLayoutChg>
      </pc:sldMasterChg>
    </pc:docChg>
  </pc:docChgLst>
  <pc:docChgLst>
    <pc:chgData name="Marilia Tavares" userId="S::u014747@global.bio-rad.com::d7282577-6a57-4bd5-9084-92884d76296b" providerId="AD" clId="Web-{DA9878A3-D6E6-B56C-326D-795B52C15793}"/>
    <pc:docChg chg="delSld modSld">
      <pc:chgData name="Marilia Tavares" userId="S::u014747@global.bio-rad.com::d7282577-6a57-4bd5-9084-92884d76296b" providerId="AD" clId="Web-{DA9878A3-D6E6-B56C-326D-795B52C15793}" dt="2024-12-17T07:26:01.201" v="33"/>
      <pc:docMkLst>
        <pc:docMk/>
      </pc:docMkLst>
      <pc:sldChg chg="addSp modSp addAnim">
        <pc:chgData name="Marilia Tavares" userId="S::u014747@global.bio-rad.com::d7282577-6a57-4bd5-9084-92884d76296b" providerId="AD" clId="Web-{DA9878A3-D6E6-B56C-326D-795B52C15793}" dt="2024-12-17T07:23:54.075" v="2"/>
        <pc:sldMkLst>
          <pc:docMk/>
          <pc:sldMk cId="1528185864" sldId="257"/>
        </pc:sldMkLst>
        <pc:picChg chg="add mod">
          <ac:chgData name="Marilia Tavares" userId="S::u014747@global.bio-rad.com::d7282577-6a57-4bd5-9084-92884d76296b" providerId="AD" clId="Web-{DA9878A3-D6E6-B56C-326D-795B52C15793}" dt="2024-12-17T07:23:51.575" v="1" actId="1076"/>
          <ac:picMkLst>
            <pc:docMk/>
            <pc:sldMk cId="1528185864" sldId="257"/>
            <ac:picMk id="4" creationId="{B18EEF30-E955-B847-502C-71107F171199}"/>
          </ac:picMkLst>
        </pc:picChg>
      </pc:sldChg>
      <pc:sldChg chg="del">
        <pc:chgData name="Marilia Tavares" userId="S::u014747@global.bio-rad.com::d7282577-6a57-4bd5-9084-92884d76296b" providerId="AD" clId="Web-{DA9878A3-D6E6-B56C-326D-795B52C15793}" dt="2024-12-17T07:25:51.872" v="29"/>
        <pc:sldMkLst>
          <pc:docMk/>
          <pc:sldMk cId="1312173960" sldId="303"/>
        </pc:sldMkLst>
      </pc:sldChg>
      <pc:sldChg chg="del">
        <pc:chgData name="Marilia Tavares" userId="S::u014747@global.bio-rad.com::d7282577-6a57-4bd5-9084-92884d76296b" providerId="AD" clId="Web-{DA9878A3-D6E6-B56C-326D-795B52C15793}" dt="2024-12-17T07:25:51.872" v="30"/>
        <pc:sldMkLst>
          <pc:docMk/>
          <pc:sldMk cId="3775622987" sldId="351"/>
        </pc:sldMkLst>
      </pc:sldChg>
      <pc:sldChg chg="del">
        <pc:chgData name="Marilia Tavares" userId="S::u014747@global.bio-rad.com::d7282577-6a57-4bd5-9084-92884d76296b" providerId="AD" clId="Web-{DA9878A3-D6E6-B56C-326D-795B52C15793}" dt="2024-12-17T07:25:59.794" v="32"/>
        <pc:sldMkLst>
          <pc:docMk/>
          <pc:sldMk cId="1354704392" sldId="362"/>
        </pc:sldMkLst>
      </pc:sldChg>
      <pc:sldChg chg="del">
        <pc:chgData name="Marilia Tavares" userId="S::u014747@global.bio-rad.com::d7282577-6a57-4bd5-9084-92884d76296b" providerId="AD" clId="Web-{DA9878A3-D6E6-B56C-326D-795B52C15793}" dt="2024-12-17T07:25:51.872" v="27"/>
        <pc:sldMkLst>
          <pc:docMk/>
          <pc:sldMk cId="3164838633" sldId="377"/>
        </pc:sldMkLst>
      </pc:sldChg>
      <pc:sldChg chg="del">
        <pc:chgData name="Marilia Tavares" userId="S::u014747@global.bio-rad.com::d7282577-6a57-4bd5-9084-92884d76296b" providerId="AD" clId="Web-{DA9878A3-D6E6-B56C-326D-795B52C15793}" dt="2024-12-17T07:25:51.872" v="31"/>
        <pc:sldMkLst>
          <pc:docMk/>
          <pc:sldMk cId="3157171869" sldId="390"/>
        </pc:sldMkLst>
      </pc:sldChg>
      <pc:sldChg chg="del">
        <pc:chgData name="Marilia Tavares" userId="S::u014747@global.bio-rad.com::d7282577-6a57-4bd5-9084-92884d76296b" providerId="AD" clId="Web-{DA9878A3-D6E6-B56C-326D-795B52C15793}" dt="2024-12-17T07:25:51.872" v="28"/>
        <pc:sldMkLst>
          <pc:docMk/>
          <pc:sldMk cId="3937027481" sldId="391"/>
        </pc:sldMkLst>
      </pc:sldChg>
      <pc:sldChg chg="del">
        <pc:chgData name="Marilia Tavares" userId="S::u014747@global.bio-rad.com::d7282577-6a57-4bd5-9084-92884d76296b" providerId="AD" clId="Web-{DA9878A3-D6E6-B56C-326D-795B52C15793}" dt="2024-12-17T07:26:01.201" v="33"/>
        <pc:sldMkLst>
          <pc:docMk/>
          <pc:sldMk cId="1389523117" sldId="392"/>
        </pc:sldMkLst>
      </pc:sldChg>
      <pc:sldChg chg="del">
        <pc:chgData name="Marilia Tavares" userId="S::u014747@global.bio-rad.com::d7282577-6a57-4bd5-9084-92884d76296b" providerId="AD" clId="Web-{DA9878A3-D6E6-B56C-326D-795B52C15793}" dt="2024-12-17T07:25:51.857" v="26"/>
        <pc:sldMkLst>
          <pc:docMk/>
          <pc:sldMk cId="4124566257" sldId="393"/>
        </pc:sldMkLst>
      </pc:sldChg>
      <pc:sldChg chg="del">
        <pc:chgData name="Marilia Tavares" userId="S::u014747@global.bio-rad.com::d7282577-6a57-4bd5-9084-92884d76296b" providerId="AD" clId="Web-{DA9878A3-D6E6-B56C-326D-795B52C15793}" dt="2024-12-17T07:25:51.857" v="25"/>
        <pc:sldMkLst>
          <pc:docMk/>
          <pc:sldMk cId="2738585417" sldId="394"/>
        </pc:sldMkLst>
      </pc:sldChg>
      <pc:sldChg chg="del">
        <pc:chgData name="Marilia Tavares" userId="S::u014747@global.bio-rad.com::d7282577-6a57-4bd5-9084-92884d76296b" providerId="AD" clId="Web-{DA9878A3-D6E6-B56C-326D-795B52C15793}" dt="2024-12-17T07:25:51.857" v="24"/>
        <pc:sldMkLst>
          <pc:docMk/>
          <pc:sldMk cId="2829312637" sldId="395"/>
        </pc:sldMkLst>
      </pc:sldChg>
      <pc:sldChg chg="del">
        <pc:chgData name="Marilia Tavares" userId="S::u014747@global.bio-rad.com::d7282577-6a57-4bd5-9084-92884d76296b" providerId="AD" clId="Web-{DA9878A3-D6E6-B56C-326D-795B52C15793}" dt="2024-12-17T07:25:51.857" v="23"/>
        <pc:sldMkLst>
          <pc:docMk/>
          <pc:sldMk cId="1297213585" sldId="396"/>
        </pc:sldMkLst>
      </pc:sldChg>
      <pc:sldChg chg="del">
        <pc:chgData name="Marilia Tavares" userId="S::u014747@global.bio-rad.com::d7282577-6a57-4bd5-9084-92884d76296b" providerId="AD" clId="Web-{DA9878A3-D6E6-B56C-326D-795B52C15793}" dt="2024-12-17T07:25:51.857" v="22"/>
        <pc:sldMkLst>
          <pc:docMk/>
          <pc:sldMk cId="1256988462" sldId="397"/>
        </pc:sldMkLst>
      </pc:sldChg>
      <pc:sldChg chg="del">
        <pc:chgData name="Marilia Tavares" userId="S::u014747@global.bio-rad.com::d7282577-6a57-4bd5-9084-92884d76296b" providerId="AD" clId="Web-{DA9878A3-D6E6-B56C-326D-795B52C15793}" dt="2024-12-17T07:25:51.857" v="16"/>
        <pc:sldMkLst>
          <pc:docMk/>
          <pc:sldMk cId="1960732661" sldId="398"/>
        </pc:sldMkLst>
      </pc:sldChg>
      <pc:sldChg chg="del">
        <pc:chgData name="Marilia Tavares" userId="S::u014747@global.bio-rad.com::d7282577-6a57-4bd5-9084-92884d76296b" providerId="AD" clId="Web-{DA9878A3-D6E6-B56C-326D-795B52C15793}" dt="2024-12-17T07:25:51.857" v="21"/>
        <pc:sldMkLst>
          <pc:docMk/>
          <pc:sldMk cId="2784126169" sldId="399"/>
        </pc:sldMkLst>
      </pc:sldChg>
      <pc:sldChg chg="del">
        <pc:chgData name="Marilia Tavares" userId="S::u014747@global.bio-rad.com::d7282577-6a57-4bd5-9084-92884d76296b" providerId="AD" clId="Web-{DA9878A3-D6E6-B56C-326D-795B52C15793}" dt="2024-12-17T07:25:51.857" v="15"/>
        <pc:sldMkLst>
          <pc:docMk/>
          <pc:sldMk cId="1944255739" sldId="400"/>
        </pc:sldMkLst>
      </pc:sldChg>
      <pc:sldChg chg="del">
        <pc:chgData name="Marilia Tavares" userId="S::u014747@global.bio-rad.com::d7282577-6a57-4bd5-9084-92884d76296b" providerId="AD" clId="Web-{DA9878A3-D6E6-B56C-326D-795B52C15793}" dt="2024-12-17T07:25:51.841" v="4"/>
        <pc:sldMkLst>
          <pc:docMk/>
          <pc:sldMk cId="3929930456" sldId="401"/>
        </pc:sldMkLst>
      </pc:sldChg>
      <pc:sldChg chg="del">
        <pc:chgData name="Marilia Tavares" userId="S::u014747@global.bio-rad.com::d7282577-6a57-4bd5-9084-92884d76296b" providerId="AD" clId="Web-{DA9878A3-D6E6-B56C-326D-795B52C15793}" dt="2024-12-17T07:25:51.857" v="14"/>
        <pc:sldMkLst>
          <pc:docMk/>
          <pc:sldMk cId="4227715683" sldId="402"/>
        </pc:sldMkLst>
      </pc:sldChg>
      <pc:sldChg chg="del">
        <pc:chgData name="Marilia Tavares" userId="S::u014747@global.bio-rad.com::d7282577-6a57-4bd5-9084-92884d76296b" providerId="AD" clId="Web-{DA9878A3-D6E6-B56C-326D-795B52C15793}" dt="2024-12-17T07:25:51.841" v="12"/>
        <pc:sldMkLst>
          <pc:docMk/>
          <pc:sldMk cId="3872178849" sldId="403"/>
        </pc:sldMkLst>
      </pc:sldChg>
      <pc:sldChg chg="del">
        <pc:chgData name="Marilia Tavares" userId="S::u014747@global.bio-rad.com::d7282577-6a57-4bd5-9084-92884d76296b" providerId="AD" clId="Web-{DA9878A3-D6E6-B56C-326D-795B52C15793}" dt="2024-12-17T07:25:51.841" v="11"/>
        <pc:sldMkLst>
          <pc:docMk/>
          <pc:sldMk cId="2513851383" sldId="404"/>
        </pc:sldMkLst>
      </pc:sldChg>
      <pc:sldChg chg="del">
        <pc:chgData name="Marilia Tavares" userId="S::u014747@global.bio-rad.com::d7282577-6a57-4bd5-9084-92884d76296b" providerId="AD" clId="Web-{DA9878A3-D6E6-B56C-326D-795B52C15793}" dt="2024-12-17T07:25:51.841" v="10"/>
        <pc:sldMkLst>
          <pc:docMk/>
          <pc:sldMk cId="545651791" sldId="405"/>
        </pc:sldMkLst>
      </pc:sldChg>
      <pc:sldChg chg="del">
        <pc:chgData name="Marilia Tavares" userId="S::u014747@global.bio-rad.com::d7282577-6a57-4bd5-9084-92884d76296b" providerId="AD" clId="Web-{DA9878A3-D6E6-B56C-326D-795B52C15793}" dt="2024-12-17T07:25:51.841" v="9"/>
        <pc:sldMkLst>
          <pc:docMk/>
          <pc:sldMk cId="1379367902" sldId="406"/>
        </pc:sldMkLst>
      </pc:sldChg>
      <pc:sldChg chg="del">
        <pc:chgData name="Marilia Tavares" userId="S::u014747@global.bio-rad.com::d7282577-6a57-4bd5-9084-92884d76296b" providerId="AD" clId="Web-{DA9878A3-D6E6-B56C-326D-795B52C15793}" dt="2024-12-17T07:25:51.841" v="8"/>
        <pc:sldMkLst>
          <pc:docMk/>
          <pc:sldMk cId="515043033" sldId="407"/>
        </pc:sldMkLst>
      </pc:sldChg>
      <pc:sldChg chg="del">
        <pc:chgData name="Marilia Tavares" userId="S::u014747@global.bio-rad.com::d7282577-6a57-4bd5-9084-92884d76296b" providerId="AD" clId="Web-{DA9878A3-D6E6-B56C-326D-795B52C15793}" dt="2024-12-17T07:25:51.857" v="13"/>
        <pc:sldMkLst>
          <pc:docMk/>
          <pc:sldMk cId="3352695593" sldId="408"/>
        </pc:sldMkLst>
      </pc:sldChg>
      <pc:sldChg chg="del">
        <pc:chgData name="Marilia Tavares" userId="S::u014747@global.bio-rad.com::d7282577-6a57-4bd5-9084-92884d76296b" providerId="AD" clId="Web-{DA9878A3-D6E6-B56C-326D-795B52C15793}" dt="2024-12-17T07:25:51.841" v="7"/>
        <pc:sldMkLst>
          <pc:docMk/>
          <pc:sldMk cId="1747216834" sldId="409"/>
        </pc:sldMkLst>
      </pc:sldChg>
      <pc:sldChg chg="del">
        <pc:chgData name="Marilia Tavares" userId="S::u014747@global.bio-rad.com::d7282577-6a57-4bd5-9084-92884d76296b" providerId="AD" clId="Web-{DA9878A3-D6E6-B56C-326D-795B52C15793}" dt="2024-12-17T07:25:51.857" v="20"/>
        <pc:sldMkLst>
          <pc:docMk/>
          <pc:sldMk cId="1766896535" sldId="410"/>
        </pc:sldMkLst>
      </pc:sldChg>
      <pc:sldChg chg="del">
        <pc:chgData name="Marilia Tavares" userId="S::u014747@global.bio-rad.com::d7282577-6a57-4bd5-9084-92884d76296b" providerId="AD" clId="Web-{DA9878A3-D6E6-B56C-326D-795B52C15793}" dt="2024-12-17T07:25:51.857" v="19"/>
        <pc:sldMkLst>
          <pc:docMk/>
          <pc:sldMk cId="3678021687" sldId="411"/>
        </pc:sldMkLst>
      </pc:sldChg>
      <pc:sldChg chg="del">
        <pc:chgData name="Marilia Tavares" userId="S::u014747@global.bio-rad.com::d7282577-6a57-4bd5-9084-92884d76296b" providerId="AD" clId="Web-{DA9878A3-D6E6-B56C-326D-795B52C15793}" dt="2024-12-17T07:25:51.857" v="18"/>
        <pc:sldMkLst>
          <pc:docMk/>
          <pc:sldMk cId="2231558571" sldId="412"/>
        </pc:sldMkLst>
      </pc:sldChg>
      <pc:sldChg chg="del">
        <pc:chgData name="Marilia Tavares" userId="S::u014747@global.bio-rad.com::d7282577-6a57-4bd5-9084-92884d76296b" providerId="AD" clId="Web-{DA9878A3-D6E6-B56C-326D-795B52C15793}" dt="2024-12-17T07:25:51.857" v="17"/>
        <pc:sldMkLst>
          <pc:docMk/>
          <pc:sldMk cId="329724207" sldId="414"/>
        </pc:sldMkLst>
      </pc:sldChg>
      <pc:sldChg chg="del">
        <pc:chgData name="Marilia Tavares" userId="S::u014747@global.bio-rad.com::d7282577-6a57-4bd5-9084-92884d76296b" providerId="AD" clId="Web-{DA9878A3-D6E6-B56C-326D-795B52C15793}" dt="2024-12-17T07:25:51.841" v="6"/>
        <pc:sldMkLst>
          <pc:docMk/>
          <pc:sldMk cId="1611468629" sldId="415"/>
        </pc:sldMkLst>
      </pc:sldChg>
      <pc:sldChg chg="del">
        <pc:chgData name="Marilia Tavares" userId="S::u014747@global.bio-rad.com::d7282577-6a57-4bd5-9084-92884d76296b" providerId="AD" clId="Web-{DA9878A3-D6E6-B56C-326D-795B52C15793}" dt="2024-12-17T07:25:51.841" v="5"/>
        <pc:sldMkLst>
          <pc:docMk/>
          <pc:sldMk cId="2939019591" sldId="416"/>
        </pc:sldMkLst>
      </pc:sldChg>
      <pc:sldChg chg="del">
        <pc:chgData name="Marilia Tavares" userId="S::u014747@global.bio-rad.com::d7282577-6a57-4bd5-9084-92884d76296b" providerId="AD" clId="Web-{DA9878A3-D6E6-B56C-326D-795B52C15793}" dt="2024-12-17T07:25:51.841" v="3"/>
        <pc:sldMkLst>
          <pc:docMk/>
          <pc:sldMk cId="2117071641" sldId="417"/>
        </pc:sldMkLst>
      </pc:sldChg>
    </pc:docChg>
  </pc:docChgLst>
  <pc:docChgLst>
    <pc:chgData name="Gaetano Di Bella" userId="S::u032316@global.bio-rad.com::8cf3c7d6-9d3a-486a-97d3-a9883b70c84d" providerId="AD" clId="Web-{63836CBE-B2D4-2FFE-2AFA-D29CE18B86A4}"/>
    <pc:docChg chg="modSld">
      <pc:chgData name="Gaetano Di Bella" userId="S::u032316@global.bio-rad.com::8cf3c7d6-9d3a-486a-97d3-a9883b70c84d" providerId="AD" clId="Web-{63836CBE-B2D4-2FFE-2AFA-D29CE18B86A4}" dt="2025-01-13T13:22:43.809" v="5" actId="1076"/>
      <pc:docMkLst>
        <pc:docMk/>
      </pc:docMkLst>
      <pc:sldChg chg="modSp">
        <pc:chgData name="Gaetano Di Bella" userId="S::u032316@global.bio-rad.com::8cf3c7d6-9d3a-486a-97d3-a9883b70c84d" providerId="AD" clId="Web-{63836CBE-B2D4-2FFE-2AFA-D29CE18B86A4}" dt="2025-01-13T13:22:43.809" v="5" actId="1076"/>
        <pc:sldMkLst>
          <pc:docMk/>
          <pc:sldMk cId="2444812648" sldId="2147483626"/>
        </pc:sldMkLst>
        <pc:picChg chg="mod">
          <ac:chgData name="Gaetano Di Bella" userId="S::u032316@global.bio-rad.com::8cf3c7d6-9d3a-486a-97d3-a9883b70c84d" providerId="AD" clId="Web-{63836CBE-B2D4-2FFE-2AFA-D29CE18B86A4}" dt="2025-01-13T13:22:43.809" v="5" actId="1076"/>
          <ac:picMkLst>
            <pc:docMk/>
            <pc:sldMk cId="2444812648" sldId="2147483626"/>
            <ac:picMk id="15" creationId="{5D5E0795-099D-6FA7-0CD2-637496B64879}"/>
          </ac:picMkLst>
        </pc:picChg>
        <pc:picChg chg="mod">
          <ac:chgData name="Gaetano Di Bella" userId="S::u032316@global.bio-rad.com::8cf3c7d6-9d3a-486a-97d3-a9883b70c84d" providerId="AD" clId="Web-{63836CBE-B2D4-2FFE-2AFA-D29CE18B86A4}" dt="2025-01-13T13:22:39.825" v="4" actId="14100"/>
          <ac:picMkLst>
            <pc:docMk/>
            <pc:sldMk cId="2444812648" sldId="2147483626"/>
            <ac:picMk id="16" creationId="{9C81EBCB-CC28-16D8-481F-DDA223C3707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C82-F546-AA40-7D1290E5C4E6}"/>
              </c:ext>
            </c:extLst>
          </c:dPt>
          <c:dPt>
            <c:idx val="1"/>
            <c:bubble3D val="0"/>
            <c:spPr>
              <a:solidFill>
                <a:srgbClr val="BE12A5"/>
              </a:solidFill>
              <a:ln w="19050">
                <a:solidFill>
                  <a:schemeClr val="lt1"/>
                </a:solidFill>
              </a:ln>
              <a:effectLst/>
            </c:spPr>
            <c:extLst>
              <c:ext xmlns:c16="http://schemas.microsoft.com/office/drawing/2014/chart" uri="{C3380CC4-5D6E-409C-BE32-E72D297353CC}">
                <c16:uniqueId val="{00000002-0625-884A-B01F-57C9E20680B0}"/>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3-0625-884A-B01F-57C9E20680B0}"/>
              </c:ext>
            </c:extLst>
          </c:dPt>
          <c:dPt>
            <c:idx val="3"/>
            <c:bubble3D val="0"/>
            <c:spPr>
              <a:solidFill>
                <a:srgbClr val="7030A0"/>
              </a:solidFill>
              <a:ln w="19050">
                <a:solidFill>
                  <a:schemeClr val="lt1"/>
                </a:solidFill>
              </a:ln>
              <a:effectLst/>
            </c:spPr>
            <c:extLst>
              <c:ext xmlns:c16="http://schemas.microsoft.com/office/drawing/2014/chart" uri="{C3380CC4-5D6E-409C-BE32-E72D297353CC}">
                <c16:uniqueId val="{00000004-0625-884A-B01F-57C9E20680B0}"/>
              </c:ext>
            </c:extLst>
          </c:dPt>
          <c:dPt>
            <c:idx val="4"/>
            <c:bubble3D val="0"/>
            <c:spPr>
              <a:solidFill>
                <a:schemeClr val="accent5">
                  <a:lumMod val="90000"/>
                </a:schemeClr>
              </a:solidFill>
              <a:ln w="19050">
                <a:solidFill>
                  <a:schemeClr val="lt1"/>
                </a:solidFill>
              </a:ln>
              <a:effectLst/>
            </c:spPr>
            <c:extLst>
              <c:ext xmlns:c16="http://schemas.microsoft.com/office/drawing/2014/chart" uri="{C3380CC4-5D6E-409C-BE32-E72D297353CC}">
                <c16:uniqueId val="{00000005-0625-884A-B01F-57C9E20680B0}"/>
              </c:ext>
            </c:extLst>
          </c:dPt>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24</c:v>
                </c:pt>
                <c:pt idx="1">
                  <c:v>34</c:v>
                </c:pt>
                <c:pt idx="2">
                  <c:v>10</c:v>
                </c:pt>
                <c:pt idx="3">
                  <c:v>14</c:v>
                </c:pt>
                <c:pt idx="4">
                  <c:v>18</c:v>
                </c:pt>
              </c:numCache>
            </c:numRef>
          </c:val>
          <c:extLst>
            <c:ext xmlns:c16="http://schemas.microsoft.com/office/drawing/2014/chart" uri="{C3380CC4-5D6E-409C-BE32-E72D297353CC}">
              <c16:uniqueId val="{00000000-0625-884A-B01F-57C9E20680B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8_65FDC66D.xml><?xml version="1.0" encoding="utf-8"?>
<p188:cmLst xmlns:a="http://schemas.openxmlformats.org/drawingml/2006/main" xmlns:r="http://schemas.openxmlformats.org/officeDocument/2006/relationships" xmlns:p188="http://schemas.microsoft.com/office/powerpoint/2018/8/main">
  <p188:cm id="{64629ABA-B115-4EC9-9A21-C5ABD5E6608F}" authorId="{E72F855E-1E86-22F3-2847-CA7F876F4ABD}" status="resolved" created="2024-10-28T12:07:37.168" complete="100000">
    <pc:sldMkLst xmlns:pc="http://schemas.microsoft.com/office/powerpoint/2013/main/command">
      <pc:docMk/>
      <pc:sldMk cId="1711130221" sldId="296"/>
    </pc:sldMkLst>
    <p188:replyLst>
      <p188:reply id="{7C02245C-C382-4CEB-87CE-408474D5D561}" authorId="{BE7BDA27-8199-432D-3FC7-30BD06BAC740}" created="2024-10-28T16:02:30.815">
        <p188:txBody>
          <a:bodyPr/>
          <a:lstStyle/>
          <a:p>
            <a:r>
              <a:rPr lang="en-CH"/>
              <a:t>done</a:t>
            </a:r>
          </a:p>
        </p188:txBody>
      </p188:reply>
    </p188:replyLst>
    <p188:txBody>
      <a:bodyPr/>
      <a:lstStyle/>
      <a:p>
        <a:r>
          <a:rPr lang="de-CH"/>
          <a:t>Can we add the link so they can access from the slide?
</a:t>
        </a:r>
      </a:p>
    </p188:txBody>
  </p188:cm>
  <p188:cm id="{EEFEF89C-DA88-4680-8C77-1B24AC0A89DA}" authorId="{E72F855E-1E86-22F3-2847-CA7F876F4ABD}" status="resolved" created="2024-10-28T12:08:18.438" complete="100000">
    <pc:sldMkLst xmlns:pc="http://schemas.microsoft.com/office/powerpoint/2013/main/command">
      <pc:docMk/>
      <pc:sldMk cId="1711130221" sldId="296"/>
    </pc:sldMkLst>
    <p188:replyLst>
      <p188:reply id="{71B12BD0-45CD-4D2C-B76E-CE4223C7A2C7}" authorId="{BE7BDA27-8199-432D-3FC7-30BD06BAC740}" created="2024-10-28T15:58:40.510">
        <p188:txBody>
          <a:bodyPr/>
          <a:lstStyle/>
          <a:p>
            <a:r>
              <a:rPr lang="en-CH"/>
              <a:t>No, they don’t have access to envoke. I will add a note.</a:t>
            </a:r>
          </a:p>
        </p188:txBody>
      </p188:reply>
    </p188:replyLst>
    <p188:txBody>
      <a:bodyPr/>
      <a:lstStyle/>
      <a:p>
        <a:r>
          <a:rPr lang="de-CH"/>
          <a:t>Is it a tool available to Channel Partners - if not it should be noted to avoid any questions
</a:t>
        </a:r>
      </a:p>
    </p188:txBody>
  </p188:cm>
</p188:cmLst>
</file>

<file path=ppt/comments/modernComment_133_8D61C7B.xml><?xml version="1.0" encoding="utf-8"?>
<p188:cmLst xmlns:a="http://schemas.openxmlformats.org/drawingml/2006/main" xmlns:r="http://schemas.openxmlformats.org/officeDocument/2006/relationships" xmlns:p188="http://schemas.microsoft.com/office/powerpoint/2018/8/main">
  <p188:cm id="{2F9C34D2-8E0E-4457-B0DA-6E0C7DB09903}" authorId="{E72F855E-1E86-22F3-2847-CA7F876F4ABD}" status="resolved" created="2024-10-28T12:12:15.050" complete="100000">
    <pc:sldMkLst xmlns:pc="http://schemas.microsoft.com/office/powerpoint/2013/main/command">
      <pc:docMk/>
      <pc:sldMk cId="3533236022" sldId="313"/>
    </pc:sldMkLst>
    <p188:txBody>
      <a:bodyPr/>
      <a:lstStyle/>
      <a:p>
        <a:r>
          <a:rPr lang="de-CH"/>
          <a:t>To be moved in Tulip Section</a:t>
        </a:r>
      </a:p>
    </p188:txBody>
  </p188:cm>
</p188:cmLst>
</file>

<file path=ppt/comments/modernComment_138_A86D83FB.xml><?xml version="1.0" encoding="utf-8"?>
<p188:cmLst xmlns:a="http://schemas.openxmlformats.org/drawingml/2006/main" xmlns:r="http://schemas.openxmlformats.org/officeDocument/2006/relationships" xmlns:p188="http://schemas.microsoft.com/office/powerpoint/2018/8/main">
  <p188:cm id="{E39B1933-BB0C-4C02-9AFA-4D5990725604}" authorId="{E72F855E-1E86-22F3-2847-CA7F876F4ABD}" status="resolved" created="2024-10-28T12:12:44.925" complete="100000">
    <pc:sldMkLst xmlns:pc="http://schemas.microsoft.com/office/powerpoint/2013/main/command">
      <pc:docMk/>
      <pc:sldMk cId="422651504" sldId="312"/>
    </pc:sldMkLst>
    <p188:txBody>
      <a:bodyPr/>
      <a:lstStyle/>
      <a:p>
        <a:r>
          <a:rPr lang="de-CH"/>
          <a:t>To be moved in DiaPro Section</a:t>
        </a:r>
      </a:p>
    </p188:txBody>
  </p188:cm>
</p188:cmLst>
</file>

<file path=ppt/comments/modernComment_13A_2F8A23BF.xml><?xml version="1.0" encoding="utf-8"?>
<p188:cmLst xmlns:a="http://schemas.openxmlformats.org/drawingml/2006/main" xmlns:r="http://schemas.openxmlformats.org/officeDocument/2006/relationships" xmlns:p188="http://schemas.microsoft.com/office/powerpoint/2018/8/main">
  <p188:cm id="{C18CF71E-A3EF-40FC-82EE-46CE3DDD01EF}" authorId="{E72F855E-1E86-22F3-2847-CA7F876F4ABD}" status="resolved" created="2024-10-28T12:10:40.653" complete="100000">
    <ac:deMkLst xmlns:ac="http://schemas.microsoft.com/office/drawing/2013/main/command">
      <pc:docMk xmlns:pc="http://schemas.microsoft.com/office/powerpoint/2013/main/command"/>
      <pc:sldMk xmlns:pc="http://schemas.microsoft.com/office/powerpoint/2013/main/command" cId="797582271" sldId="314"/>
      <ac:picMk id="5" creationId="{27EE1C6D-6A51-E764-12F6-735BA6E8738E}"/>
    </ac:deMkLst>
    <p188:replyLst>
      <p188:reply id="{66DCDE32-2708-4AB2-87D7-8084C8E0D285}" authorId="{E72F855E-1E86-22F3-2847-CA7F876F4ABD}" created="2024-10-28T12:11:03.797">
        <p188:txBody>
          <a:bodyPr/>
          <a:lstStyle/>
          <a:p>
            <a:r>
              <a:rPr lang="de-CH"/>
              <a:t>For quidel Ortho; i would put Quidel Ortho formely Ortho Diagnostics</a:t>
            </a:r>
          </a:p>
        </p188:txBody>
      </p188:reply>
    </p188:replyLst>
    <p188:txBody>
      <a:bodyPr/>
      <a:lstStyle/>
      <a:p>
        <a:r>
          <a:rPr lang="de-CH"/>
          <a:t>For immucor - I would put Werfen - formely Immucor</a:t>
        </a:r>
      </a:p>
    </p188:txBody>
  </p188:cm>
</p188:cmLst>
</file>

<file path=ppt/comments/modernComment_13E_1515B0B9.xml><?xml version="1.0" encoding="utf-8"?>
<p188:cmLst xmlns:a="http://schemas.openxmlformats.org/drawingml/2006/main" xmlns:r="http://schemas.openxmlformats.org/officeDocument/2006/relationships" xmlns:p188="http://schemas.microsoft.com/office/powerpoint/2018/8/main">
  <p188:cm id="{658A27B1-5E6E-4260-A63E-8F3CF339E134}" authorId="{E72F855E-1E86-22F3-2847-CA7F876F4ABD}" status="resolved" created="2024-10-28T12:31:15.775" complete="100000">
    <ac:txMkLst xmlns:ac="http://schemas.microsoft.com/office/drawing/2013/main/command">
      <pc:docMk xmlns:pc="http://schemas.microsoft.com/office/powerpoint/2013/main/command"/>
      <pc:sldMk xmlns:pc="http://schemas.microsoft.com/office/powerpoint/2013/main/command" cId="353743033" sldId="318"/>
      <ac:spMk id="4" creationId="{D44AA840-F567-FB23-44F3-5BD14602961E}"/>
      <ac:txMk cp="1">
        <ac:context len="314" hash="3887555807"/>
      </ac:txMk>
    </ac:txMkLst>
    <p188:pos x="559103" y="264905"/>
    <p188:txBody>
      <a:bodyPr/>
      <a:lstStyle/>
      <a:p>
        <a:r>
          <a:rPr lang="de-CH"/>
          <a:t>Quidel does not have a GEL - better to use another term such as separation matrix or better</a:t>
        </a:r>
      </a:p>
    </p188:txBody>
  </p188:cm>
</p188:cmLst>
</file>

<file path=ppt/comments/modernComment_146_78F06E3.xml><?xml version="1.0" encoding="utf-8"?>
<p188:cmLst xmlns:a="http://schemas.openxmlformats.org/drawingml/2006/main" xmlns:r="http://schemas.openxmlformats.org/officeDocument/2006/relationships" xmlns:p188="http://schemas.microsoft.com/office/powerpoint/2018/8/main">
  <p188:cm id="{5B8CCB3E-5890-4F8A-A686-A9EB8B13402F}" authorId="{E72F855E-1E86-22F3-2847-CA7F876F4ABD}" status="resolved" created="2024-10-28T12:09:15.587" complete="100000">
    <ac:txMkLst xmlns:ac="http://schemas.microsoft.com/office/drawing/2013/main/command">
      <pc:docMk xmlns:pc="http://schemas.microsoft.com/office/powerpoint/2013/main/command"/>
      <pc:sldMk xmlns:pc="http://schemas.microsoft.com/office/powerpoint/2013/main/command" cId="126813923" sldId="326"/>
      <ac:spMk id="7" creationId="{B09FCAEF-78BA-B65D-E7E6-F177AC9CE9DD}"/>
      <ac:txMk cp="0" len="24">
        <ac:context len="722" hash="34897316"/>
      </ac:txMk>
    </ac:txMkLst>
    <p188:pos x="2843254" y="272842"/>
    <p188:replyLst>
      <p188:reply id="{D09A3158-ADA0-42C8-827D-8ED2909FF65D}" authorId="{BE7BDA27-8199-432D-3FC7-30BD06BAC740}" created="2024-10-28T16:05:54.809">
        <p188:txBody>
          <a:bodyPr/>
          <a:lstStyle/>
          <a:p>
            <a:r>
              <a:rPr lang="en-CH"/>
              <a:t>Selling with impact was the name I gave to the webinar series I created last year. But it is also a selling technique.</a:t>
            </a:r>
          </a:p>
        </p188:txBody>
      </p188:reply>
    </p188:replyLst>
    <p188:txBody>
      <a:bodyPr/>
      <a:lstStyle/>
      <a:p>
        <a:r>
          <a:rPr lang="de-CH"/>
          <a:t>Is it an offical name? A registered techniques, just  checking if there is a trade made etc….</a:t>
        </a:r>
      </a:p>
    </p188:txBody>
  </p188:cm>
</p188:cmLst>
</file>

<file path=ppt/comments/modernComment_1F3_8B02775.xml><?xml version="1.0" encoding="utf-8"?>
<p188:cmLst xmlns:a="http://schemas.openxmlformats.org/drawingml/2006/main" xmlns:r="http://schemas.openxmlformats.org/officeDocument/2006/relationships" xmlns:p188="http://schemas.microsoft.com/office/powerpoint/2018/8/main">
  <p188:cm id="{9A43840D-1054-47FD-9C76-97779F7993E6}" authorId="{5CC5D38A-B316-86D2-3BC8-EA394F32272F}" status="resolved" created="2024-10-28T12:04:04.843" complete="100000">
    <pc:sldMkLst xmlns:pc="http://schemas.microsoft.com/office/powerpoint/2013/main/command">
      <pc:docMk/>
      <pc:sldMk cId="145762165" sldId="499"/>
    </pc:sldMkLst>
    <p188:replyLst>
      <p188:reply id="{723E9981-EF17-4A83-9D9A-B74435874E20}" authorId="{BE7BDA27-8199-432D-3FC7-30BD06BAC740}" created="2024-10-28T15:55:57.996">
        <p188:txBody>
          <a:bodyPr/>
          <a:lstStyle/>
          <a:p>
            <a:r>
              <a:rPr lang="en-CH"/>
              <a:t>Replaced</a:t>
            </a:r>
          </a:p>
        </p188:txBody>
      </p188:reply>
    </p188:replyLst>
    <p188:txBody>
      <a:bodyPr/>
      <a:lstStyle/>
      <a:p>
        <a:r>
          <a:rPr lang="fr-FR"/>
          <a:t>the imahes are not nice as they are streched </a:t>
        </a:r>
      </a:p>
    </p188:txBody>
  </p188:cm>
  <p188:cm id="{2A5C0A56-8A0D-4B2C-AC64-BBF27AA8B8B7}" authorId="{5CC5D38A-B316-86D2-3BC8-EA394F32272F}" status="resolved" created="2024-10-28T12:04:19.889" complete="100000">
    <pc:sldMkLst xmlns:pc="http://schemas.microsoft.com/office/powerpoint/2013/main/command">
      <pc:docMk/>
      <pc:sldMk cId="145762165" sldId="499"/>
    </pc:sldMkLst>
    <p188:replyLst>
      <p188:reply id="{DCEC0BEF-946E-4735-BC6D-A09E055582C1}" authorId="{BE7BDA27-8199-432D-3FC7-30BD06BAC740}" created="2024-10-28T15:56:02.756">
        <p188:txBody>
          <a:bodyPr/>
          <a:lstStyle/>
          <a:p>
            <a:r>
              <a:rPr lang="en-CH"/>
              <a:t>Done</a:t>
            </a:r>
          </a:p>
        </p188:txBody>
      </p188:reply>
    </p188:replyLst>
    <p188:txBody>
      <a:bodyPr/>
      <a:lstStyle/>
      <a:p>
        <a:r>
          <a:rPr lang="fr-FR"/>
          <a:t>Would be nice to add the names</a:t>
        </a:r>
      </a:p>
    </p188:txBody>
  </p188:cm>
</p188:cmLst>
</file>

<file path=ppt/comments/modernComment_7FFFFFED_F9A366A1.xml><?xml version="1.0" encoding="utf-8"?>
<p188:cmLst xmlns:a="http://schemas.openxmlformats.org/drawingml/2006/main" xmlns:r="http://schemas.openxmlformats.org/officeDocument/2006/relationships" xmlns:p188="http://schemas.microsoft.com/office/powerpoint/2018/8/main">
  <p188:cm id="{2D43CA7D-5558-4195-8F4C-2674F2123AF1}" authorId="{E72F855E-1E86-22F3-2847-CA7F876F4ABD}" status="resolved" created="2024-10-28T12:15:40.918" complete="100000">
    <pc:sldMkLst xmlns:pc="http://schemas.microsoft.com/office/powerpoint/2013/main/command">
      <pc:docMk/>
      <pc:sldMk cId="4188235425" sldId="2147483629"/>
    </pc:sldMkLst>
    <p188:replyLst>
      <p188:reply id="{2F810321-796D-458F-80B6-123B0A0C3C22}" authorId="{BE7BDA27-8199-432D-3FC7-30BD06BAC740}" created="2024-10-28T18:03:57.749">
        <p188:txBody>
          <a:bodyPr/>
          <a:lstStyle/>
          <a:p>
            <a:r>
              <a:rPr lang="en-CH"/>
              <a:t>Done</a:t>
            </a:r>
          </a:p>
        </p188:txBody>
      </p188:reply>
    </p188:replyLst>
    <p188:txBody>
      <a:bodyPr/>
      <a:lstStyle/>
      <a:p>
        <a:r>
          <a:rPr lang="de-CH"/>
          <a:t>Need to add the names for the small instruments</a:t>
        </a:r>
      </a:p>
    </p188:txBody>
  </p188:cm>
</p188:cmLst>
</file>

<file path=ppt/comments/modernComment_7FFFFFFE_B489BAC5.xml><?xml version="1.0" encoding="utf-8"?>
<p188:cmLst xmlns:a="http://schemas.openxmlformats.org/drawingml/2006/main" xmlns:r="http://schemas.openxmlformats.org/officeDocument/2006/relationships" xmlns:p188="http://schemas.microsoft.com/office/powerpoint/2018/8/main">
  <p188:cm id="{0C70A05B-71A7-4163-AE48-A81429CBBA6C}" authorId="{E72F855E-1E86-22F3-2847-CA7F876F4ABD}" status="resolved" created="2024-10-28T12:31:44.853" complete="100000">
    <ac:txMkLst xmlns:ac="http://schemas.microsoft.com/office/drawing/2013/main/command">
      <pc:docMk xmlns:pc="http://schemas.microsoft.com/office/powerpoint/2013/main/command"/>
      <pc:sldMk xmlns:pc="http://schemas.microsoft.com/office/powerpoint/2013/main/command" cId="3028925125" sldId="2147483646"/>
      <ac:spMk id="4" creationId="{F4F817D8-C922-BFAB-2B5D-1966EA7C0491}"/>
      <ac:txMk cp="0">
        <ac:context len="1" hash="13"/>
      </ac:txMk>
    </ac:txMkLst>
    <p188:txBody>
      <a:bodyPr/>
      <a:lstStyle/>
      <a:p>
        <a:r>
          <a:rPr lang="de-CH"/>
          <a:t>Need to add the date of the acquistion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D92AD6-2392-CCF5-1711-998C97870919}"/>
              </a:ext>
            </a:extLst>
          </p:cNvPr>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CH"/>
          </a:p>
        </p:txBody>
      </p:sp>
      <p:sp>
        <p:nvSpPr>
          <p:cNvPr id="3" name="Date Placeholder 2">
            <a:extLst>
              <a:ext uri="{FF2B5EF4-FFF2-40B4-BE49-F238E27FC236}">
                <a16:creationId xmlns:a16="http://schemas.microsoft.com/office/drawing/2014/main" id="{603DFCA7-9155-6772-8A46-128BD351D30C}"/>
              </a:ext>
            </a:extLst>
          </p:cNvPr>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7C238E90-0F10-4109-A302-F9024A88512B}" type="datetimeFigureOut">
              <a:rPr lang="en-CH" smtClean="0"/>
              <a:t>01/14/2025</a:t>
            </a:fld>
            <a:endParaRPr lang="en-CH"/>
          </a:p>
        </p:txBody>
      </p:sp>
      <p:sp>
        <p:nvSpPr>
          <p:cNvPr id="4" name="Footer Placeholder 3">
            <a:extLst>
              <a:ext uri="{FF2B5EF4-FFF2-40B4-BE49-F238E27FC236}">
                <a16:creationId xmlns:a16="http://schemas.microsoft.com/office/drawing/2014/main" id="{8B7D1374-1AE3-B3C9-8491-A1C2426EF487}"/>
              </a:ext>
            </a:extLst>
          </p:cNvPr>
          <p:cNvSpPr>
            <a:spLocks noGrp="1"/>
          </p:cNvSpPr>
          <p:nvPr>
            <p:ph type="ftr" sz="quarter" idx="2"/>
          </p:nvPr>
        </p:nvSpPr>
        <p:spPr>
          <a:xfrm>
            <a:off x="0" y="9429750"/>
            <a:ext cx="2971800" cy="496888"/>
          </a:xfrm>
          <a:prstGeom prst="rect">
            <a:avLst/>
          </a:prstGeom>
        </p:spPr>
        <p:txBody>
          <a:bodyPr vert="horz" lIns="91440" tIns="45720" rIns="91440" bIns="45720" rtlCol="0" anchor="b"/>
          <a:lstStyle>
            <a:lvl1pPr algn="l">
              <a:defRPr sz="1200"/>
            </a:lvl1pPr>
          </a:lstStyle>
          <a:p>
            <a:r>
              <a:rPr lang="en-US"/>
              <a:t>This document is intended solely for internal use and authorized channel partners of Bio-Rad. This document is NOT a customer facing document.</a:t>
            </a:r>
            <a:endParaRPr lang="en-CH"/>
          </a:p>
        </p:txBody>
      </p:sp>
      <p:sp>
        <p:nvSpPr>
          <p:cNvPr id="5" name="Slide Number Placeholder 4">
            <a:extLst>
              <a:ext uri="{FF2B5EF4-FFF2-40B4-BE49-F238E27FC236}">
                <a16:creationId xmlns:a16="http://schemas.microsoft.com/office/drawing/2014/main" id="{1F3516DA-FA7F-7D2E-81ED-31DA074A3AFF}"/>
              </a:ext>
            </a:extLst>
          </p:cNvPr>
          <p:cNvSpPr>
            <a:spLocks noGrp="1"/>
          </p:cNvSpPr>
          <p:nvPr>
            <p:ph type="sldNum" sz="quarter" idx="3"/>
          </p:nvPr>
        </p:nvSpPr>
        <p:spPr>
          <a:xfrm>
            <a:off x="3884613" y="9429750"/>
            <a:ext cx="2971800" cy="496888"/>
          </a:xfrm>
          <a:prstGeom prst="rect">
            <a:avLst/>
          </a:prstGeom>
        </p:spPr>
        <p:txBody>
          <a:bodyPr vert="horz" lIns="91440" tIns="45720" rIns="91440" bIns="45720" rtlCol="0" anchor="b"/>
          <a:lstStyle>
            <a:lvl1pPr algn="r">
              <a:defRPr sz="1200"/>
            </a:lvl1pPr>
          </a:lstStyle>
          <a:p>
            <a:fld id="{DBD093A0-2EC4-43CC-8066-2A7CC61A5B20}" type="slidenum">
              <a:rPr lang="en-CH" smtClean="0"/>
              <a:t>‹#›</a:t>
            </a:fld>
            <a:endParaRPr lang="en-CH"/>
          </a:p>
        </p:txBody>
      </p:sp>
    </p:spTree>
    <p:extLst>
      <p:ext uri="{BB962C8B-B14F-4D97-AF65-F5344CB8AC3E}">
        <p14:creationId xmlns:p14="http://schemas.microsoft.com/office/powerpoint/2010/main" val="273529889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10A16C2A-23D3-43FA-A2D1-91B2E1CFFCC0}" type="datetimeFigureOut">
              <a:rPr lang="en-CH" smtClean="0"/>
              <a:t>01/14/2025</a:t>
            </a:fld>
            <a:endParaRPr lang="en-CH"/>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r>
              <a:rPr lang="en-US"/>
              <a:t>This document is intended solely for internal use and authorized channel partners of Bio-Rad. This document is NOT a customer facing document.</a:t>
            </a:r>
            <a:endParaRPr lang="en-CH"/>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B1D464FB-D0D6-4E2B-9436-32C4E2AD6DB5}" type="slidenum">
              <a:rPr lang="en-CH" smtClean="0"/>
              <a:t>‹#›</a:t>
            </a:fld>
            <a:endParaRPr lang="en-CH"/>
          </a:p>
        </p:txBody>
      </p:sp>
    </p:spTree>
    <p:extLst>
      <p:ext uri="{BB962C8B-B14F-4D97-AF65-F5344CB8AC3E}">
        <p14:creationId xmlns:p14="http://schemas.microsoft.com/office/powerpoint/2010/main" val="3441001756"/>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88fd40c8d2_0_0:notes"/>
          <p:cNvSpPr txBox="1">
            <a:spLocks noGrp="1"/>
          </p:cNvSpPr>
          <p:nvPr>
            <p:ph type="body" idx="1"/>
          </p:nvPr>
        </p:nvSpPr>
        <p:spPr>
          <a:xfrm>
            <a:off x="701675" y="4416425"/>
            <a:ext cx="5607000" cy="41832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589" name="Google Shape;589;g88fd40c8d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 name="Footer Placeholder 1">
            <a:extLst>
              <a:ext uri="{FF2B5EF4-FFF2-40B4-BE49-F238E27FC236}">
                <a16:creationId xmlns:a16="http://schemas.microsoft.com/office/drawing/2014/main" id="{C103134B-4322-2825-424B-D48AA34ECBEF}"/>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86144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Footer Placeholder 3">
            <a:extLst>
              <a:ext uri="{FF2B5EF4-FFF2-40B4-BE49-F238E27FC236}">
                <a16:creationId xmlns:a16="http://schemas.microsoft.com/office/drawing/2014/main" id="{DA4FD7EC-ECB3-B8F8-8E87-FEB2859E4C03}"/>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2080329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endParaRPr lang="en-US"/>
          </a:p>
        </p:txBody>
      </p:sp>
      <p:sp>
        <p:nvSpPr>
          <p:cNvPr id="4" name="Footer Placeholder 3">
            <a:extLst>
              <a:ext uri="{FF2B5EF4-FFF2-40B4-BE49-F238E27FC236}">
                <a16:creationId xmlns:a16="http://schemas.microsoft.com/office/drawing/2014/main" id="{B0C46292-A6B6-F822-07DE-8DB5457412EC}"/>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640281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Footer Placeholder 3">
            <a:extLst>
              <a:ext uri="{FF2B5EF4-FFF2-40B4-BE49-F238E27FC236}">
                <a16:creationId xmlns:a16="http://schemas.microsoft.com/office/drawing/2014/main" id="{8CF3D905-1970-3D8B-27C2-84AC4C009ED9}"/>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676264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a:extLst>
            <a:ext uri="{FF2B5EF4-FFF2-40B4-BE49-F238E27FC236}">
              <a16:creationId xmlns:a16="http://schemas.microsoft.com/office/drawing/2014/main" id="{148BDBC2-380A-CCA2-48CD-B54ACE34E23E}"/>
            </a:ext>
          </a:extLst>
        </p:cNvPr>
        <p:cNvGrpSpPr/>
        <p:nvPr/>
      </p:nvGrpSpPr>
      <p:grpSpPr>
        <a:xfrm>
          <a:off x="0" y="0"/>
          <a:ext cx="0" cy="0"/>
          <a:chOff x="0" y="0"/>
          <a:chExt cx="0" cy="0"/>
        </a:xfrm>
      </p:grpSpPr>
      <p:sp>
        <p:nvSpPr>
          <p:cNvPr id="496" name="Google Shape;496;g891fefe4fb_0_1013:notes">
            <a:extLst>
              <a:ext uri="{FF2B5EF4-FFF2-40B4-BE49-F238E27FC236}">
                <a16:creationId xmlns:a16="http://schemas.microsoft.com/office/drawing/2014/main" id="{AACD280B-7C59-5F42-7FFA-19E37B15380D}"/>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7" name="Google Shape;497;g891fefe4fb_0_1013:notes">
            <a:extLst>
              <a:ext uri="{FF2B5EF4-FFF2-40B4-BE49-F238E27FC236}">
                <a16:creationId xmlns:a16="http://schemas.microsoft.com/office/drawing/2014/main" id="{17B93B6E-F27D-D340-87A7-4141CF232F0D}"/>
              </a:ext>
            </a:extLst>
          </p:cNvPr>
          <p:cNvSpPr txBox="1">
            <a:spLocks noGrp="1"/>
          </p:cNvSpPr>
          <p:nvPr>
            <p:ph type="body" idx="1"/>
          </p:nvPr>
        </p:nvSpPr>
        <p:spPr>
          <a:xfrm>
            <a:off x="701675" y="4416431"/>
            <a:ext cx="5607000" cy="4183200"/>
          </a:xfrm>
          <a:prstGeom prst="rect">
            <a:avLst/>
          </a:prstGeom>
          <a:noFill/>
          <a:ln>
            <a:noFill/>
          </a:ln>
        </p:spPr>
        <p:txBody>
          <a:bodyPr spcFirstLastPara="1" wrap="square" lIns="95175" tIns="47575" rIns="95175" bIns="47575" anchor="t" anchorCtr="0">
            <a:noAutofit/>
          </a:bodyPr>
          <a:lstStyle/>
          <a:p>
            <a:pPr marL="0" lvl="0" indent="0" algn="l" rtl="0">
              <a:spcBef>
                <a:spcPts val="0"/>
              </a:spcBef>
              <a:spcAft>
                <a:spcPts val="0"/>
              </a:spcAft>
              <a:buNone/>
            </a:pPr>
            <a:endParaRPr/>
          </a:p>
        </p:txBody>
      </p:sp>
      <p:sp>
        <p:nvSpPr>
          <p:cNvPr id="2" name="Footer Placeholder 1">
            <a:extLst>
              <a:ext uri="{FF2B5EF4-FFF2-40B4-BE49-F238E27FC236}">
                <a16:creationId xmlns:a16="http://schemas.microsoft.com/office/drawing/2014/main" id="{E5685B79-0ED3-A425-7A3F-D9EEDE1C8B43}"/>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264588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a:extLst>
            <a:ext uri="{FF2B5EF4-FFF2-40B4-BE49-F238E27FC236}">
              <a16:creationId xmlns:a16="http://schemas.microsoft.com/office/drawing/2014/main" id="{BFD9EB55-2D47-9F0A-A46C-6D0533AB3C76}"/>
            </a:ext>
          </a:extLst>
        </p:cNvPr>
        <p:cNvGrpSpPr/>
        <p:nvPr/>
      </p:nvGrpSpPr>
      <p:grpSpPr>
        <a:xfrm>
          <a:off x="0" y="0"/>
          <a:ext cx="0" cy="0"/>
          <a:chOff x="0" y="0"/>
          <a:chExt cx="0" cy="0"/>
        </a:xfrm>
      </p:grpSpPr>
      <p:sp>
        <p:nvSpPr>
          <p:cNvPr id="496" name="Google Shape;496;g891fefe4fb_0_1013:notes">
            <a:extLst>
              <a:ext uri="{FF2B5EF4-FFF2-40B4-BE49-F238E27FC236}">
                <a16:creationId xmlns:a16="http://schemas.microsoft.com/office/drawing/2014/main" id="{B3999DA0-4CD6-4294-62BF-584606845B89}"/>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7" name="Google Shape;497;g891fefe4fb_0_1013:notes">
            <a:extLst>
              <a:ext uri="{FF2B5EF4-FFF2-40B4-BE49-F238E27FC236}">
                <a16:creationId xmlns:a16="http://schemas.microsoft.com/office/drawing/2014/main" id="{8948BB71-E9BC-8EEA-4C5B-C3FB341D373C}"/>
              </a:ext>
            </a:extLst>
          </p:cNvPr>
          <p:cNvSpPr txBox="1">
            <a:spLocks noGrp="1"/>
          </p:cNvSpPr>
          <p:nvPr>
            <p:ph type="body" idx="1"/>
          </p:nvPr>
        </p:nvSpPr>
        <p:spPr>
          <a:xfrm>
            <a:off x="701675" y="4416431"/>
            <a:ext cx="5607000" cy="4183200"/>
          </a:xfrm>
          <a:prstGeom prst="rect">
            <a:avLst/>
          </a:prstGeom>
          <a:noFill/>
          <a:ln>
            <a:noFill/>
          </a:ln>
        </p:spPr>
        <p:txBody>
          <a:bodyPr spcFirstLastPara="1" wrap="square" lIns="95175" tIns="47575" rIns="95175" bIns="47575" anchor="t" anchorCtr="0">
            <a:noAutofit/>
          </a:bodyPr>
          <a:lstStyle/>
          <a:p>
            <a:pPr marL="0" lvl="0" indent="0" algn="l" rtl="0">
              <a:spcBef>
                <a:spcPts val="0"/>
              </a:spcBef>
              <a:spcAft>
                <a:spcPts val="0"/>
              </a:spcAft>
              <a:buNone/>
            </a:pPr>
            <a:endParaRPr/>
          </a:p>
        </p:txBody>
      </p:sp>
      <p:sp>
        <p:nvSpPr>
          <p:cNvPr id="2" name="Footer Placeholder 1">
            <a:extLst>
              <a:ext uri="{FF2B5EF4-FFF2-40B4-BE49-F238E27FC236}">
                <a16:creationId xmlns:a16="http://schemas.microsoft.com/office/drawing/2014/main" id="{B02D2FF6-E46E-DAC8-C72C-27D9821DBF4A}"/>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614955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a:extLst>
            <a:ext uri="{FF2B5EF4-FFF2-40B4-BE49-F238E27FC236}">
              <a16:creationId xmlns:a16="http://schemas.microsoft.com/office/drawing/2014/main" id="{74D5CBCC-E6E4-5D9F-03CD-824757BCD1AB}"/>
            </a:ext>
          </a:extLst>
        </p:cNvPr>
        <p:cNvGrpSpPr/>
        <p:nvPr/>
      </p:nvGrpSpPr>
      <p:grpSpPr>
        <a:xfrm>
          <a:off x="0" y="0"/>
          <a:ext cx="0" cy="0"/>
          <a:chOff x="0" y="0"/>
          <a:chExt cx="0" cy="0"/>
        </a:xfrm>
      </p:grpSpPr>
      <p:sp>
        <p:nvSpPr>
          <p:cNvPr id="496" name="Google Shape;496;g891fefe4fb_0_1013:notes">
            <a:extLst>
              <a:ext uri="{FF2B5EF4-FFF2-40B4-BE49-F238E27FC236}">
                <a16:creationId xmlns:a16="http://schemas.microsoft.com/office/drawing/2014/main" id="{4E29FA55-27FC-77E3-F378-ED9C39249441}"/>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7" name="Google Shape;497;g891fefe4fb_0_1013:notes">
            <a:extLst>
              <a:ext uri="{FF2B5EF4-FFF2-40B4-BE49-F238E27FC236}">
                <a16:creationId xmlns:a16="http://schemas.microsoft.com/office/drawing/2014/main" id="{3CDB7E94-2CD5-6AD1-EE70-30A03160B6DB}"/>
              </a:ext>
            </a:extLst>
          </p:cNvPr>
          <p:cNvSpPr txBox="1">
            <a:spLocks noGrp="1"/>
          </p:cNvSpPr>
          <p:nvPr>
            <p:ph type="body" idx="1"/>
          </p:nvPr>
        </p:nvSpPr>
        <p:spPr>
          <a:xfrm>
            <a:off x="701675" y="4416431"/>
            <a:ext cx="5607000" cy="4183200"/>
          </a:xfrm>
          <a:prstGeom prst="rect">
            <a:avLst/>
          </a:prstGeom>
          <a:noFill/>
          <a:ln>
            <a:noFill/>
          </a:ln>
        </p:spPr>
        <p:txBody>
          <a:bodyPr spcFirstLastPara="1" wrap="square" lIns="95175" tIns="47575" rIns="95175" bIns="47575" anchor="t" anchorCtr="0">
            <a:noAutofit/>
          </a:bodyPr>
          <a:lstStyle/>
          <a:p>
            <a:pPr marL="0" lvl="0" indent="0" algn="l" rtl="0">
              <a:spcBef>
                <a:spcPts val="0"/>
              </a:spcBef>
              <a:spcAft>
                <a:spcPts val="0"/>
              </a:spcAft>
              <a:buNone/>
            </a:pPr>
            <a:endParaRPr/>
          </a:p>
        </p:txBody>
      </p:sp>
      <p:sp>
        <p:nvSpPr>
          <p:cNvPr id="2" name="Footer Placeholder 1">
            <a:extLst>
              <a:ext uri="{FF2B5EF4-FFF2-40B4-BE49-F238E27FC236}">
                <a16:creationId xmlns:a16="http://schemas.microsoft.com/office/drawing/2014/main" id="{720E146A-1C30-B299-2246-D466635976AC}"/>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3025262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a:extLst>
            <a:ext uri="{FF2B5EF4-FFF2-40B4-BE49-F238E27FC236}">
              <a16:creationId xmlns:a16="http://schemas.microsoft.com/office/drawing/2014/main" id="{8B882DFE-A42C-0F11-1196-5F7FB37AA658}"/>
            </a:ext>
          </a:extLst>
        </p:cNvPr>
        <p:cNvGrpSpPr/>
        <p:nvPr/>
      </p:nvGrpSpPr>
      <p:grpSpPr>
        <a:xfrm>
          <a:off x="0" y="0"/>
          <a:ext cx="0" cy="0"/>
          <a:chOff x="0" y="0"/>
          <a:chExt cx="0" cy="0"/>
        </a:xfrm>
      </p:grpSpPr>
      <p:sp>
        <p:nvSpPr>
          <p:cNvPr id="496" name="Google Shape;496;g891fefe4fb_0_1013:notes">
            <a:extLst>
              <a:ext uri="{FF2B5EF4-FFF2-40B4-BE49-F238E27FC236}">
                <a16:creationId xmlns:a16="http://schemas.microsoft.com/office/drawing/2014/main" id="{9EE8D5C8-D271-B395-C128-2DDA73F2A728}"/>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7" name="Google Shape;497;g891fefe4fb_0_1013:notes">
            <a:extLst>
              <a:ext uri="{FF2B5EF4-FFF2-40B4-BE49-F238E27FC236}">
                <a16:creationId xmlns:a16="http://schemas.microsoft.com/office/drawing/2014/main" id="{EFA7E600-741D-3508-FC0A-02D86B7910BD}"/>
              </a:ext>
            </a:extLst>
          </p:cNvPr>
          <p:cNvSpPr txBox="1">
            <a:spLocks noGrp="1"/>
          </p:cNvSpPr>
          <p:nvPr>
            <p:ph type="body" idx="1"/>
          </p:nvPr>
        </p:nvSpPr>
        <p:spPr>
          <a:xfrm>
            <a:off x="701675" y="4416431"/>
            <a:ext cx="5607000" cy="4183200"/>
          </a:xfrm>
          <a:prstGeom prst="rect">
            <a:avLst/>
          </a:prstGeom>
          <a:noFill/>
          <a:ln>
            <a:noFill/>
          </a:ln>
        </p:spPr>
        <p:txBody>
          <a:bodyPr spcFirstLastPara="1" wrap="square" lIns="95175" tIns="47575" rIns="95175" bIns="47575" anchor="t" anchorCtr="0">
            <a:noAutofit/>
          </a:bodyPr>
          <a:lstStyle/>
          <a:p>
            <a:pPr marL="0" lvl="0" indent="0" algn="l" rtl="0">
              <a:spcBef>
                <a:spcPts val="0"/>
              </a:spcBef>
              <a:spcAft>
                <a:spcPts val="0"/>
              </a:spcAft>
              <a:buNone/>
            </a:pPr>
            <a:endParaRPr/>
          </a:p>
        </p:txBody>
      </p:sp>
      <p:sp>
        <p:nvSpPr>
          <p:cNvPr id="2" name="Footer Placeholder 1">
            <a:extLst>
              <a:ext uri="{FF2B5EF4-FFF2-40B4-BE49-F238E27FC236}">
                <a16:creationId xmlns:a16="http://schemas.microsoft.com/office/drawing/2014/main" id="{5AD9BFF5-32B2-6CC8-6545-825D892123B3}"/>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212379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a:extLst>
            <a:ext uri="{FF2B5EF4-FFF2-40B4-BE49-F238E27FC236}">
              <a16:creationId xmlns:a16="http://schemas.microsoft.com/office/drawing/2014/main" id="{31CD706F-7383-F7BE-0F48-ECCD8DE2DBD8}"/>
            </a:ext>
          </a:extLst>
        </p:cNvPr>
        <p:cNvGrpSpPr/>
        <p:nvPr/>
      </p:nvGrpSpPr>
      <p:grpSpPr>
        <a:xfrm>
          <a:off x="0" y="0"/>
          <a:ext cx="0" cy="0"/>
          <a:chOff x="0" y="0"/>
          <a:chExt cx="0" cy="0"/>
        </a:xfrm>
      </p:grpSpPr>
      <p:sp>
        <p:nvSpPr>
          <p:cNvPr id="505" name="Google Shape;505;g891fefe4fb_0_1022:notes">
            <a:extLst>
              <a:ext uri="{FF2B5EF4-FFF2-40B4-BE49-F238E27FC236}">
                <a16:creationId xmlns:a16="http://schemas.microsoft.com/office/drawing/2014/main" id="{287DE7F1-F6F9-7517-FDF6-3534A2002CBD}"/>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6" name="Google Shape;506;g891fefe4fb_0_1022:notes">
            <a:extLst>
              <a:ext uri="{FF2B5EF4-FFF2-40B4-BE49-F238E27FC236}">
                <a16:creationId xmlns:a16="http://schemas.microsoft.com/office/drawing/2014/main" id="{75B3C179-7FE6-BFBA-1240-647F1CB426D6}"/>
              </a:ext>
            </a:extLst>
          </p:cNvPr>
          <p:cNvSpPr txBox="1">
            <a:spLocks noGrp="1"/>
          </p:cNvSpPr>
          <p:nvPr>
            <p:ph type="body" idx="1"/>
          </p:nvPr>
        </p:nvSpPr>
        <p:spPr>
          <a:xfrm>
            <a:off x="701675" y="4416431"/>
            <a:ext cx="5607000" cy="4183200"/>
          </a:xfrm>
          <a:prstGeom prst="rect">
            <a:avLst/>
          </a:prstGeom>
          <a:noFill/>
          <a:ln>
            <a:noFill/>
          </a:ln>
        </p:spPr>
        <p:txBody>
          <a:bodyPr spcFirstLastPara="1" wrap="square" lIns="95175" tIns="47575" rIns="95175" bIns="47575" anchor="t" anchorCtr="0">
            <a:noAutofit/>
          </a:bodyPr>
          <a:lstStyle/>
          <a:p>
            <a:pPr marL="0" lvl="0" indent="0" algn="l" rtl="0">
              <a:spcBef>
                <a:spcPts val="0"/>
              </a:spcBef>
              <a:spcAft>
                <a:spcPts val="0"/>
              </a:spcAft>
              <a:buNone/>
            </a:pPr>
            <a:endParaRPr/>
          </a:p>
        </p:txBody>
      </p:sp>
      <p:sp>
        <p:nvSpPr>
          <p:cNvPr id="2" name="Footer Placeholder 1">
            <a:extLst>
              <a:ext uri="{FF2B5EF4-FFF2-40B4-BE49-F238E27FC236}">
                <a16:creationId xmlns:a16="http://schemas.microsoft.com/office/drawing/2014/main" id="{EB68AC1D-5542-83A0-27C0-DB51AB052C1A}"/>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463629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Footer Placeholder 3">
            <a:extLst>
              <a:ext uri="{FF2B5EF4-FFF2-40B4-BE49-F238E27FC236}">
                <a16:creationId xmlns:a16="http://schemas.microsoft.com/office/drawing/2014/main" id="{EA944011-788F-9AE0-4FD5-9F94564E4011}"/>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3482837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7B03A-D6F8-E024-3FFD-9A51B15C0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9FC46-D772-1EE4-2A42-A91991E6C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7868E-6699-660E-4043-7577105E6215}"/>
              </a:ext>
            </a:extLst>
          </p:cNvPr>
          <p:cNvSpPr>
            <a:spLocks noGrp="1"/>
          </p:cNvSpPr>
          <p:nvPr>
            <p:ph type="body" idx="1"/>
          </p:nvPr>
        </p:nvSpPr>
        <p:spPr/>
        <p:txBody>
          <a:bodyPr/>
          <a:lstStyle/>
          <a:p>
            <a:endParaRPr lang="en-CH"/>
          </a:p>
        </p:txBody>
      </p:sp>
      <p:sp>
        <p:nvSpPr>
          <p:cNvPr id="4" name="Footer Placeholder 3">
            <a:extLst>
              <a:ext uri="{FF2B5EF4-FFF2-40B4-BE49-F238E27FC236}">
                <a16:creationId xmlns:a16="http://schemas.microsoft.com/office/drawing/2014/main" id="{AFB6D84B-C4D3-BC15-5F7E-D48C154EBB99}"/>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315127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5E3C4404-99E1-102C-4F2D-85059564437A}"/>
            </a:ext>
          </a:extLst>
        </p:cNvPr>
        <p:cNvGrpSpPr/>
        <p:nvPr/>
      </p:nvGrpSpPr>
      <p:grpSpPr>
        <a:xfrm>
          <a:off x="0" y="0"/>
          <a:ext cx="0" cy="0"/>
          <a:chOff x="0" y="0"/>
          <a:chExt cx="0" cy="0"/>
        </a:xfrm>
      </p:grpSpPr>
      <p:sp>
        <p:nvSpPr>
          <p:cNvPr id="108" name="Google Shape;108;g89d900bd74_0_1324:notes">
            <a:extLst>
              <a:ext uri="{FF2B5EF4-FFF2-40B4-BE49-F238E27FC236}">
                <a16:creationId xmlns:a16="http://schemas.microsoft.com/office/drawing/2014/main" id="{CAEC4D5E-A210-13BA-A8A9-32980C44C825}"/>
              </a:ext>
            </a:extLst>
          </p:cNvPr>
          <p:cNvSpPr txBox="1">
            <a:spLocks noGrp="1"/>
          </p:cNvSpPr>
          <p:nvPr>
            <p:ph type="body" idx="1"/>
          </p:nvPr>
        </p:nvSpPr>
        <p:spPr>
          <a:xfrm>
            <a:off x="701675" y="4416425"/>
            <a:ext cx="5607000" cy="41832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r>
              <a:rPr lang="en-US"/>
              <a:t>Bio-Rad have a long established reputation in transfusion diagnostics through the history of both Bio-Test and DiaMed and we have a proven legacy of continually overcoming challenges to succeed for our customers.  And why is that important you may ask….Well it is important because our history defines who we are today and we continue to provide products and services to address customer needs.</a:t>
            </a:r>
            <a:endParaRPr/>
          </a:p>
        </p:txBody>
      </p:sp>
      <p:sp>
        <p:nvSpPr>
          <p:cNvPr id="109" name="Google Shape;109;g89d900bd74_0_1324:notes">
            <a:extLst>
              <a:ext uri="{FF2B5EF4-FFF2-40B4-BE49-F238E27FC236}">
                <a16:creationId xmlns:a16="http://schemas.microsoft.com/office/drawing/2014/main" id="{B7B6D194-4342-4DC6-EA15-6F83F519662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 name="Footer Placeholder 1">
            <a:extLst>
              <a:ext uri="{FF2B5EF4-FFF2-40B4-BE49-F238E27FC236}">
                <a16:creationId xmlns:a16="http://schemas.microsoft.com/office/drawing/2014/main" id="{6C45EB9E-8509-96CC-72EA-6BC4D55F6542}"/>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318598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commercial RBC have all the same concentration</a:t>
            </a:r>
            <a:endParaRPr lang="en-CH"/>
          </a:p>
        </p:txBody>
      </p:sp>
      <p:sp>
        <p:nvSpPr>
          <p:cNvPr id="4" name="Footer Placeholder 3">
            <a:extLst>
              <a:ext uri="{FF2B5EF4-FFF2-40B4-BE49-F238E27FC236}">
                <a16:creationId xmlns:a16="http://schemas.microsoft.com/office/drawing/2014/main" id="{F057404E-5DC3-0150-9E98-4537222DCAE6}"/>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2668582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panose="020B0604020202020204" pitchFamily="34" charset="0"/>
              </a:rPr>
              <a:t> </a:t>
            </a:r>
            <a:r>
              <a:rPr lang="en-US" b="1" i="0">
                <a:solidFill>
                  <a:srgbClr val="474747"/>
                </a:solidFill>
                <a:effectLst/>
                <a:latin typeface="Arial" panose="020B0604020202020204" pitchFamily="34" charset="0"/>
              </a:rPr>
              <a:t>Daratumumab</a:t>
            </a:r>
            <a:endParaRPr lang="en-CH"/>
          </a:p>
        </p:txBody>
      </p:sp>
      <p:sp>
        <p:nvSpPr>
          <p:cNvPr id="4" name="Footer Placeholder 3">
            <a:extLst>
              <a:ext uri="{FF2B5EF4-FFF2-40B4-BE49-F238E27FC236}">
                <a16:creationId xmlns:a16="http://schemas.microsoft.com/office/drawing/2014/main" id="{8C11D19F-B06E-1FDD-7B32-486C58EA42C2}"/>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2403417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41296-791D-7565-504C-F12A2F677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75568-3FFF-12E0-E308-D68F68DBD7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95363-296D-C910-DE42-160E51095460}"/>
              </a:ext>
            </a:extLst>
          </p:cNvPr>
          <p:cNvSpPr>
            <a:spLocks noGrp="1"/>
          </p:cNvSpPr>
          <p:nvPr>
            <p:ph type="body" idx="1"/>
          </p:nvPr>
        </p:nvSpPr>
        <p:spPr/>
        <p:txBody>
          <a:bodyPr/>
          <a:lstStyle/>
          <a:p>
            <a:endParaRPr lang="en-CH"/>
          </a:p>
        </p:txBody>
      </p:sp>
      <p:sp>
        <p:nvSpPr>
          <p:cNvPr id="4" name="Footer Placeholder 3">
            <a:extLst>
              <a:ext uri="{FF2B5EF4-FFF2-40B4-BE49-F238E27FC236}">
                <a16:creationId xmlns:a16="http://schemas.microsoft.com/office/drawing/2014/main" id="{2B307B38-A770-6740-7290-143BBE3EF53E}"/>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867352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Footer Placeholder 3">
            <a:extLst>
              <a:ext uri="{FF2B5EF4-FFF2-40B4-BE49-F238E27FC236}">
                <a16:creationId xmlns:a16="http://schemas.microsoft.com/office/drawing/2014/main" id="{4F3512BB-29C1-3AB8-38CE-3C2D0FFD07B6}"/>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2420140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a:extLst>
            <a:ext uri="{FF2B5EF4-FFF2-40B4-BE49-F238E27FC236}">
              <a16:creationId xmlns:a16="http://schemas.microsoft.com/office/drawing/2014/main" id="{BD3BD456-CD5A-1D79-7B41-ABC12F2BB416}"/>
            </a:ext>
          </a:extLst>
        </p:cNvPr>
        <p:cNvGrpSpPr/>
        <p:nvPr/>
      </p:nvGrpSpPr>
      <p:grpSpPr>
        <a:xfrm>
          <a:off x="0" y="0"/>
          <a:ext cx="0" cy="0"/>
          <a:chOff x="0" y="0"/>
          <a:chExt cx="0" cy="0"/>
        </a:xfrm>
      </p:grpSpPr>
      <p:sp>
        <p:nvSpPr>
          <p:cNvPr id="514" name="Google Shape;514;g891fefe4fb_0_1031:notes">
            <a:extLst>
              <a:ext uri="{FF2B5EF4-FFF2-40B4-BE49-F238E27FC236}">
                <a16:creationId xmlns:a16="http://schemas.microsoft.com/office/drawing/2014/main" id="{3248D955-0D82-A443-BCAC-840A6C1EDC61}"/>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5" name="Google Shape;515;g891fefe4fb_0_1031:notes">
            <a:extLst>
              <a:ext uri="{FF2B5EF4-FFF2-40B4-BE49-F238E27FC236}">
                <a16:creationId xmlns:a16="http://schemas.microsoft.com/office/drawing/2014/main" id="{9238372A-539C-312D-8F83-36D552CDBA87}"/>
              </a:ext>
            </a:extLst>
          </p:cNvPr>
          <p:cNvSpPr txBox="1">
            <a:spLocks noGrp="1"/>
          </p:cNvSpPr>
          <p:nvPr>
            <p:ph type="body" idx="1"/>
          </p:nvPr>
        </p:nvSpPr>
        <p:spPr>
          <a:xfrm>
            <a:off x="701675" y="4416431"/>
            <a:ext cx="5607000" cy="4183200"/>
          </a:xfrm>
          <a:prstGeom prst="rect">
            <a:avLst/>
          </a:prstGeom>
          <a:noFill/>
          <a:ln>
            <a:noFill/>
          </a:ln>
        </p:spPr>
        <p:txBody>
          <a:bodyPr spcFirstLastPara="1" wrap="square" lIns="95175" tIns="47575" rIns="95175" bIns="47575" anchor="t" anchorCtr="0">
            <a:noAutofit/>
          </a:bodyPr>
          <a:lstStyle/>
          <a:p>
            <a:pPr marL="0" lvl="0" indent="0" algn="l" rtl="0">
              <a:spcBef>
                <a:spcPts val="0"/>
              </a:spcBef>
              <a:spcAft>
                <a:spcPts val="0"/>
              </a:spcAft>
              <a:buNone/>
            </a:pPr>
            <a:r>
              <a:rPr lang="en-US"/>
              <a:t>Vision is a medium volume instrument. Its only advantage in respect to the IH-500 is the fast centrifugation time.</a:t>
            </a:r>
            <a:endParaRPr/>
          </a:p>
          <a:p>
            <a:pPr marL="0" lvl="0" indent="0" algn="l" rtl="0">
              <a:spcBef>
                <a:spcPts val="300"/>
              </a:spcBef>
              <a:spcAft>
                <a:spcPts val="0"/>
              </a:spcAft>
              <a:buNone/>
            </a:pPr>
            <a:endParaRPr/>
          </a:p>
        </p:txBody>
      </p:sp>
      <p:sp>
        <p:nvSpPr>
          <p:cNvPr id="2" name="Footer Placeholder 1">
            <a:extLst>
              <a:ext uri="{FF2B5EF4-FFF2-40B4-BE49-F238E27FC236}">
                <a16:creationId xmlns:a16="http://schemas.microsoft.com/office/drawing/2014/main" id="{C77708A1-9059-4DA9-8AD2-E07874CB58E3}"/>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149770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a:extLst>
            <a:ext uri="{FF2B5EF4-FFF2-40B4-BE49-F238E27FC236}">
              <a16:creationId xmlns:a16="http://schemas.microsoft.com/office/drawing/2014/main" id="{3FB4FAA2-B621-4586-0427-C1E1D3C6060B}"/>
            </a:ext>
          </a:extLst>
        </p:cNvPr>
        <p:cNvGrpSpPr/>
        <p:nvPr/>
      </p:nvGrpSpPr>
      <p:grpSpPr>
        <a:xfrm>
          <a:off x="0" y="0"/>
          <a:ext cx="0" cy="0"/>
          <a:chOff x="0" y="0"/>
          <a:chExt cx="0" cy="0"/>
        </a:xfrm>
      </p:grpSpPr>
      <p:sp>
        <p:nvSpPr>
          <p:cNvPr id="523" name="Google Shape;523;g891fefe4fb_0_1040:notes">
            <a:extLst>
              <a:ext uri="{FF2B5EF4-FFF2-40B4-BE49-F238E27FC236}">
                <a16:creationId xmlns:a16="http://schemas.microsoft.com/office/drawing/2014/main" id="{07F00B0E-333B-1768-A4B0-45DC8EEE8B4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4" name="Google Shape;524;g891fefe4fb_0_1040:notes">
            <a:extLst>
              <a:ext uri="{FF2B5EF4-FFF2-40B4-BE49-F238E27FC236}">
                <a16:creationId xmlns:a16="http://schemas.microsoft.com/office/drawing/2014/main" id="{4F00C6C7-F7BA-4D22-80F3-87AFDB5F3D85}"/>
              </a:ext>
            </a:extLst>
          </p:cNvPr>
          <p:cNvSpPr txBox="1">
            <a:spLocks noGrp="1"/>
          </p:cNvSpPr>
          <p:nvPr>
            <p:ph type="body" idx="1"/>
          </p:nvPr>
        </p:nvSpPr>
        <p:spPr>
          <a:xfrm>
            <a:off x="701675" y="4416431"/>
            <a:ext cx="5607000" cy="4183200"/>
          </a:xfrm>
          <a:prstGeom prst="rect">
            <a:avLst/>
          </a:prstGeom>
          <a:noFill/>
          <a:ln>
            <a:noFill/>
          </a:ln>
        </p:spPr>
        <p:txBody>
          <a:bodyPr spcFirstLastPara="1" wrap="square" lIns="95175" tIns="47575" rIns="95175" bIns="47575" anchor="t" anchorCtr="0">
            <a:noAutofit/>
          </a:bodyPr>
          <a:lstStyle/>
          <a:p>
            <a:pPr marL="0" lvl="0" indent="0" algn="l" rtl="0">
              <a:spcBef>
                <a:spcPts val="0"/>
              </a:spcBef>
              <a:spcAft>
                <a:spcPts val="0"/>
              </a:spcAft>
              <a:buNone/>
            </a:pPr>
            <a:r>
              <a:rPr lang="en-US"/>
              <a:t>Vision Max is a high volume instrument dedicated for a much more intense activity than IH-500. Its major advantages in respect to the IH-500 is the high throughput and the fast centrifugation time.</a:t>
            </a:r>
            <a:endParaRPr/>
          </a:p>
        </p:txBody>
      </p:sp>
      <p:sp>
        <p:nvSpPr>
          <p:cNvPr id="2" name="Footer Placeholder 1">
            <a:extLst>
              <a:ext uri="{FF2B5EF4-FFF2-40B4-BE49-F238E27FC236}">
                <a16:creationId xmlns:a16="http://schemas.microsoft.com/office/drawing/2014/main" id="{2C3D09DB-DA32-6B02-1EA7-85BFC37AF63F}"/>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636607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a:extLst>
            <a:ext uri="{FF2B5EF4-FFF2-40B4-BE49-F238E27FC236}">
              <a16:creationId xmlns:a16="http://schemas.microsoft.com/office/drawing/2014/main" id="{C68A761A-1CF8-47A1-2FE3-6CB887EACFF4}"/>
            </a:ext>
          </a:extLst>
        </p:cNvPr>
        <p:cNvGrpSpPr/>
        <p:nvPr/>
      </p:nvGrpSpPr>
      <p:grpSpPr>
        <a:xfrm>
          <a:off x="0" y="0"/>
          <a:ext cx="0" cy="0"/>
          <a:chOff x="0" y="0"/>
          <a:chExt cx="0" cy="0"/>
        </a:xfrm>
      </p:grpSpPr>
      <p:sp>
        <p:nvSpPr>
          <p:cNvPr id="523" name="Google Shape;523;g891fefe4fb_0_1040:notes">
            <a:extLst>
              <a:ext uri="{FF2B5EF4-FFF2-40B4-BE49-F238E27FC236}">
                <a16:creationId xmlns:a16="http://schemas.microsoft.com/office/drawing/2014/main" id="{816C405F-4261-D213-4422-EBBDD9B9EE0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4" name="Google Shape;524;g891fefe4fb_0_1040:notes">
            <a:extLst>
              <a:ext uri="{FF2B5EF4-FFF2-40B4-BE49-F238E27FC236}">
                <a16:creationId xmlns:a16="http://schemas.microsoft.com/office/drawing/2014/main" id="{C60E0DD3-853D-E4F9-B86A-0FC98CA199F0}"/>
              </a:ext>
            </a:extLst>
          </p:cNvPr>
          <p:cNvSpPr txBox="1">
            <a:spLocks noGrp="1"/>
          </p:cNvSpPr>
          <p:nvPr>
            <p:ph type="body" idx="1"/>
          </p:nvPr>
        </p:nvSpPr>
        <p:spPr>
          <a:xfrm>
            <a:off x="701675" y="4416431"/>
            <a:ext cx="5607000" cy="4183200"/>
          </a:xfrm>
          <a:prstGeom prst="rect">
            <a:avLst/>
          </a:prstGeom>
          <a:noFill/>
          <a:ln>
            <a:noFill/>
          </a:ln>
        </p:spPr>
        <p:txBody>
          <a:bodyPr spcFirstLastPara="1" wrap="square" lIns="95175" tIns="47575" rIns="95175" bIns="47575" anchor="t" anchorCtr="0">
            <a:noAutofit/>
          </a:bodyPr>
          <a:lstStyle/>
          <a:p>
            <a:pPr marL="0" lvl="0" indent="0" algn="l" rtl="0">
              <a:spcBef>
                <a:spcPts val="0"/>
              </a:spcBef>
              <a:spcAft>
                <a:spcPts val="0"/>
              </a:spcAft>
              <a:buNone/>
            </a:pPr>
            <a:r>
              <a:rPr lang="en-US"/>
              <a:t>Vision Max is a high volume instrument dedicated for a much more intense activity than IH-500. Its major advantages in respect to the IH-500 is the high throughput and the fast centrifugation time.</a:t>
            </a:r>
            <a:endParaRPr/>
          </a:p>
        </p:txBody>
      </p:sp>
      <p:sp>
        <p:nvSpPr>
          <p:cNvPr id="2" name="Footer Placeholder 1">
            <a:extLst>
              <a:ext uri="{FF2B5EF4-FFF2-40B4-BE49-F238E27FC236}">
                <a16:creationId xmlns:a16="http://schemas.microsoft.com/office/drawing/2014/main" id="{AF7B90FD-9AE1-AAA4-0B0C-B209A52D394D}"/>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874852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Footer Placeholder 3">
            <a:extLst>
              <a:ext uri="{FF2B5EF4-FFF2-40B4-BE49-F238E27FC236}">
                <a16:creationId xmlns:a16="http://schemas.microsoft.com/office/drawing/2014/main" id="{DDFB4CB3-89F5-989F-9058-1FBC3B023BA5}"/>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915550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a:extLst>
            <a:ext uri="{FF2B5EF4-FFF2-40B4-BE49-F238E27FC236}">
              <a16:creationId xmlns:a16="http://schemas.microsoft.com/office/drawing/2014/main" id="{1E493ACE-3510-83B1-8FC3-85279C10AAFF}"/>
            </a:ext>
          </a:extLst>
        </p:cNvPr>
        <p:cNvGrpSpPr/>
        <p:nvPr/>
      </p:nvGrpSpPr>
      <p:grpSpPr>
        <a:xfrm>
          <a:off x="0" y="0"/>
          <a:ext cx="0" cy="0"/>
          <a:chOff x="0" y="0"/>
          <a:chExt cx="0" cy="0"/>
        </a:xfrm>
      </p:grpSpPr>
      <p:sp>
        <p:nvSpPr>
          <p:cNvPr id="534" name="Google Shape;534;g891fefe4fb_0_1051:notes">
            <a:extLst>
              <a:ext uri="{FF2B5EF4-FFF2-40B4-BE49-F238E27FC236}">
                <a16:creationId xmlns:a16="http://schemas.microsoft.com/office/drawing/2014/main" id="{DD5ADD7A-BBC7-AE12-C32B-C2E0F164CA65}"/>
              </a:ext>
            </a:extLst>
          </p:cNvPr>
          <p:cNvSpPr txBox="1">
            <a:spLocks noGrp="1"/>
          </p:cNvSpPr>
          <p:nvPr>
            <p:ph type="body" idx="1"/>
          </p:nvPr>
        </p:nvSpPr>
        <p:spPr>
          <a:xfrm>
            <a:off x="701675" y="4416431"/>
            <a:ext cx="5607000" cy="4183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35" name="Google Shape;535;g891fefe4fb_0_1051:notes">
            <a:extLst>
              <a:ext uri="{FF2B5EF4-FFF2-40B4-BE49-F238E27FC236}">
                <a16:creationId xmlns:a16="http://schemas.microsoft.com/office/drawing/2014/main" id="{5B817BF7-AD8F-C39C-C8E6-3B99B563C343}"/>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id="{89D424A8-598C-DCCE-66E8-464FF6821328}"/>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54764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6ABBB4C1-623C-B500-A0A0-E2EBC2FF465F}"/>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421119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E2BDCF70-82CB-C44F-B018-753B1FD04FB8}"/>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1495061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Footer Placeholder 3">
            <a:extLst>
              <a:ext uri="{FF2B5EF4-FFF2-40B4-BE49-F238E27FC236}">
                <a16:creationId xmlns:a16="http://schemas.microsoft.com/office/drawing/2014/main" id="{D4C8B7A3-AB04-1682-062A-381C696A5E75}"/>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3864987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Footer Placeholder 3">
            <a:extLst>
              <a:ext uri="{FF2B5EF4-FFF2-40B4-BE49-F238E27FC236}">
                <a16:creationId xmlns:a16="http://schemas.microsoft.com/office/drawing/2014/main" id="{8A4BCA5C-3536-0682-B729-07F6E504B764}"/>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623889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Footer Placeholder 3">
            <a:extLst>
              <a:ext uri="{FF2B5EF4-FFF2-40B4-BE49-F238E27FC236}">
                <a16:creationId xmlns:a16="http://schemas.microsoft.com/office/drawing/2014/main" id="{D9835BAD-64A3-77D1-EDCD-613763E8EE35}"/>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708601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891fefe4fb_0_799:notes"/>
          <p:cNvSpPr txBox="1">
            <a:spLocks noGrp="1"/>
          </p:cNvSpPr>
          <p:nvPr>
            <p:ph type="body" idx="1"/>
          </p:nvPr>
        </p:nvSpPr>
        <p:spPr>
          <a:xfrm>
            <a:off x="701675" y="4416431"/>
            <a:ext cx="5607000" cy="4183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98" name="Google Shape;298;g891fefe4fb_0_79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id="{A463CF14-379B-36AC-22B5-3261DFEB806C}"/>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26F99E5D-4E12-89CD-3256-E2E20CFBA6EF}"/>
            </a:ext>
          </a:extLst>
        </p:cNvPr>
        <p:cNvGrpSpPr/>
        <p:nvPr/>
      </p:nvGrpSpPr>
      <p:grpSpPr>
        <a:xfrm>
          <a:off x="0" y="0"/>
          <a:ext cx="0" cy="0"/>
          <a:chOff x="0" y="0"/>
          <a:chExt cx="0" cy="0"/>
        </a:xfrm>
      </p:grpSpPr>
      <p:sp>
        <p:nvSpPr>
          <p:cNvPr id="297" name="Google Shape;297;g891fefe4fb_0_799:notes">
            <a:extLst>
              <a:ext uri="{FF2B5EF4-FFF2-40B4-BE49-F238E27FC236}">
                <a16:creationId xmlns:a16="http://schemas.microsoft.com/office/drawing/2014/main" id="{801AB531-D4A7-B6BA-3BCA-54E1160F4A76}"/>
              </a:ext>
            </a:extLst>
          </p:cNvPr>
          <p:cNvSpPr txBox="1">
            <a:spLocks noGrp="1"/>
          </p:cNvSpPr>
          <p:nvPr>
            <p:ph type="body" idx="1"/>
          </p:nvPr>
        </p:nvSpPr>
        <p:spPr>
          <a:xfrm>
            <a:off x="701675" y="4416431"/>
            <a:ext cx="5607000" cy="4183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98" name="Google Shape;298;g891fefe4fb_0_799:notes">
            <a:extLst>
              <a:ext uri="{FF2B5EF4-FFF2-40B4-BE49-F238E27FC236}">
                <a16:creationId xmlns:a16="http://schemas.microsoft.com/office/drawing/2014/main" id="{9B14B412-5408-F71A-901B-7441A1682546}"/>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id="{EB01DA1C-05D0-D155-6FA7-C8641E85194F}"/>
              </a:ext>
            </a:extLst>
          </p:cNvPr>
          <p:cNvSpPr>
            <a:spLocks noGrp="1"/>
          </p:cNvSpPr>
          <p:nvPr>
            <p:ph type="ftr" sz="quarter" idx="4"/>
          </p:nvPr>
        </p:nvSpPr>
        <p:spPr/>
        <p:txBody>
          <a:bodyPr/>
          <a:lstStyle/>
          <a:p>
            <a:r>
              <a:rPr lang="en-US"/>
              <a:t>This document is intended solely for internal use and authorized channel partners of Bio-Rad. This document is NOT a customer facing document.</a:t>
            </a:r>
            <a:endParaRPr lang="en-CH"/>
          </a:p>
        </p:txBody>
      </p:sp>
    </p:spTree>
    <p:extLst>
      <p:ext uri="{BB962C8B-B14F-4D97-AF65-F5344CB8AC3E}">
        <p14:creationId xmlns:p14="http://schemas.microsoft.com/office/powerpoint/2010/main" val="4289355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_Second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A1B5069-ED6C-8A46-986F-60086646409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5" name="Rectangle 4">
            <a:extLst>
              <a:ext uri="{FF2B5EF4-FFF2-40B4-BE49-F238E27FC236}">
                <a16:creationId xmlns:a16="http://schemas.microsoft.com/office/drawing/2014/main" id="{43EE9EC0-5E9F-8348-AE32-C6B24359CC8B}"/>
              </a:ext>
            </a:extLst>
          </p:cNvPr>
          <p:cNvSpPr/>
          <p:nvPr/>
        </p:nvSpPr>
        <p:spPr>
          <a:xfrm>
            <a:off x="-1" y="0"/>
            <a:ext cx="12192000" cy="6858000"/>
          </a:xfrm>
          <a:prstGeom prst="rect">
            <a:avLst/>
          </a:prstGeom>
          <a:gradFill flip="none" rotWithShape="1">
            <a:gsLst>
              <a:gs pos="100000">
                <a:schemeClr val="accent1"/>
              </a:gs>
              <a:gs pos="0">
                <a:schemeClr val="accent1">
                  <a:alpha val="51375"/>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DBE7AD9-9820-D346-9391-E38E9DACD6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03950" y="6490178"/>
            <a:ext cx="720090" cy="192024"/>
          </a:xfrm>
          <a:prstGeom prst="rect">
            <a:avLst/>
          </a:prstGeom>
        </p:spPr>
      </p:pic>
      <p:sp>
        <p:nvSpPr>
          <p:cNvPr id="9" name="Rectangle 8">
            <a:extLst>
              <a:ext uri="{FF2B5EF4-FFF2-40B4-BE49-F238E27FC236}">
                <a16:creationId xmlns:a16="http://schemas.microsoft.com/office/drawing/2014/main" id="{84330DE1-91C0-6643-A1AE-5AE832BBDEBA}"/>
              </a:ext>
            </a:extLst>
          </p:cNvPr>
          <p:cNvSpPr/>
          <p:nvPr/>
        </p:nvSpPr>
        <p:spPr bwMode="auto">
          <a:xfrm>
            <a:off x="582041" y="6433396"/>
            <a:ext cx="1972056" cy="249078"/>
          </a:xfrm>
          <a:prstGeom prst="rect">
            <a:avLst/>
          </a:prstGeom>
          <a:no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Helvetica" pitchFamily="2" charset="0"/>
                <a:cs typeface="Helvetica" panose="020B0604020202020204" pitchFamily="34" charset="0"/>
              </a:rPr>
              <a:t>CONFIDENTIAL/DRAFT</a:t>
            </a:r>
          </a:p>
        </p:txBody>
      </p:sp>
      <p:pic>
        <p:nvPicPr>
          <p:cNvPr id="6" name="Picture 5" descr="Background pattern&#10;&#10;Description automatically generated">
            <a:extLst>
              <a:ext uri="{FF2B5EF4-FFF2-40B4-BE49-F238E27FC236}">
                <a16:creationId xmlns:a16="http://schemas.microsoft.com/office/drawing/2014/main" id="{AEFE8352-2D38-DA48-9210-661C3A65A89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7" name="Rectangle 6">
            <a:extLst>
              <a:ext uri="{FF2B5EF4-FFF2-40B4-BE49-F238E27FC236}">
                <a16:creationId xmlns:a16="http://schemas.microsoft.com/office/drawing/2014/main" id="{0DC40D0A-4436-774D-8FA5-862975A325E8}"/>
              </a:ext>
            </a:extLst>
          </p:cNvPr>
          <p:cNvSpPr/>
          <p:nvPr/>
        </p:nvSpPr>
        <p:spPr>
          <a:xfrm>
            <a:off x="-1" y="0"/>
            <a:ext cx="12192000" cy="6858000"/>
          </a:xfrm>
          <a:prstGeom prst="rect">
            <a:avLst/>
          </a:prstGeom>
          <a:gradFill flip="none" rotWithShape="1">
            <a:gsLst>
              <a:gs pos="100000">
                <a:schemeClr val="accent1"/>
              </a:gs>
              <a:gs pos="0">
                <a:schemeClr val="accent1">
                  <a:alpha val="51375"/>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3A14D297-95A1-D748-BF77-3F1B33C0A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03950" y="6490178"/>
            <a:ext cx="720090" cy="192024"/>
          </a:xfrm>
          <a:prstGeom prst="rect">
            <a:avLst/>
          </a:prstGeom>
        </p:spPr>
      </p:pic>
    </p:spTree>
    <p:extLst>
      <p:ext uri="{BB962C8B-B14F-4D97-AF65-F5344CB8AC3E}">
        <p14:creationId xmlns:p14="http://schemas.microsoft.com/office/powerpoint/2010/main" val="67852864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ond Slide">
    <p:bg>
      <p:bgPr>
        <a:gradFill>
          <a:gsLst>
            <a:gs pos="0">
              <a:srgbClr val="7FC8E3">
                <a:alpha val="21000"/>
              </a:srgbClr>
            </a:gs>
            <a:gs pos="33000">
              <a:schemeClr val="bg1">
                <a:lumMod val="96000"/>
                <a:lumOff val="4000"/>
              </a:schemeClr>
            </a:gs>
          </a:gsLst>
          <a:lin ang="3600000" scaled="0"/>
        </a:gra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5860FB0-E9CF-9A4E-AD39-5F4B06FCB262}"/>
              </a:ext>
            </a:extLst>
          </p:cNvPr>
          <p:cNvSpPr>
            <a:spLocks noGrp="1"/>
          </p:cNvSpPr>
          <p:nvPr>
            <p:ph type="pic" sz="quarter" idx="10"/>
          </p:nvPr>
        </p:nvSpPr>
        <p:spPr>
          <a:xfrm>
            <a:off x="4895851" y="0"/>
            <a:ext cx="7296149" cy="6858000"/>
          </a:xfrm>
          <a:prstGeom prst="rect">
            <a:avLst/>
          </a:prstGeom>
        </p:spPr>
        <p:txBody>
          <a:bodyPr/>
          <a:lstStyle>
            <a:lvl1pPr>
              <a:defRPr>
                <a:cs typeface="Helvetica" panose="020B0604020202020204" pitchFamily="34" charset="0"/>
              </a:defRPr>
            </a:lvl1pPr>
          </a:lstStyle>
          <a:p>
            <a:endParaRPr lang="en-US"/>
          </a:p>
        </p:txBody>
      </p:sp>
      <p:sp>
        <p:nvSpPr>
          <p:cNvPr id="31" name="Freeform 30">
            <a:extLst>
              <a:ext uri="{FF2B5EF4-FFF2-40B4-BE49-F238E27FC236}">
                <a16:creationId xmlns:a16="http://schemas.microsoft.com/office/drawing/2014/main" id="{5E7D2DF1-84A6-4E4F-8ABC-206B137DE6E1}"/>
              </a:ext>
            </a:extLst>
          </p:cNvPr>
          <p:cNvSpPr/>
          <p:nvPr userDrawn="1"/>
        </p:nvSpPr>
        <p:spPr>
          <a:xfrm rot="5400000">
            <a:off x="6913292" y="-6903451"/>
            <a:ext cx="738254" cy="27458"/>
          </a:xfrm>
          <a:custGeom>
            <a:avLst/>
            <a:gdLst>
              <a:gd name="connsiteX0" fmla="*/ 0 w 738254"/>
              <a:gd name="connsiteY0" fmla="*/ 27458 h 27458"/>
              <a:gd name="connsiteX1" fmla="*/ 0 w 738254"/>
              <a:gd name="connsiteY1" fmla="*/ 0 h 27458"/>
              <a:gd name="connsiteX2" fmla="*/ 738254 w 738254"/>
              <a:gd name="connsiteY2" fmla="*/ 0 h 27458"/>
              <a:gd name="connsiteX3" fmla="*/ 274956 w 738254"/>
              <a:gd name="connsiteY3" fmla="*/ 9853 h 27458"/>
              <a:gd name="connsiteX4" fmla="*/ 0 w 738254"/>
              <a:gd name="connsiteY4" fmla="*/ 27458 h 2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54" h="27458">
                <a:moveTo>
                  <a:pt x="0" y="27458"/>
                </a:moveTo>
                <a:lnTo>
                  <a:pt x="0" y="0"/>
                </a:lnTo>
                <a:lnTo>
                  <a:pt x="738254" y="0"/>
                </a:lnTo>
                <a:cubicBezTo>
                  <a:pt x="582621" y="0"/>
                  <a:pt x="428140" y="3318"/>
                  <a:pt x="274956" y="9853"/>
                </a:cubicBezTo>
                <a:lnTo>
                  <a:pt x="0" y="27458"/>
                </a:lnTo>
                <a:close/>
              </a:path>
            </a:pathLst>
          </a:custGeom>
          <a:solidFill>
            <a:schemeClr val="bg1"/>
          </a:solidFill>
          <a:ln>
            <a:noFill/>
          </a:ln>
          <a:effectLst>
            <a:innerShdw blurRad="63500" dist="50800" dir="13500000">
              <a:prstClr val="black">
                <a:alpha val="12051"/>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02BDE63C-4E73-6B40-83C5-5A942DB43B5A}"/>
              </a:ext>
            </a:extLst>
          </p:cNvPr>
          <p:cNvGrpSpPr/>
          <p:nvPr userDrawn="1"/>
        </p:nvGrpSpPr>
        <p:grpSpPr>
          <a:xfrm>
            <a:off x="0" y="0"/>
            <a:ext cx="12192001" cy="6858002"/>
            <a:chOff x="0" y="-1"/>
            <a:chExt cx="12192001" cy="6858002"/>
          </a:xfrm>
        </p:grpSpPr>
        <p:sp>
          <p:nvSpPr>
            <p:cNvPr id="19" name="Rectangle 18">
              <a:extLst>
                <a:ext uri="{FF2B5EF4-FFF2-40B4-BE49-F238E27FC236}">
                  <a16:creationId xmlns:a16="http://schemas.microsoft.com/office/drawing/2014/main" id="{DB6415D2-DBBA-E840-8066-799015EA2F3B}"/>
                </a:ext>
              </a:extLst>
            </p:cNvPr>
            <p:cNvSpPr/>
            <p:nvPr userDrawn="1"/>
          </p:nvSpPr>
          <p:spPr>
            <a:xfrm>
              <a:off x="6370321" y="-1"/>
              <a:ext cx="5821680" cy="6858000"/>
            </a:xfrm>
            <a:prstGeom prst="rect">
              <a:avLst/>
            </a:prstGeom>
            <a:solidFill>
              <a:schemeClr val="bg1">
                <a:alpha val="200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3DE745C1-502C-CA4C-844D-85DC151BD8CF}"/>
                </a:ext>
              </a:extLst>
            </p:cNvPr>
            <p:cNvSpPr/>
            <p:nvPr userDrawn="1"/>
          </p:nvSpPr>
          <p:spPr>
            <a:xfrm rot="5400000">
              <a:off x="4484613" y="977249"/>
              <a:ext cx="6858001" cy="4903503"/>
            </a:xfrm>
            <a:custGeom>
              <a:avLst/>
              <a:gdLst>
                <a:gd name="connsiteX0" fmla="*/ 0 w 6844459"/>
                <a:gd name="connsiteY0" fmla="*/ 7296149 h 7296149"/>
                <a:gd name="connsiteX1" fmla="*/ 0 w 6844459"/>
                <a:gd name="connsiteY1" fmla="*/ 27458 h 7296149"/>
                <a:gd name="connsiteX2" fmla="*/ 274956 w 6844459"/>
                <a:gd name="connsiteY2" fmla="*/ 9853 h 7296149"/>
                <a:gd name="connsiteX3" fmla="*/ 738254 w 6844459"/>
                <a:gd name="connsiteY3" fmla="*/ 0 h 7296149"/>
                <a:gd name="connsiteX4" fmla="*/ 6720241 w 6844459"/>
                <a:gd name="connsiteY4" fmla="*/ 2141066 h 7296149"/>
                <a:gd name="connsiteX5" fmla="*/ 6844459 w 6844459"/>
                <a:gd name="connsiteY5" fmla="*/ 2278707 h 7296149"/>
                <a:gd name="connsiteX6" fmla="*/ 6844459 w 6844459"/>
                <a:gd name="connsiteY6" fmla="*/ 7296149 h 7296149"/>
                <a:gd name="connsiteX7" fmla="*/ 0 w 6844459"/>
                <a:gd name="connsiteY7" fmla="*/ 7296149 h 7296149"/>
                <a:gd name="connsiteX0" fmla="*/ 0 w 6844459"/>
                <a:gd name="connsiteY0" fmla="*/ 8017509 h 8017509"/>
                <a:gd name="connsiteX1" fmla="*/ 0 w 6844459"/>
                <a:gd name="connsiteY1" fmla="*/ 27458 h 8017509"/>
                <a:gd name="connsiteX2" fmla="*/ 274956 w 6844459"/>
                <a:gd name="connsiteY2" fmla="*/ 9853 h 8017509"/>
                <a:gd name="connsiteX3" fmla="*/ 738254 w 6844459"/>
                <a:gd name="connsiteY3" fmla="*/ 0 h 8017509"/>
                <a:gd name="connsiteX4" fmla="*/ 6720241 w 6844459"/>
                <a:gd name="connsiteY4" fmla="*/ 2141066 h 8017509"/>
                <a:gd name="connsiteX5" fmla="*/ 6844459 w 6844459"/>
                <a:gd name="connsiteY5" fmla="*/ 2278707 h 8017509"/>
                <a:gd name="connsiteX6" fmla="*/ 6844459 w 6844459"/>
                <a:gd name="connsiteY6" fmla="*/ 7296149 h 8017509"/>
                <a:gd name="connsiteX7" fmla="*/ 0 w 6844459"/>
                <a:gd name="connsiteY7" fmla="*/ 8017509 h 8017509"/>
                <a:gd name="connsiteX0" fmla="*/ 0 w 6844459"/>
                <a:gd name="connsiteY0" fmla="*/ 8017509 h 8047989"/>
                <a:gd name="connsiteX1" fmla="*/ 0 w 6844459"/>
                <a:gd name="connsiteY1" fmla="*/ 27458 h 8047989"/>
                <a:gd name="connsiteX2" fmla="*/ 274956 w 6844459"/>
                <a:gd name="connsiteY2" fmla="*/ 9853 h 8047989"/>
                <a:gd name="connsiteX3" fmla="*/ 738254 w 6844459"/>
                <a:gd name="connsiteY3" fmla="*/ 0 h 8047989"/>
                <a:gd name="connsiteX4" fmla="*/ 6720241 w 6844459"/>
                <a:gd name="connsiteY4" fmla="*/ 2141066 h 8047989"/>
                <a:gd name="connsiteX5" fmla="*/ 6844459 w 6844459"/>
                <a:gd name="connsiteY5" fmla="*/ 2278707 h 8047989"/>
                <a:gd name="connsiteX6" fmla="*/ 6844459 w 6844459"/>
                <a:gd name="connsiteY6" fmla="*/ 8047989 h 8047989"/>
                <a:gd name="connsiteX7" fmla="*/ 0 w 6844459"/>
                <a:gd name="connsiteY7" fmla="*/ 8017509 h 80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4459" h="8047989">
                  <a:moveTo>
                    <a:pt x="0" y="8017509"/>
                  </a:moveTo>
                  <a:lnTo>
                    <a:pt x="0" y="27458"/>
                  </a:lnTo>
                  <a:lnTo>
                    <a:pt x="274956" y="9853"/>
                  </a:lnTo>
                  <a:cubicBezTo>
                    <a:pt x="428140" y="3318"/>
                    <a:pt x="582621" y="0"/>
                    <a:pt x="738254" y="0"/>
                  </a:cubicBezTo>
                  <a:cubicBezTo>
                    <a:pt x="3228378" y="0"/>
                    <a:pt x="5423827" y="849301"/>
                    <a:pt x="6720241" y="2141066"/>
                  </a:cubicBezTo>
                  <a:lnTo>
                    <a:pt x="6844459" y="2278707"/>
                  </a:lnTo>
                  <a:lnTo>
                    <a:pt x="6844459" y="8047989"/>
                  </a:lnTo>
                  <a:lnTo>
                    <a:pt x="0" y="8017509"/>
                  </a:lnTo>
                  <a:close/>
                </a:path>
              </a:pathLst>
            </a:custGeom>
            <a:gradFill>
              <a:gsLst>
                <a:gs pos="0">
                  <a:schemeClr val="bg1">
                    <a:alpha val="0"/>
                  </a:schemeClr>
                </a:gs>
                <a:gs pos="46000">
                  <a:schemeClr val="bg1">
                    <a:lumMod val="96000"/>
                    <a:lumOff val="4000"/>
                  </a:schemeClr>
                </a:gs>
              </a:gsLst>
              <a:lin ang="6000000" scaled="0"/>
            </a:gradFill>
            <a:ln>
              <a:noFill/>
            </a:ln>
            <a:effectLst>
              <a:outerShdw blurRad="213251" dist="130965" dir="2700000" algn="tl" rotWithShape="0">
                <a:schemeClr val="bg1">
                  <a:alpha val="22182"/>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2">
              <a:extLst>
                <a:ext uri="{FF2B5EF4-FFF2-40B4-BE49-F238E27FC236}">
                  <a16:creationId xmlns:a16="http://schemas.microsoft.com/office/drawing/2014/main" id="{BEC674B6-7658-CC47-8D80-D9621E21D14B}"/>
                </a:ext>
              </a:extLst>
            </p:cNvPr>
            <p:cNvSpPr txBox="1">
              <a:spLocks/>
            </p:cNvSpPr>
            <p:nvPr/>
          </p:nvSpPr>
          <p:spPr>
            <a:xfrm>
              <a:off x="0" y="6436826"/>
              <a:ext cx="571501"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sp>
          <p:nvSpPr>
            <p:cNvPr id="11" name="Rectangle 10">
              <a:extLst>
                <a:ext uri="{FF2B5EF4-FFF2-40B4-BE49-F238E27FC236}">
                  <a16:creationId xmlns:a16="http://schemas.microsoft.com/office/drawing/2014/main" id="{C3ED7572-33D2-B04A-AABF-3E34F72F493F}"/>
                </a:ext>
              </a:extLst>
            </p:cNvPr>
            <p:cNvSpPr/>
            <p:nvPr/>
          </p:nvSpPr>
          <p:spPr bwMode="auto">
            <a:xfrm>
              <a:off x="571500" y="6433396"/>
              <a:ext cx="1972056" cy="249078"/>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0000"/>
                  </a:solidFill>
                  <a:effectLst/>
                  <a:latin typeface="Helvetica" pitchFamily="2" charset="0"/>
                  <a:cs typeface="Helvetica" panose="020B0604020202020204" pitchFamily="34" charset="0"/>
                </a:rPr>
                <a:t>CONFIDENTIAL/DRAFT</a:t>
              </a:r>
            </a:p>
          </p:txBody>
        </p:sp>
        <p:pic>
          <p:nvPicPr>
            <p:cNvPr id="18" name="Picture 17">
              <a:extLst>
                <a:ext uri="{FF2B5EF4-FFF2-40B4-BE49-F238E27FC236}">
                  <a16:creationId xmlns:a16="http://schemas.microsoft.com/office/drawing/2014/main" id="{B2A1A570-AED9-AF42-B86A-FC66FDEF9E9A}"/>
                </a:ext>
              </a:extLst>
            </p:cNvPr>
            <p:cNvPicPr>
              <a:picLocks noChangeAspect="1"/>
            </p:cNvPicPr>
            <p:nvPr userDrawn="1"/>
          </p:nvPicPr>
          <p:blipFill>
            <a:blip r:embed="rId2"/>
            <a:stretch>
              <a:fillRect/>
            </a:stretch>
          </p:blipFill>
          <p:spPr>
            <a:xfrm>
              <a:off x="0" y="-1"/>
              <a:ext cx="6923222" cy="6858000"/>
            </a:xfrm>
            <a:prstGeom prst="rect">
              <a:avLst/>
            </a:prstGeom>
          </p:spPr>
        </p:pic>
        <p:pic>
          <p:nvPicPr>
            <p:cNvPr id="14" name="Picture 13">
              <a:extLst>
                <a:ext uri="{FF2B5EF4-FFF2-40B4-BE49-F238E27FC236}">
                  <a16:creationId xmlns:a16="http://schemas.microsoft.com/office/drawing/2014/main" id="{223460C3-0D8C-E949-BD19-77AB1573F6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pic>
          <p:nvPicPr>
            <p:cNvPr id="12" name="Picture 11">
              <a:extLst>
                <a:ext uri="{FF2B5EF4-FFF2-40B4-BE49-F238E27FC236}">
                  <a16:creationId xmlns:a16="http://schemas.microsoft.com/office/drawing/2014/main" id="{52D4E355-33AC-8140-8AD5-D89F2D4AA3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13" name="Slide Number Placeholder 2">
              <a:extLst>
                <a:ext uri="{FF2B5EF4-FFF2-40B4-BE49-F238E27FC236}">
                  <a16:creationId xmlns:a16="http://schemas.microsoft.com/office/drawing/2014/main" id="{03FB3551-1E6E-3643-B5EF-683759C9EF1B}"/>
                </a:ext>
              </a:extLst>
            </p:cNvPr>
            <p:cNvSpPr txBox="1">
              <a:spLocks/>
            </p:cNvSpPr>
            <p:nvPr/>
          </p:nvSpPr>
          <p:spPr>
            <a:xfrm>
              <a:off x="0" y="6436826"/>
              <a:ext cx="571501"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grpSp>
      <p:sp>
        <p:nvSpPr>
          <p:cNvPr id="15" name="TextBox 14">
            <a:extLst>
              <a:ext uri="{FF2B5EF4-FFF2-40B4-BE49-F238E27FC236}">
                <a16:creationId xmlns:a16="http://schemas.microsoft.com/office/drawing/2014/main" id="{AD218A2E-23C4-48D6-B1F0-59915371CA36}"/>
              </a:ext>
            </a:extLst>
          </p:cNvPr>
          <p:cNvSpPr txBox="1"/>
          <p:nvPr userDrawn="1"/>
        </p:nvSpPr>
        <p:spPr>
          <a:xfrm>
            <a:off x="5403273" y="6658495"/>
            <a:ext cx="1720734" cy="199505"/>
          </a:xfrm>
          <a:prstGeom prst="rect">
            <a:avLst/>
          </a:prstGeom>
        </p:spPr>
        <p:txBody>
          <a:bodyPr vert="horz" wrap="square" lIns="91440" tIns="45720" rIns="91440" bIns="45720" rtlCol="0" anchor="t">
            <a:normAutofit fontScale="40000" lnSpcReduction="20000"/>
          </a:bodyPr>
          <a:lstStyle/>
          <a:p>
            <a:pPr algn="l"/>
            <a:r>
              <a:rPr lang="en-US" b="1"/>
              <a:t>CONFIDENTIAL DRAFT</a:t>
            </a:r>
          </a:p>
        </p:txBody>
      </p:sp>
    </p:spTree>
    <p:extLst>
      <p:ext uri="{BB962C8B-B14F-4D97-AF65-F5344CB8AC3E}">
        <p14:creationId xmlns:p14="http://schemas.microsoft.com/office/powerpoint/2010/main" val="412277868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ond Slid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38D4F650-0BA0-E841-B2AE-3EC10735DA11}"/>
              </a:ext>
            </a:extLst>
          </p:cNvPr>
          <p:cNvSpPr>
            <a:spLocks noGrp="1"/>
          </p:cNvSpPr>
          <p:nvPr>
            <p:ph type="title"/>
          </p:nvPr>
        </p:nvSpPr>
        <p:spPr>
          <a:xfrm>
            <a:off x="571500" y="495300"/>
            <a:ext cx="11381947" cy="441257"/>
          </a:xfrm>
          <a:prstGeom prst="rect">
            <a:avLst/>
          </a:prstGeom>
        </p:spPr>
        <p:txBody>
          <a:bodyPr vert="horz" lIns="0" tIns="0" rIns="0" bIns="0" rtlCol="0" anchor="ctr">
            <a:noAutofit/>
          </a:bodyPr>
          <a:lstStyle/>
          <a:p>
            <a:r>
              <a:rPr lang="en-US"/>
              <a:t>Click to edit Master title style</a:t>
            </a:r>
          </a:p>
        </p:txBody>
      </p:sp>
      <p:pic>
        <p:nvPicPr>
          <p:cNvPr id="4" name="Picture 3">
            <a:extLst>
              <a:ext uri="{FF2B5EF4-FFF2-40B4-BE49-F238E27FC236}">
                <a16:creationId xmlns:a16="http://schemas.microsoft.com/office/drawing/2014/main" id="{01711716-ECAE-DD41-9939-A5981D8B33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Tree>
    <p:extLst>
      <p:ext uri="{BB962C8B-B14F-4D97-AF65-F5344CB8AC3E}">
        <p14:creationId xmlns:p14="http://schemas.microsoft.com/office/powerpoint/2010/main" val="199981375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Second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65EDCF27-A333-B14E-A94F-135F3B458DE4}"/>
              </a:ext>
            </a:extLst>
          </p:cNvPr>
          <p:cNvSpPr/>
          <p:nvPr/>
        </p:nvSpPr>
        <p:spPr>
          <a:xfrm>
            <a:off x="0" y="4075571"/>
            <a:ext cx="12191999" cy="2798469"/>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chemeClr val="bg1">
              <a:alpha val="22827"/>
            </a:scheme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2779A07C-F6A2-5E46-ADFC-A7742B0D61EC}"/>
              </a:ext>
            </a:extLst>
          </p:cNvPr>
          <p:cNvGrpSpPr/>
          <p:nvPr/>
        </p:nvGrpSpPr>
        <p:grpSpPr>
          <a:xfrm>
            <a:off x="0" y="4082182"/>
            <a:ext cx="12192000" cy="2791860"/>
            <a:chOff x="0" y="4371972"/>
            <a:chExt cx="12192000" cy="2486028"/>
          </a:xfrm>
        </p:grpSpPr>
        <p:sp>
          <p:nvSpPr>
            <p:cNvPr id="13" name="Freeform 12">
              <a:extLst>
                <a:ext uri="{FF2B5EF4-FFF2-40B4-BE49-F238E27FC236}">
                  <a16:creationId xmlns:a16="http://schemas.microsoft.com/office/drawing/2014/main" id="{E70E0579-1E85-DA46-85BF-3AD128EB1B73}"/>
                </a:ext>
              </a:extLst>
            </p:cNvPr>
            <p:cNvSpPr/>
            <p:nvPr/>
          </p:nvSpPr>
          <p:spPr>
            <a:xfrm>
              <a:off x="1" y="4683810"/>
              <a:ext cx="12191999" cy="2174190"/>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rgbClr val="9ED8D4">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 name="Freeform 13">
              <a:extLst>
                <a:ext uri="{FF2B5EF4-FFF2-40B4-BE49-F238E27FC236}">
                  <a16:creationId xmlns:a16="http://schemas.microsoft.com/office/drawing/2014/main" id="{35E57A27-2F35-1244-9EE4-F2AE1ACD3A57}"/>
                </a:ext>
              </a:extLst>
            </p:cNvPr>
            <p:cNvSpPr/>
            <p:nvPr/>
          </p:nvSpPr>
          <p:spPr>
            <a:xfrm>
              <a:off x="0" y="4371972"/>
              <a:ext cx="12191999" cy="2486027"/>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gradFill flip="none" rotWithShape="1">
              <a:gsLst>
                <a:gs pos="0">
                  <a:srgbClr val="00A550">
                    <a:lumMod val="5000"/>
                    <a:lumOff val="95000"/>
                    <a:alpha val="26008"/>
                  </a:srgbClr>
                </a:gs>
                <a:gs pos="73000">
                  <a:srgbClr val="00A550">
                    <a:lumMod val="45000"/>
                    <a:lumOff val="55000"/>
                    <a:alpha val="27203"/>
                  </a:srgbClr>
                </a:gs>
                <a:gs pos="83000">
                  <a:srgbClr val="00A550">
                    <a:lumMod val="45000"/>
                    <a:lumOff val="55000"/>
                    <a:alpha val="26270"/>
                  </a:srgbClr>
                </a:gs>
                <a:gs pos="100000">
                  <a:srgbClr val="00A550">
                    <a:lumMod val="30000"/>
                    <a:lumOff val="70000"/>
                    <a:alpha val="26213"/>
                  </a:srgbClr>
                </a:gs>
              </a:gsLst>
              <a:lin ang="5400000" scaled="1"/>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C3DB5B52-3986-E34F-B762-672A8CABE45B}"/>
                </a:ext>
              </a:extLst>
            </p:cNvPr>
            <p:cNvSpPr txBox="1"/>
            <p:nvPr/>
          </p:nvSpPr>
          <p:spPr>
            <a:xfrm flipV="1">
              <a:off x="45720" y="5283763"/>
              <a:ext cx="0" cy="45719"/>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a:ea typeface="+mn-ea"/>
                <a:cs typeface="+mn-cs"/>
              </a:endParaRPr>
            </a:p>
          </p:txBody>
        </p:sp>
      </p:grpSp>
      <p:sp>
        <p:nvSpPr>
          <p:cNvPr id="2" name="Title 1">
            <a:extLst>
              <a:ext uri="{FF2B5EF4-FFF2-40B4-BE49-F238E27FC236}">
                <a16:creationId xmlns:a16="http://schemas.microsoft.com/office/drawing/2014/main" id="{E8405224-BC53-7F44-A725-72E96EFD545D}"/>
              </a:ext>
            </a:extLst>
          </p:cNvPr>
          <p:cNvSpPr>
            <a:spLocks noGrp="1"/>
          </p:cNvSpPr>
          <p:nvPr>
            <p:ph type="title"/>
          </p:nvPr>
        </p:nvSpPr>
        <p:spPr/>
        <p:txBody>
          <a:bodyPr/>
          <a:lstStyle/>
          <a:p>
            <a:r>
              <a:rPr lang="en-US"/>
              <a:t>Click to edit Master title style</a:t>
            </a:r>
          </a:p>
        </p:txBody>
      </p:sp>
      <p:pic>
        <p:nvPicPr>
          <p:cNvPr id="17" name="Picture 16">
            <a:extLst>
              <a:ext uri="{FF2B5EF4-FFF2-40B4-BE49-F238E27FC236}">
                <a16:creationId xmlns:a16="http://schemas.microsoft.com/office/drawing/2014/main" id="{9C1AEE55-3113-F54E-919F-B744C9B6A9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16" name="Slide Number Placeholder 2">
            <a:extLst>
              <a:ext uri="{FF2B5EF4-FFF2-40B4-BE49-F238E27FC236}">
                <a16:creationId xmlns:a16="http://schemas.microsoft.com/office/drawing/2014/main" id="{D6840D89-8104-9B47-9EE6-D756F5763F8F}"/>
              </a:ext>
            </a:extLst>
          </p:cNvPr>
          <p:cNvSpPr txBox="1">
            <a:spLocks/>
          </p:cNvSpPr>
          <p:nvPr/>
        </p:nvSpPr>
        <p:spPr>
          <a:xfrm>
            <a:off x="0" y="6436826"/>
            <a:ext cx="572313"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00AA3A-27A5-4147-B703-C1769090E307}" type="slidenum">
              <a:rPr kumimoji="0" lang="en-US" sz="800" b="0" i="0" u="none" strike="noStrike" kern="1200" cap="none" spc="0" normalizeH="0" baseline="0" noProof="0" smtClean="0">
                <a:ln>
                  <a:noFill/>
                </a:ln>
                <a:solidFill>
                  <a:srgbClr val="000000"/>
                </a:solidFill>
                <a:effectLst/>
                <a:uLnTx/>
                <a:uFillTx/>
                <a:latin typeface="Helvetica" pitchFamily="2" charset="0"/>
                <a:ea typeface="Arial"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Helvetica" pitchFamily="2" charset="0"/>
              <a:ea typeface="Arial" charset="0"/>
              <a:cs typeface="Arial" charset="0"/>
            </a:endParaRPr>
          </a:p>
        </p:txBody>
      </p:sp>
      <p:grpSp>
        <p:nvGrpSpPr>
          <p:cNvPr id="10" name="Group 9">
            <a:extLst>
              <a:ext uri="{FF2B5EF4-FFF2-40B4-BE49-F238E27FC236}">
                <a16:creationId xmlns:a16="http://schemas.microsoft.com/office/drawing/2014/main" id="{D77D2EFE-1DEE-A449-B70B-6266323E8848}"/>
              </a:ext>
            </a:extLst>
          </p:cNvPr>
          <p:cNvGrpSpPr/>
          <p:nvPr/>
        </p:nvGrpSpPr>
        <p:grpSpPr>
          <a:xfrm>
            <a:off x="0" y="4082182"/>
            <a:ext cx="12192000" cy="2791860"/>
            <a:chOff x="0" y="4371972"/>
            <a:chExt cx="12192000" cy="2486028"/>
          </a:xfrm>
        </p:grpSpPr>
        <p:sp>
          <p:nvSpPr>
            <p:cNvPr id="12" name="Freeform 11">
              <a:extLst>
                <a:ext uri="{FF2B5EF4-FFF2-40B4-BE49-F238E27FC236}">
                  <a16:creationId xmlns:a16="http://schemas.microsoft.com/office/drawing/2014/main" id="{0120F69E-4B77-4249-8465-60768D9B6555}"/>
                </a:ext>
              </a:extLst>
            </p:cNvPr>
            <p:cNvSpPr/>
            <p:nvPr/>
          </p:nvSpPr>
          <p:spPr>
            <a:xfrm>
              <a:off x="1" y="4683810"/>
              <a:ext cx="12191999" cy="2174190"/>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rgbClr val="9ED8D4">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 name="Freeform 18">
              <a:extLst>
                <a:ext uri="{FF2B5EF4-FFF2-40B4-BE49-F238E27FC236}">
                  <a16:creationId xmlns:a16="http://schemas.microsoft.com/office/drawing/2014/main" id="{C017FC35-AD94-B347-8C5B-1F5A2967F1F9}"/>
                </a:ext>
              </a:extLst>
            </p:cNvPr>
            <p:cNvSpPr/>
            <p:nvPr/>
          </p:nvSpPr>
          <p:spPr>
            <a:xfrm>
              <a:off x="0" y="4371972"/>
              <a:ext cx="12191999" cy="2486027"/>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gradFill flip="none" rotWithShape="1">
              <a:gsLst>
                <a:gs pos="0">
                  <a:srgbClr val="00A550">
                    <a:lumMod val="5000"/>
                    <a:lumOff val="95000"/>
                    <a:alpha val="26008"/>
                  </a:srgbClr>
                </a:gs>
                <a:gs pos="73000">
                  <a:srgbClr val="00A550">
                    <a:lumMod val="45000"/>
                    <a:lumOff val="55000"/>
                    <a:alpha val="27203"/>
                  </a:srgbClr>
                </a:gs>
                <a:gs pos="83000">
                  <a:srgbClr val="00A550">
                    <a:lumMod val="45000"/>
                    <a:lumOff val="55000"/>
                    <a:alpha val="26270"/>
                  </a:srgbClr>
                </a:gs>
                <a:gs pos="100000">
                  <a:srgbClr val="00A550">
                    <a:lumMod val="30000"/>
                    <a:lumOff val="70000"/>
                    <a:alpha val="26213"/>
                  </a:srgbClr>
                </a:gs>
              </a:gsLst>
              <a:lin ang="5400000" scaled="1"/>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97156A94-706B-BB43-B40B-4736D4DD0C8E}"/>
                </a:ext>
              </a:extLst>
            </p:cNvPr>
            <p:cNvSpPr txBox="1"/>
            <p:nvPr/>
          </p:nvSpPr>
          <p:spPr>
            <a:xfrm flipV="1">
              <a:off x="45720" y="5283763"/>
              <a:ext cx="0" cy="45719"/>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a:ea typeface="+mn-ea"/>
                <a:cs typeface="+mn-cs"/>
              </a:endParaRPr>
            </a:p>
          </p:txBody>
        </p:sp>
      </p:grpSp>
      <p:sp>
        <p:nvSpPr>
          <p:cNvPr id="22" name="Slide Number Placeholder 2">
            <a:extLst>
              <a:ext uri="{FF2B5EF4-FFF2-40B4-BE49-F238E27FC236}">
                <a16:creationId xmlns:a16="http://schemas.microsoft.com/office/drawing/2014/main" id="{588B0187-B15E-2D47-BA1B-A1CA35BD0673}"/>
              </a:ext>
            </a:extLst>
          </p:cNvPr>
          <p:cNvSpPr txBox="1">
            <a:spLocks/>
          </p:cNvSpPr>
          <p:nvPr/>
        </p:nvSpPr>
        <p:spPr>
          <a:xfrm>
            <a:off x="0" y="6436826"/>
            <a:ext cx="572313"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00AA3A-27A5-4147-B703-C1769090E307}" type="slidenum">
              <a:rPr kumimoji="0" lang="en-US" sz="800" b="0" i="0" u="none" strike="noStrike" kern="1200" cap="none" spc="0" normalizeH="0" baseline="0" noProof="0" smtClean="0">
                <a:ln>
                  <a:noFill/>
                </a:ln>
                <a:solidFill>
                  <a:srgbClr val="000000"/>
                </a:solidFill>
                <a:effectLst/>
                <a:uLnTx/>
                <a:uFillTx/>
                <a:latin typeface="Helvetica" pitchFamily="2" charset="0"/>
                <a:ea typeface="Arial"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Helvetica" pitchFamily="2" charset="0"/>
              <a:ea typeface="Arial" charset="0"/>
              <a:cs typeface="Arial" charset="0"/>
            </a:endParaRPr>
          </a:p>
        </p:txBody>
      </p:sp>
      <p:pic>
        <p:nvPicPr>
          <p:cNvPr id="21" name="Picture 20">
            <a:extLst>
              <a:ext uri="{FF2B5EF4-FFF2-40B4-BE49-F238E27FC236}">
                <a16:creationId xmlns:a16="http://schemas.microsoft.com/office/drawing/2014/main" id="{0C23A3DF-ECFA-1345-850B-95D90F891A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Tree>
    <p:extLst>
      <p:ext uri="{BB962C8B-B14F-4D97-AF65-F5344CB8AC3E}">
        <p14:creationId xmlns:p14="http://schemas.microsoft.com/office/powerpoint/2010/main" val="251292331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25000"/>
          <a:stretch/>
        </p:blipFill>
        <p:spPr>
          <a:xfrm>
            <a:off x="0" y="246"/>
            <a:ext cx="12192000" cy="6858000"/>
          </a:xfrm>
          <a:prstGeom prst="rect">
            <a:avLst/>
          </a:prstGeom>
        </p:spPr>
      </p:pic>
      <p:sp>
        <p:nvSpPr>
          <p:cNvPr id="2" name="Title 1"/>
          <p:cNvSpPr>
            <a:spLocks noGrp="1"/>
          </p:cNvSpPr>
          <p:nvPr>
            <p:ph type="ctrTitle" hasCustomPrompt="1"/>
          </p:nvPr>
        </p:nvSpPr>
        <p:spPr>
          <a:xfrm>
            <a:off x="4266212" y="4238704"/>
            <a:ext cx="7093163" cy="537228"/>
          </a:xfrm>
          <a:prstGeom prst="rect">
            <a:avLst/>
          </a:prstGeom>
        </p:spPr>
        <p:txBody>
          <a:bodyPr anchor="b">
            <a:noAutofit/>
          </a:bodyPr>
          <a:lstStyle>
            <a:lvl1pPr algn="r">
              <a:defRPr sz="3600">
                <a:solidFill>
                  <a:schemeClr val="tx1"/>
                </a:solidFill>
                <a:latin typeface="Arial Nova" panose="020B0504020202020204" pitchFamily="34" charset="0"/>
              </a:defRPr>
            </a:lvl1pPr>
          </a:lstStyle>
          <a:p>
            <a:r>
              <a:rPr lang="en-US"/>
              <a:t>Title of Presentation</a:t>
            </a:r>
          </a:p>
        </p:txBody>
      </p:sp>
      <p:sp>
        <p:nvSpPr>
          <p:cNvPr id="3" name="Subtitle 2"/>
          <p:cNvSpPr>
            <a:spLocks noGrp="1"/>
          </p:cNvSpPr>
          <p:nvPr>
            <p:ph type="subTitle" idx="1" hasCustomPrompt="1"/>
          </p:nvPr>
        </p:nvSpPr>
        <p:spPr>
          <a:xfrm>
            <a:off x="4266212" y="4725298"/>
            <a:ext cx="7023777" cy="419025"/>
          </a:xfrm>
        </p:spPr>
        <p:txBody>
          <a:bodyPr>
            <a:noAutofit/>
          </a:bodyPr>
          <a:lstStyle>
            <a:lvl1pPr marL="0" indent="0" algn="r">
              <a:buNone/>
              <a:defRPr sz="2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First, last title of Speaker</a:t>
            </a:r>
          </a:p>
        </p:txBody>
      </p:sp>
      <p:sp>
        <p:nvSpPr>
          <p:cNvPr id="10" name="Text Placeholder 2"/>
          <p:cNvSpPr>
            <a:spLocks noGrp="1"/>
          </p:cNvSpPr>
          <p:nvPr>
            <p:ph type="body" idx="10" hasCustomPrompt="1"/>
          </p:nvPr>
        </p:nvSpPr>
        <p:spPr>
          <a:xfrm>
            <a:off x="4266213" y="5166958"/>
            <a:ext cx="7023776" cy="332607"/>
          </a:xfrm>
        </p:spPr>
        <p:txBody>
          <a:bodyPr anchor="b">
            <a:normAutofit/>
          </a:bodyPr>
          <a:lstStyle>
            <a:lvl1pPr marL="0" indent="0" algn="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Month X, 2021</a:t>
            </a:r>
          </a:p>
        </p:txBody>
      </p:sp>
      <p:pic>
        <p:nvPicPr>
          <p:cNvPr id="7" name="Picture 6">
            <a:extLst>
              <a:ext uri="{FF2B5EF4-FFF2-40B4-BE49-F238E27FC236}">
                <a16:creationId xmlns:a16="http://schemas.microsoft.com/office/drawing/2014/main" id="{816E3BB0-8C57-4B20-9EF1-457B9798BE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0203" y="551046"/>
            <a:ext cx="2772003" cy="562823"/>
          </a:xfrm>
          <a:prstGeom prst="rect">
            <a:avLst/>
          </a:prstGeom>
        </p:spPr>
      </p:pic>
    </p:spTree>
    <p:extLst>
      <p:ext uri="{BB962C8B-B14F-4D97-AF65-F5344CB8AC3E}">
        <p14:creationId xmlns:p14="http://schemas.microsoft.com/office/powerpoint/2010/main" val="2519159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lide Layout 2">
  <p:cSld name="Content Slide Layout 2">
    <p:spTree>
      <p:nvGrpSpPr>
        <p:cNvPr id="1" name="Shape 25"/>
        <p:cNvGrpSpPr/>
        <p:nvPr/>
      </p:nvGrpSpPr>
      <p:grpSpPr>
        <a:xfrm>
          <a:off x="0" y="0"/>
          <a:ext cx="0" cy="0"/>
          <a:chOff x="0" y="0"/>
          <a:chExt cx="0" cy="0"/>
        </a:xfrm>
      </p:grpSpPr>
      <p:sp>
        <p:nvSpPr>
          <p:cNvPr id="26" name="Google Shape;26;p4"/>
          <p:cNvSpPr txBox="1">
            <a:spLocks noGrp="1"/>
          </p:cNvSpPr>
          <p:nvPr>
            <p:ph type="sldNum" idx="12"/>
          </p:nvPr>
        </p:nvSpPr>
        <p:spPr>
          <a:xfrm>
            <a:off x="304800" y="6477003"/>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750" b="0" i="0" u="none" strike="noStrike" cap="none">
                <a:solidFill>
                  <a:schemeClr val="dk1"/>
                </a:solidFill>
                <a:latin typeface="Arial"/>
                <a:ea typeface="Arial"/>
                <a:cs typeface="Arial"/>
                <a:sym typeface="Arial"/>
              </a:defRPr>
            </a:lvl1pPr>
            <a:lvl2pPr marL="0" marR="0" lvl="1" indent="0" algn="l" rtl="0">
              <a:spcBef>
                <a:spcPts val="0"/>
              </a:spcBef>
              <a:buNone/>
              <a:defRPr sz="750" b="0" i="0" u="none" strike="noStrike" cap="none">
                <a:solidFill>
                  <a:schemeClr val="dk1"/>
                </a:solidFill>
                <a:latin typeface="Arial"/>
                <a:ea typeface="Arial"/>
                <a:cs typeface="Arial"/>
                <a:sym typeface="Arial"/>
              </a:defRPr>
            </a:lvl2pPr>
            <a:lvl3pPr marL="0" marR="0" lvl="2" indent="0" algn="l" rtl="0">
              <a:spcBef>
                <a:spcPts val="0"/>
              </a:spcBef>
              <a:buNone/>
              <a:defRPr sz="750" b="0" i="0" u="none" strike="noStrike" cap="none">
                <a:solidFill>
                  <a:schemeClr val="dk1"/>
                </a:solidFill>
                <a:latin typeface="Arial"/>
                <a:ea typeface="Arial"/>
                <a:cs typeface="Arial"/>
                <a:sym typeface="Arial"/>
              </a:defRPr>
            </a:lvl3pPr>
            <a:lvl4pPr marL="0" marR="0" lvl="3" indent="0" algn="l" rtl="0">
              <a:spcBef>
                <a:spcPts val="0"/>
              </a:spcBef>
              <a:buNone/>
              <a:defRPr sz="750" b="0" i="0" u="none" strike="noStrike" cap="none">
                <a:solidFill>
                  <a:schemeClr val="dk1"/>
                </a:solidFill>
                <a:latin typeface="Arial"/>
                <a:ea typeface="Arial"/>
                <a:cs typeface="Arial"/>
                <a:sym typeface="Arial"/>
              </a:defRPr>
            </a:lvl4pPr>
            <a:lvl5pPr marL="0" marR="0" lvl="4" indent="0" algn="l" rtl="0">
              <a:spcBef>
                <a:spcPts val="0"/>
              </a:spcBef>
              <a:buNone/>
              <a:defRPr sz="750" b="0" i="0" u="none" strike="noStrike" cap="none">
                <a:solidFill>
                  <a:schemeClr val="dk1"/>
                </a:solidFill>
                <a:latin typeface="Arial"/>
                <a:ea typeface="Arial"/>
                <a:cs typeface="Arial"/>
                <a:sym typeface="Arial"/>
              </a:defRPr>
            </a:lvl5pPr>
            <a:lvl6pPr marL="0" marR="0" lvl="5" indent="0" algn="l" rtl="0">
              <a:spcBef>
                <a:spcPts val="0"/>
              </a:spcBef>
              <a:buNone/>
              <a:defRPr sz="750" b="0" i="0" u="none" strike="noStrike" cap="none">
                <a:solidFill>
                  <a:schemeClr val="dk1"/>
                </a:solidFill>
                <a:latin typeface="Arial"/>
                <a:ea typeface="Arial"/>
                <a:cs typeface="Arial"/>
                <a:sym typeface="Arial"/>
              </a:defRPr>
            </a:lvl6pPr>
            <a:lvl7pPr marL="0" marR="0" lvl="6" indent="0" algn="l" rtl="0">
              <a:spcBef>
                <a:spcPts val="0"/>
              </a:spcBef>
              <a:buNone/>
              <a:defRPr sz="750" b="0" i="0" u="none" strike="noStrike" cap="none">
                <a:solidFill>
                  <a:schemeClr val="dk1"/>
                </a:solidFill>
                <a:latin typeface="Arial"/>
                <a:ea typeface="Arial"/>
                <a:cs typeface="Arial"/>
                <a:sym typeface="Arial"/>
              </a:defRPr>
            </a:lvl7pPr>
            <a:lvl8pPr marL="0" marR="0" lvl="7" indent="0" algn="l" rtl="0">
              <a:spcBef>
                <a:spcPts val="0"/>
              </a:spcBef>
              <a:buNone/>
              <a:defRPr sz="750" b="0" i="0" u="none" strike="noStrike" cap="none">
                <a:solidFill>
                  <a:schemeClr val="dk1"/>
                </a:solidFill>
                <a:latin typeface="Arial"/>
                <a:ea typeface="Arial"/>
                <a:cs typeface="Arial"/>
                <a:sym typeface="Arial"/>
              </a:defRPr>
            </a:lvl8pPr>
            <a:lvl9pPr marL="0" marR="0" lvl="8" indent="0" algn="l" rtl="0">
              <a:spcBef>
                <a:spcPts val="0"/>
              </a:spcBef>
              <a:buNone/>
              <a:defRPr sz="75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27" name="Google Shape;27;p4"/>
          <p:cNvSpPr txBox="1">
            <a:spLocks noGrp="1"/>
          </p:cNvSpPr>
          <p:nvPr>
            <p:ph type="body" idx="1"/>
          </p:nvPr>
        </p:nvSpPr>
        <p:spPr>
          <a:xfrm>
            <a:off x="1117600" y="1524000"/>
            <a:ext cx="10261600" cy="4572000"/>
          </a:xfrm>
          <a:prstGeom prst="rect">
            <a:avLst/>
          </a:prstGeom>
          <a:noFill/>
          <a:ln>
            <a:noFill/>
          </a:ln>
        </p:spPr>
        <p:txBody>
          <a:bodyPr spcFirstLastPara="1" wrap="square" lIns="91425" tIns="45700" rIns="91425" bIns="45700" anchor="t" anchorCtr="0"/>
          <a:lstStyle>
            <a:lvl1pPr marL="342900" marR="0" lvl="0" indent="-278130" algn="l" rtl="0">
              <a:spcBef>
                <a:spcPts val="420"/>
              </a:spcBef>
              <a:spcAft>
                <a:spcPts val="0"/>
              </a:spcAft>
              <a:buClr>
                <a:srgbClr val="009A42"/>
              </a:buClr>
              <a:buSzPts val="2240"/>
              <a:buFont typeface="Noto Sans Symbols"/>
              <a:buChar char="▪"/>
              <a:defRPr sz="2100" b="0" i="0" u="none" strike="noStrike" cap="none">
                <a:solidFill>
                  <a:schemeClr val="dk1"/>
                </a:solidFill>
                <a:latin typeface="Arial"/>
                <a:ea typeface="Arial"/>
                <a:cs typeface="Arial"/>
                <a:sym typeface="Arial"/>
              </a:defRPr>
            </a:lvl1pPr>
            <a:lvl2pPr marL="685800" marR="0" lvl="1" indent="-285750" algn="l" rtl="0">
              <a:spcBef>
                <a:spcPts val="360"/>
              </a:spcBef>
              <a:spcAft>
                <a:spcPts val="0"/>
              </a:spcAft>
              <a:buClr>
                <a:srgbClr val="009A42"/>
              </a:buClr>
              <a:buSzPts val="2400"/>
              <a:buFont typeface="Arial"/>
              <a:buChar char="•"/>
              <a:defRPr sz="1800" b="0" i="0" u="none" strike="noStrike" cap="none">
                <a:solidFill>
                  <a:schemeClr val="dk1"/>
                </a:solidFill>
                <a:latin typeface="Arial"/>
                <a:ea typeface="Arial"/>
                <a:cs typeface="Arial"/>
                <a:sym typeface="Arial"/>
              </a:defRPr>
            </a:lvl2pPr>
            <a:lvl3pPr marL="1028700" marR="0" lvl="2" indent="-240029" algn="l" rtl="0">
              <a:spcBef>
                <a:spcPts val="270"/>
              </a:spcBef>
              <a:spcAft>
                <a:spcPts val="0"/>
              </a:spcAft>
              <a:buClr>
                <a:srgbClr val="009A42"/>
              </a:buClr>
              <a:buSzPts val="1440"/>
              <a:buFont typeface="Noto Sans Symbols"/>
              <a:buChar char="➢"/>
              <a:defRPr sz="1350" b="0" i="0" u="none" strike="noStrike" cap="none">
                <a:solidFill>
                  <a:schemeClr val="dk1"/>
                </a:solidFill>
                <a:latin typeface="Arial"/>
                <a:ea typeface="Arial"/>
                <a:cs typeface="Arial"/>
                <a:sym typeface="Arial"/>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8" name="Google Shape;28;p4"/>
          <p:cNvSpPr txBox="1">
            <a:spLocks noGrp="1"/>
          </p:cNvSpPr>
          <p:nvPr>
            <p:ph type="title"/>
          </p:nvPr>
        </p:nvSpPr>
        <p:spPr>
          <a:xfrm>
            <a:off x="304800" y="178279"/>
            <a:ext cx="11887200" cy="5334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FFFFFF"/>
              </a:buClr>
              <a:buSzPts val="2400"/>
              <a:buFont typeface="Arial"/>
              <a:buNone/>
              <a:defRPr sz="18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2632191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162"/>
        <p:cNvGrpSpPr/>
        <p:nvPr/>
      </p:nvGrpSpPr>
      <p:grpSpPr>
        <a:xfrm>
          <a:off x="0" y="0"/>
          <a:ext cx="0" cy="0"/>
          <a:chOff x="0" y="0"/>
          <a:chExt cx="0" cy="0"/>
        </a:xfrm>
      </p:grpSpPr>
      <p:sp>
        <p:nvSpPr>
          <p:cNvPr id="164" name="Google Shape;164;p84"/>
          <p:cNvSpPr txBox="1">
            <a:spLocks noGrp="1"/>
          </p:cNvSpPr>
          <p:nvPr>
            <p:ph type="body" idx="1"/>
          </p:nvPr>
        </p:nvSpPr>
        <p:spPr>
          <a:xfrm>
            <a:off x="641383" y="1295401"/>
            <a:ext cx="10912475" cy="4495800"/>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j-lt"/>
                <a:ea typeface="Arial"/>
                <a:cs typeface="Arial"/>
                <a:sym typeface="Arial"/>
              </a:defRPr>
            </a:lvl1pPr>
            <a:lvl2pPr marL="914400" marR="0" lvl="1" indent="-374650" algn="l">
              <a:lnSpc>
                <a:spcPct val="100000"/>
              </a:lnSpc>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68300" algn="l">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5" name="Google Shape;165;p84"/>
          <p:cNvSpPr txBox="1">
            <a:spLocks noGrp="1"/>
          </p:cNvSpPr>
          <p:nvPr>
            <p:ph type="title"/>
          </p:nvPr>
        </p:nvSpPr>
        <p:spPr>
          <a:xfrm>
            <a:off x="538643" y="193897"/>
            <a:ext cx="11014075" cy="6572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3000" b="0" i="0" u="none" strike="noStrike" cap="none">
                <a:solidFill>
                  <a:srgbClr val="002060"/>
                </a:solidFill>
                <a:latin typeface="+mj-lt"/>
                <a:ea typeface="Arial" panose="020B0604020202020204" pitchFamily="34" charset="0"/>
                <a:cs typeface="Arial" panose="020B0604020202020204" pitchFamily="34" charset="0"/>
                <a:sym typeface="Arial"/>
              </a:defRPr>
            </a:lvl1pPr>
            <a:lvl2pPr marR="0" lvl="1"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9pPr>
          </a:lstStyle>
          <a:p>
            <a:endParaRPr/>
          </a:p>
        </p:txBody>
      </p:sp>
      <p:sp>
        <p:nvSpPr>
          <p:cNvPr id="2" name="Slide Number Placeholder 2">
            <a:extLst>
              <a:ext uri="{FF2B5EF4-FFF2-40B4-BE49-F238E27FC236}">
                <a16:creationId xmlns:a16="http://schemas.microsoft.com/office/drawing/2014/main" id="{C3F9DAB7-ACA9-BC65-9986-2BB4258092CB}"/>
              </a:ext>
            </a:extLst>
          </p:cNvPr>
          <p:cNvSpPr txBox="1">
            <a:spLocks/>
          </p:cNvSpPr>
          <p:nvPr userDrawn="1"/>
        </p:nvSpPr>
        <p:spPr>
          <a:xfrm>
            <a:off x="-1" y="6574612"/>
            <a:ext cx="1509824"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cap="small" baseline="0">
                <a:latin typeface="Helvetica" pitchFamily="2" charset="0"/>
                <a:ea typeface="Arial" charset="0"/>
                <a:cs typeface="Helvetica" panose="020B0604020202020204" pitchFamily="34" charset="0"/>
              </a:rPr>
              <a:t>Company Confidential </a:t>
            </a:r>
          </a:p>
        </p:txBody>
      </p:sp>
    </p:spTree>
    <p:extLst>
      <p:ext uri="{BB962C8B-B14F-4D97-AF65-F5344CB8AC3E}">
        <p14:creationId xmlns:p14="http://schemas.microsoft.com/office/powerpoint/2010/main" val="21236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8DD28-8F81-B830-56CC-1BAC0E0BB5F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E826DEE-EC8F-D123-4B55-EC1B3DF14AD7}"/>
              </a:ext>
            </a:extLst>
          </p:cNvPr>
          <p:cNvSpPr>
            <a:spLocks noGrp="1"/>
          </p:cNvSpPr>
          <p:nvPr>
            <p:ph type="ftr" sz="quarter" idx="11"/>
          </p:nvPr>
        </p:nvSpPr>
        <p:spPr/>
        <p:txBody>
          <a:bodyPr/>
          <a:lstStyle/>
          <a:p>
            <a:r>
              <a:rPr lang="en-US"/>
              <a:t>This document is intended solely for internal use and authorized channel partners of Bio-Rad. This document is NOT a customer facing document.</a:t>
            </a:r>
          </a:p>
        </p:txBody>
      </p:sp>
      <p:sp>
        <p:nvSpPr>
          <p:cNvPr id="4" name="Slide Number Placeholder 3">
            <a:extLst>
              <a:ext uri="{FF2B5EF4-FFF2-40B4-BE49-F238E27FC236}">
                <a16:creationId xmlns:a16="http://schemas.microsoft.com/office/drawing/2014/main" id="{9A6BB365-6861-135C-ECE0-DE30024C0D04}"/>
              </a:ext>
            </a:extLst>
          </p:cNvPr>
          <p:cNvSpPr>
            <a:spLocks noGrp="1"/>
          </p:cNvSpPr>
          <p:nvPr>
            <p:ph type="sldNum" sz="quarter" idx="12"/>
          </p:nvPr>
        </p:nvSpPr>
        <p:spPr/>
        <p:txBody>
          <a:bodyPr/>
          <a:lstStyle/>
          <a:p>
            <a:fld id="{72C81B1A-CBEA-4F64-A9C5-B2932D4A1A4C}" type="slidenum">
              <a:rPr lang="en-US" smtClean="0"/>
              <a:t>‹#›</a:t>
            </a:fld>
            <a:endParaRPr lang="en-US"/>
          </a:p>
        </p:txBody>
      </p:sp>
      <p:sp>
        <p:nvSpPr>
          <p:cNvPr id="5" name="Slide Number Placeholder 2">
            <a:extLst>
              <a:ext uri="{FF2B5EF4-FFF2-40B4-BE49-F238E27FC236}">
                <a16:creationId xmlns:a16="http://schemas.microsoft.com/office/drawing/2014/main" id="{DE5F2A2D-D260-43D7-FCFA-4D4B00BB3555}"/>
              </a:ext>
            </a:extLst>
          </p:cNvPr>
          <p:cNvSpPr txBox="1">
            <a:spLocks/>
          </p:cNvSpPr>
          <p:nvPr userDrawn="1"/>
        </p:nvSpPr>
        <p:spPr>
          <a:xfrm>
            <a:off x="-1" y="6574612"/>
            <a:ext cx="1509824"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cap="small" baseline="0">
                <a:latin typeface="Helvetica" pitchFamily="2" charset="0"/>
                <a:ea typeface="Arial" charset="0"/>
                <a:cs typeface="Helvetica" panose="020B0604020202020204" pitchFamily="34" charset="0"/>
              </a:rPr>
              <a:t>Company Confidential </a:t>
            </a:r>
          </a:p>
        </p:txBody>
      </p:sp>
    </p:spTree>
    <p:extLst>
      <p:ext uri="{BB962C8B-B14F-4D97-AF65-F5344CB8AC3E}">
        <p14:creationId xmlns:p14="http://schemas.microsoft.com/office/powerpoint/2010/main" val="128705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33"/>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446" y="551046"/>
            <a:ext cx="1993419" cy="539655"/>
          </a:xfrm>
          <a:prstGeom prst="rect">
            <a:avLst/>
          </a:prstGeom>
        </p:spPr>
      </p:pic>
      <p:sp>
        <p:nvSpPr>
          <p:cNvPr id="2" name="Title 1"/>
          <p:cNvSpPr>
            <a:spLocks noGrp="1"/>
          </p:cNvSpPr>
          <p:nvPr>
            <p:ph type="ctrTitle" hasCustomPrompt="1"/>
          </p:nvPr>
        </p:nvSpPr>
        <p:spPr>
          <a:xfrm>
            <a:off x="766886" y="4165599"/>
            <a:ext cx="10048146" cy="692728"/>
          </a:xfrm>
        </p:spPr>
        <p:txBody>
          <a:bodyPr anchor="b">
            <a:normAutofit/>
          </a:bodyPr>
          <a:lstStyle>
            <a:lvl1pPr algn="r">
              <a:defRPr sz="3600">
                <a:solidFill>
                  <a:schemeClr val="tx1"/>
                </a:solidFill>
              </a:defRPr>
            </a:lvl1pPr>
          </a:lstStyle>
          <a:p>
            <a:r>
              <a:rPr lang="en-US"/>
              <a:t>Title of Presentation</a:t>
            </a:r>
          </a:p>
        </p:txBody>
      </p:sp>
      <p:sp>
        <p:nvSpPr>
          <p:cNvPr id="3" name="Subtitle 2"/>
          <p:cNvSpPr>
            <a:spLocks noGrp="1"/>
          </p:cNvSpPr>
          <p:nvPr>
            <p:ph type="subTitle" idx="1" hasCustomPrompt="1"/>
          </p:nvPr>
        </p:nvSpPr>
        <p:spPr>
          <a:xfrm>
            <a:off x="692994" y="4823722"/>
            <a:ext cx="10141136" cy="403041"/>
          </a:xfrm>
        </p:spPr>
        <p:txBody>
          <a:bodyPr>
            <a:noAutofit/>
          </a:bodyPr>
          <a:lstStyle>
            <a:lvl1pPr marL="0" indent="0" algn="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First, Last, Title of the speaker </a:t>
            </a:r>
          </a:p>
        </p:txBody>
      </p:sp>
      <p:sp>
        <p:nvSpPr>
          <p:cNvPr id="10" name="Text Placeholder 2"/>
          <p:cNvSpPr>
            <a:spLocks noGrp="1"/>
          </p:cNvSpPr>
          <p:nvPr>
            <p:ph type="body" idx="10" hasCustomPrompt="1"/>
          </p:nvPr>
        </p:nvSpPr>
        <p:spPr>
          <a:xfrm>
            <a:off x="4112248" y="5236486"/>
            <a:ext cx="6725852" cy="403041"/>
          </a:xfrm>
        </p:spPr>
        <p:txBody>
          <a:bodyPr anchor="b">
            <a:normAutofit/>
          </a:bodyPr>
          <a:lstStyle>
            <a:lvl1pPr marL="0" indent="0" algn="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 X 2021</a:t>
            </a:r>
          </a:p>
        </p:txBody>
      </p:sp>
    </p:spTree>
    <p:extLst>
      <p:ext uri="{BB962C8B-B14F-4D97-AF65-F5344CB8AC3E}">
        <p14:creationId xmlns:p14="http://schemas.microsoft.com/office/powerpoint/2010/main" val="223159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Green Bottom">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1AEE55-3113-F54E-919F-B744C9B6A9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pic>
        <p:nvPicPr>
          <p:cNvPr id="21" name="Picture 20">
            <a:extLst>
              <a:ext uri="{FF2B5EF4-FFF2-40B4-BE49-F238E27FC236}">
                <a16:creationId xmlns:a16="http://schemas.microsoft.com/office/drawing/2014/main" id="{0C23A3DF-ECFA-1345-850B-95D90F891A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23" name="Slide Number Placeholder 2">
            <a:extLst>
              <a:ext uri="{FF2B5EF4-FFF2-40B4-BE49-F238E27FC236}">
                <a16:creationId xmlns:a16="http://schemas.microsoft.com/office/drawing/2014/main" id="{33E7658F-07EF-63A4-2B72-CB29295E8213}"/>
              </a:ext>
            </a:extLst>
          </p:cNvPr>
          <p:cNvSpPr txBox="1">
            <a:spLocks/>
          </p:cNvSpPr>
          <p:nvPr userDrawn="1"/>
        </p:nvSpPr>
        <p:spPr>
          <a:xfrm>
            <a:off x="-2" y="6574612"/>
            <a:ext cx="10644555"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cap="small" baseline="0" dirty="0">
                <a:latin typeface="Helvetica" pitchFamily="2" charset="0"/>
                <a:ea typeface="Arial" charset="0"/>
                <a:cs typeface="Helvetica" panose="020B0604020202020204" pitchFamily="34" charset="0"/>
              </a:rPr>
              <a:t> </a:t>
            </a:r>
            <a:r>
              <a:rPr lang="en-US" sz="800" dirty="0"/>
              <a:t>This document is intended solely for internal use and authorized channel partners of Bio-Rad. This document is NOT a customer facing document.</a:t>
            </a:r>
            <a:endParaRPr lang="en-US" sz="800" b="1" cap="small" baseline="0" dirty="0">
              <a:latin typeface="Helvetica" pitchFamily="2" charset="0"/>
              <a:ea typeface="Arial" charset="0"/>
              <a:cs typeface="Helvetica" panose="020B0604020202020204" pitchFamily="34" charset="0"/>
            </a:endParaRPr>
          </a:p>
        </p:txBody>
      </p:sp>
      <p:sp>
        <p:nvSpPr>
          <p:cNvPr id="4" name="Title 3">
            <a:extLst>
              <a:ext uri="{FF2B5EF4-FFF2-40B4-BE49-F238E27FC236}">
                <a16:creationId xmlns:a16="http://schemas.microsoft.com/office/drawing/2014/main" id="{4E85DDC1-3C7E-5EA8-6C6A-7B6887B65C60}"/>
              </a:ext>
            </a:extLst>
          </p:cNvPr>
          <p:cNvSpPr>
            <a:spLocks noGrp="1"/>
          </p:cNvSpPr>
          <p:nvPr>
            <p:ph type="title"/>
          </p:nvPr>
        </p:nvSpPr>
        <p:spPr/>
        <p:txBody>
          <a:bodyPr/>
          <a:lstStyle/>
          <a:p>
            <a:r>
              <a:rPr lang="en-US"/>
              <a:t>Click to edit Master title style</a:t>
            </a:r>
            <a:endParaRPr lang="en-CH"/>
          </a:p>
        </p:txBody>
      </p:sp>
    </p:spTree>
    <p:extLst>
      <p:ext uri="{BB962C8B-B14F-4D97-AF65-F5344CB8AC3E}">
        <p14:creationId xmlns:p14="http://schemas.microsoft.com/office/powerpoint/2010/main" val="61980629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91C238-76CD-FFA1-545A-6A978B31F4CD}"/>
              </a:ext>
            </a:extLst>
          </p:cNvPr>
          <p:cNvSpPr txBox="1">
            <a:spLocks/>
          </p:cNvSpPr>
          <p:nvPr userDrawn="1"/>
        </p:nvSpPr>
        <p:spPr>
          <a:xfrm>
            <a:off x="-1" y="6574612"/>
            <a:ext cx="1509824"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cap="small" baseline="0">
                <a:latin typeface="Helvetica" pitchFamily="2" charset="0"/>
                <a:ea typeface="Arial" charset="0"/>
                <a:cs typeface="Helvetica" panose="020B0604020202020204" pitchFamily="34" charset="0"/>
              </a:rPr>
              <a:t>Company Confidential </a:t>
            </a:r>
          </a:p>
        </p:txBody>
      </p:sp>
    </p:spTree>
    <p:extLst>
      <p:ext uri="{BB962C8B-B14F-4D97-AF65-F5344CB8AC3E}">
        <p14:creationId xmlns:p14="http://schemas.microsoft.com/office/powerpoint/2010/main" val="2421917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ond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416509"/>
            <a:ext cx="10430698" cy="4351338"/>
          </a:xfrm>
          <a:prstGeom prst="rect">
            <a:avLst/>
          </a:prstGeom>
        </p:spPr>
        <p:txBody>
          <a:bodyPr/>
          <a:lstStyle>
            <a:lvl1pPr>
              <a:defRPr sz="2400" b="0" i="0">
                <a:latin typeface="Helvetica Light" panose="020B0403020202020204" pitchFamily="34" charset="0"/>
                <a:cs typeface="Helvetica" panose="020B0604020202020204" pitchFamily="34" charset="0"/>
              </a:defRPr>
            </a:lvl1pPr>
            <a:lvl2pPr>
              <a:defRPr sz="2000" b="0" i="0">
                <a:latin typeface="Helvetica Light" panose="020B0403020202020204" pitchFamily="34" charset="0"/>
                <a:cs typeface="Helvetica" panose="020B0604020202020204" pitchFamily="34" charset="0"/>
              </a:defRPr>
            </a:lvl2pPr>
            <a:lvl3pPr>
              <a:defRPr b="0" i="0">
                <a:latin typeface="Helvetica Light" panose="020B0403020202020204" pitchFamily="34" charset="0"/>
                <a:cs typeface="Helvetica" panose="020B0604020202020204" pitchFamily="34" charset="0"/>
              </a:defRPr>
            </a:lvl3pPr>
            <a:lvl4pPr>
              <a:defRPr sz="1800"/>
            </a:lvl4pPr>
          </a:lstStyle>
          <a:p>
            <a:pPr lvl="0"/>
            <a:r>
              <a:rPr lang="en-US"/>
              <a:t>Click to 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BAC7C546-4B3C-CD48-97B3-E168F17EB9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pic>
        <p:nvPicPr>
          <p:cNvPr id="6" name="Picture 5">
            <a:extLst>
              <a:ext uri="{FF2B5EF4-FFF2-40B4-BE49-F238E27FC236}">
                <a16:creationId xmlns:a16="http://schemas.microsoft.com/office/drawing/2014/main" id="{35448D45-0D77-3240-A7E9-C5BCDACE48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4" name="TextBox 3">
            <a:extLst>
              <a:ext uri="{FF2B5EF4-FFF2-40B4-BE49-F238E27FC236}">
                <a16:creationId xmlns:a16="http://schemas.microsoft.com/office/drawing/2014/main" id="{65EDAA83-E269-F849-9995-7EE58F61AB8F}"/>
              </a:ext>
            </a:extLst>
          </p:cNvPr>
          <p:cNvSpPr txBox="1"/>
          <p:nvPr userDrawn="1"/>
        </p:nvSpPr>
        <p:spPr>
          <a:xfrm>
            <a:off x="308344" y="6539023"/>
            <a:ext cx="0" cy="0"/>
          </a:xfrm>
          <a:prstGeom prst="rect">
            <a:avLst/>
          </a:prstGeom>
        </p:spPr>
        <p:txBody>
          <a:bodyPr vert="horz" wrap="none" lIns="91440" tIns="45720" rIns="91440" bIns="45720" rtlCol="0" anchor="t">
            <a:normAutofit fontScale="25000" lnSpcReduction="20000"/>
          </a:bodyPr>
          <a:lstStyle/>
          <a:p>
            <a:endParaRPr lang="en-US"/>
          </a:p>
        </p:txBody>
      </p:sp>
      <p:sp>
        <p:nvSpPr>
          <p:cNvPr id="7" name="Title 6">
            <a:extLst>
              <a:ext uri="{FF2B5EF4-FFF2-40B4-BE49-F238E27FC236}">
                <a16:creationId xmlns:a16="http://schemas.microsoft.com/office/drawing/2014/main" id="{CC207BC4-DB61-459C-952B-00E2DD9A061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027125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E28A-6399-B14D-B198-58DB0DE1FCFB}"/>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CA699A7-11C1-9A4F-B243-0D3915CBFE1D}"/>
              </a:ext>
            </a:extLst>
          </p:cNvPr>
          <p:cNvSpPr>
            <a:spLocks noGrp="1"/>
          </p:cNvSpPr>
          <p:nvPr>
            <p:ph type="body" sz="quarter" idx="11"/>
          </p:nvPr>
        </p:nvSpPr>
        <p:spPr>
          <a:xfrm>
            <a:off x="2635002" y="6368842"/>
            <a:ext cx="6940283" cy="253597"/>
          </a:xfrm>
        </p:spPr>
        <p:txBody>
          <a:bodyPr anchor="ctr">
            <a:noAutofit/>
          </a:bodyPr>
          <a:lstStyle>
            <a:lvl1pPr algn="ctr">
              <a:buNone/>
              <a:defRPr sz="700">
                <a:solidFill>
                  <a:schemeClr val="tx1"/>
                </a:solidFill>
              </a:defRPr>
            </a:lvl1pPr>
            <a:lvl2pPr algn="ctr">
              <a:buNone/>
              <a:defRPr sz="1000">
                <a:solidFill>
                  <a:schemeClr val="tx2"/>
                </a:solidFill>
              </a:defRPr>
            </a:lvl2pPr>
            <a:lvl3pPr algn="ctr">
              <a:buNone/>
              <a:defRPr sz="900">
                <a:solidFill>
                  <a:schemeClr val="tx2"/>
                </a:solidFill>
              </a:defRPr>
            </a:lvl3pPr>
            <a:lvl4pPr algn="ctr">
              <a:buNone/>
              <a:defRPr sz="800">
                <a:solidFill>
                  <a:schemeClr val="tx2"/>
                </a:solidFill>
              </a:defRPr>
            </a:lvl4pPr>
            <a:lvl5pPr algn="ctr">
              <a:buNone/>
              <a:defRPr sz="800">
                <a:solidFill>
                  <a:schemeClr val="tx2"/>
                </a:solidFill>
              </a:defRPr>
            </a:lvl5pPr>
          </a:lstStyle>
          <a:p>
            <a:pPr lvl="0"/>
            <a:r>
              <a:rPr lang="en-GB"/>
              <a:t>Click to edit Master text styles</a:t>
            </a:r>
          </a:p>
        </p:txBody>
      </p:sp>
    </p:spTree>
    <p:extLst>
      <p:ext uri="{BB962C8B-B14F-4D97-AF65-F5344CB8AC3E}">
        <p14:creationId xmlns:p14="http://schemas.microsoft.com/office/powerpoint/2010/main" val="200246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E28A-6399-B14D-B198-58DB0DE1FCFB}"/>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CA699A7-11C1-9A4F-B243-0D3915CBFE1D}"/>
              </a:ext>
            </a:extLst>
          </p:cNvPr>
          <p:cNvSpPr>
            <a:spLocks noGrp="1"/>
          </p:cNvSpPr>
          <p:nvPr>
            <p:ph type="body" sz="quarter" idx="11"/>
          </p:nvPr>
        </p:nvSpPr>
        <p:spPr>
          <a:xfrm>
            <a:off x="2635002" y="6368842"/>
            <a:ext cx="6940283" cy="253597"/>
          </a:xfrm>
        </p:spPr>
        <p:txBody>
          <a:bodyPr anchor="ctr">
            <a:noAutofit/>
          </a:bodyPr>
          <a:lstStyle>
            <a:lvl1pPr algn="ctr">
              <a:buNone/>
              <a:defRPr sz="700">
                <a:solidFill>
                  <a:schemeClr val="tx1"/>
                </a:solidFill>
              </a:defRPr>
            </a:lvl1pPr>
            <a:lvl2pPr algn="ctr">
              <a:buNone/>
              <a:defRPr sz="1000">
                <a:solidFill>
                  <a:schemeClr val="tx2"/>
                </a:solidFill>
              </a:defRPr>
            </a:lvl2pPr>
            <a:lvl3pPr algn="ctr">
              <a:buNone/>
              <a:defRPr sz="900">
                <a:solidFill>
                  <a:schemeClr val="tx2"/>
                </a:solidFill>
              </a:defRPr>
            </a:lvl3pPr>
            <a:lvl4pPr algn="ctr">
              <a:buNone/>
              <a:defRPr sz="800">
                <a:solidFill>
                  <a:schemeClr val="tx2"/>
                </a:solidFill>
              </a:defRPr>
            </a:lvl4pPr>
            <a:lvl5pPr algn="ctr">
              <a:buNone/>
              <a:defRPr sz="800">
                <a:solidFill>
                  <a:schemeClr val="tx2"/>
                </a:solidFill>
              </a:defRPr>
            </a:lvl5pPr>
          </a:lstStyle>
          <a:p>
            <a:pPr lvl="0"/>
            <a:r>
              <a:rPr lang="en-GB"/>
              <a:t>Click to edit Master text styles</a:t>
            </a:r>
          </a:p>
        </p:txBody>
      </p:sp>
    </p:spTree>
    <p:extLst>
      <p:ext uri="{BB962C8B-B14F-4D97-AF65-F5344CB8AC3E}">
        <p14:creationId xmlns:p14="http://schemas.microsoft.com/office/powerpoint/2010/main" val="365462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E28A-6399-B14D-B198-58DB0DE1FCFB}"/>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CA699A7-11C1-9A4F-B243-0D3915CBFE1D}"/>
              </a:ext>
            </a:extLst>
          </p:cNvPr>
          <p:cNvSpPr>
            <a:spLocks noGrp="1"/>
          </p:cNvSpPr>
          <p:nvPr>
            <p:ph type="body" sz="quarter" idx="11"/>
          </p:nvPr>
        </p:nvSpPr>
        <p:spPr>
          <a:xfrm>
            <a:off x="2635002" y="6368842"/>
            <a:ext cx="6940283" cy="253597"/>
          </a:xfrm>
        </p:spPr>
        <p:txBody>
          <a:bodyPr anchor="ctr">
            <a:noAutofit/>
          </a:bodyPr>
          <a:lstStyle>
            <a:lvl1pPr algn="ctr">
              <a:buNone/>
              <a:defRPr sz="700">
                <a:solidFill>
                  <a:schemeClr val="tx1"/>
                </a:solidFill>
              </a:defRPr>
            </a:lvl1pPr>
            <a:lvl2pPr algn="ctr">
              <a:buNone/>
              <a:defRPr sz="1000">
                <a:solidFill>
                  <a:schemeClr val="tx2"/>
                </a:solidFill>
              </a:defRPr>
            </a:lvl2pPr>
            <a:lvl3pPr algn="ctr">
              <a:buNone/>
              <a:defRPr sz="900">
                <a:solidFill>
                  <a:schemeClr val="tx2"/>
                </a:solidFill>
              </a:defRPr>
            </a:lvl3pPr>
            <a:lvl4pPr algn="ctr">
              <a:buNone/>
              <a:defRPr sz="800">
                <a:solidFill>
                  <a:schemeClr val="tx2"/>
                </a:solidFill>
              </a:defRPr>
            </a:lvl4pPr>
            <a:lvl5pPr algn="ctr">
              <a:buNone/>
              <a:defRPr sz="800">
                <a:solidFill>
                  <a:schemeClr val="tx2"/>
                </a:solidFill>
              </a:defRPr>
            </a:lvl5pPr>
          </a:lstStyle>
          <a:p>
            <a:pPr lvl="0"/>
            <a:r>
              <a:rPr lang="en-GB"/>
              <a:t>Click to edit Master text styles</a:t>
            </a:r>
          </a:p>
        </p:txBody>
      </p:sp>
    </p:spTree>
    <p:extLst>
      <p:ext uri="{BB962C8B-B14F-4D97-AF65-F5344CB8AC3E}">
        <p14:creationId xmlns:p14="http://schemas.microsoft.com/office/powerpoint/2010/main" val="131371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E28A-6399-B14D-B198-58DB0DE1FCFB}"/>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CA699A7-11C1-9A4F-B243-0D3915CBFE1D}"/>
              </a:ext>
            </a:extLst>
          </p:cNvPr>
          <p:cNvSpPr>
            <a:spLocks noGrp="1"/>
          </p:cNvSpPr>
          <p:nvPr>
            <p:ph type="body" sz="quarter" idx="11"/>
          </p:nvPr>
        </p:nvSpPr>
        <p:spPr>
          <a:xfrm>
            <a:off x="2635002" y="6368842"/>
            <a:ext cx="6940283" cy="253597"/>
          </a:xfrm>
        </p:spPr>
        <p:txBody>
          <a:bodyPr anchor="ctr">
            <a:noAutofit/>
          </a:bodyPr>
          <a:lstStyle>
            <a:lvl1pPr algn="ctr">
              <a:buNone/>
              <a:defRPr sz="700">
                <a:solidFill>
                  <a:schemeClr val="tx1"/>
                </a:solidFill>
              </a:defRPr>
            </a:lvl1pPr>
            <a:lvl2pPr algn="ctr">
              <a:buNone/>
              <a:defRPr sz="1000">
                <a:solidFill>
                  <a:schemeClr val="tx2"/>
                </a:solidFill>
              </a:defRPr>
            </a:lvl2pPr>
            <a:lvl3pPr algn="ctr">
              <a:buNone/>
              <a:defRPr sz="900">
                <a:solidFill>
                  <a:schemeClr val="tx2"/>
                </a:solidFill>
              </a:defRPr>
            </a:lvl3pPr>
            <a:lvl4pPr algn="ctr">
              <a:buNone/>
              <a:defRPr sz="800">
                <a:solidFill>
                  <a:schemeClr val="tx2"/>
                </a:solidFill>
              </a:defRPr>
            </a:lvl4pPr>
            <a:lvl5pPr algn="ctr">
              <a:buNone/>
              <a:defRPr sz="800">
                <a:solidFill>
                  <a:schemeClr val="tx2"/>
                </a:solidFill>
              </a:defRPr>
            </a:lvl5pPr>
          </a:lstStyle>
          <a:p>
            <a:pPr lvl="0"/>
            <a:r>
              <a:rPr lang="en-GB"/>
              <a:t>Click to edit Master text styles</a:t>
            </a:r>
          </a:p>
        </p:txBody>
      </p:sp>
    </p:spTree>
    <p:extLst>
      <p:ext uri="{BB962C8B-B14F-4D97-AF65-F5344CB8AC3E}">
        <p14:creationId xmlns:p14="http://schemas.microsoft.com/office/powerpoint/2010/main" val="354391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E28A-6399-B14D-B198-58DB0DE1FCFB}"/>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CA699A7-11C1-9A4F-B243-0D3915CBFE1D}"/>
              </a:ext>
            </a:extLst>
          </p:cNvPr>
          <p:cNvSpPr>
            <a:spLocks noGrp="1"/>
          </p:cNvSpPr>
          <p:nvPr>
            <p:ph type="body" sz="quarter" idx="11"/>
          </p:nvPr>
        </p:nvSpPr>
        <p:spPr>
          <a:xfrm>
            <a:off x="2635002" y="6368842"/>
            <a:ext cx="6940283" cy="253597"/>
          </a:xfrm>
        </p:spPr>
        <p:txBody>
          <a:bodyPr anchor="ctr">
            <a:noAutofit/>
          </a:bodyPr>
          <a:lstStyle>
            <a:lvl1pPr algn="ctr">
              <a:buNone/>
              <a:defRPr sz="700">
                <a:solidFill>
                  <a:schemeClr val="tx1"/>
                </a:solidFill>
              </a:defRPr>
            </a:lvl1pPr>
            <a:lvl2pPr algn="ctr">
              <a:buNone/>
              <a:defRPr sz="1000">
                <a:solidFill>
                  <a:schemeClr val="tx2"/>
                </a:solidFill>
              </a:defRPr>
            </a:lvl2pPr>
            <a:lvl3pPr algn="ctr">
              <a:buNone/>
              <a:defRPr sz="900">
                <a:solidFill>
                  <a:schemeClr val="tx2"/>
                </a:solidFill>
              </a:defRPr>
            </a:lvl3pPr>
            <a:lvl4pPr algn="ctr">
              <a:buNone/>
              <a:defRPr sz="800">
                <a:solidFill>
                  <a:schemeClr val="tx2"/>
                </a:solidFill>
              </a:defRPr>
            </a:lvl4pPr>
            <a:lvl5pPr algn="ctr">
              <a:buNone/>
              <a:defRPr sz="800">
                <a:solidFill>
                  <a:schemeClr val="tx2"/>
                </a:solidFill>
              </a:defRPr>
            </a:lvl5pPr>
          </a:lstStyle>
          <a:p>
            <a:pPr lvl="0"/>
            <a:r>
              <a:rPr lang="en-GB"/>
              <a:t>Click to edit Master text styles</a:t>
            </a:r>
          </a:p>
        </p:txBody>
      </p:sp>
    </p:spTree>
    <p:extLst>
      <p:ext uri="{BB962C8B-B14F-4D97-AF65-F5344CB8AC3E}">
        <p14:creationId xmlns:p14="http://schemas.microsoft.com/office/powerpoint/2010/main" val="273978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E28A-6399-B14D-B198-58DB0DE1FCFB}"/>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CA699A7-11C1-9A4F-B243-0D3915CBFE1D}"/>
              </a:ext>
            </a:extLst>
          </p:cNvPr>
          <p:cNvSpPr>
            <a:spLocks noGrp="1"/>
          </p:cNvSpPr>
          <p:nvPr>
            <p:ph type="body" sz="quarter" idx="11"/>
          </p:nvPr>
        </p:nvSpPr>
        <p:spPr>
          <a:xfrm>
            <a:off x="2635002" y="6368842"/>
            <a:ext cx="6940283" cy="253597"/>
          </a:xfrm>
        </p:spPr>
        <p:txBody>
          <a:bodyPr anchor="ctr">
            <a:noAutofit/>
          </a:bodyPr>
          <a:lstStyle>
            <a:lvl1pPr algn="ctr">
              <a:buNone/>
              <a:defRPr sz="700">
                <a:solidFill>
                  <a:schemeClr val="tx1"/>
                </a:solidFill>
              </a:defRPr>
            </a:lvl1pPr>
            <a:lvl2pPr algn="ctr">
              <a:buNone/>
              <a:defRPr sz="1000">
                <a:solidFill>
                  <a:schemeClr val="tx2"/>
                </a:solidFill>
              </a:defRPr>
            </a:lvl2pPr>
            <a:lvl3pPr algn="ctr">
              <a:buNone/>
              <a:defRPr sz="900">
                <a:solidFill>
                  <a:schemeClr val="tx2"/>
                </a:solidFill>
              </a:defRPr>
            </a:lvl3pPr>
            <a:lvl4pPr algn="ctr">
              <a:buNone/>
              <a:defRPr sz="800">
                <a:solidFill>
                  <a:schemeClr val="tx2"/>
                </a:solidFill>
              </a:defRPr>
            </a:lvl4pPr>
            <a:lvl5pPr algn="ctr">
              <a:buNone/>
              <a:defRPr sz="800">
                <a:solidFill>
                  <a:schemeClr val="tx2"/>
                </a:solidFill>
              </a:defRPr>
            </a:lvl5pPr>
          </a:lstStyle>
          <a:p>
            <a:pPr lvl="0"/>
            <a:r>
              <a:rPr lang="en-GB"/>
              <a:t>Click to edit Master text styles</a:t>
            </a:r>
          </a:p>
        </p:txBody>
      </p:sp>
    </p:spTree>
    <p:extLst>
      <p:ext uri="{BB962C8B-B14F-4D97-AF65-F5344CB8AC3E}">
        <p14:creationId xmlns:p14="http://schemas.microsoft.com/office/powerpoint/2010/main" val="121058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E28A-6399-B14D-B198-58DB0DE1FCFB}"/>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CA699A7-11C1-9A4F-B243-0D3915CBFE1D}"/>
              </a:ext>
            </a:extLst>
          </p:cNvPr>
          <p:cNvSpPr>
            <a:spLocks noGrp="1"/>
          </p:cNvSpPr>
          <p:nvPr>
            <p:ph type="body" sz="quarter" idx="11"/>
          </p:nvPr>
        </p:nvSpPr>
        <p:spPr>
          <a:xfrm>
            <a:off x="2635002" y="6368842"/>
            <a:ext cx="6940283" cy="253597"/>
          </a:xfrm>
        </p:spPr>
        <p:txBody>
          <a:bodyPr anchor="ctr">
            <a:noAutofit/>
          </a:bodyPr>
          <a:lstStyle>
            <a:lvl1pPr algn="ctr">
              <a:buNone/>
              <a:defRPr sz="700">
                <a:solidFill>
                  <a:schemeClr val="tx1"/>
                </a:solidFill>
              </a:defRPr>
            </a:lvl1pPr>
            <a:lvl2pPr algn="ctr">
              <a:buNone/>
              <a:defRPr sz="1000">
                <a:solidFill>
                  <a:schemeClr val="tx2"/>
                </a:solidFill>
              </a:defRPr>
            </a:lvl2pPr>
            <a:lvl3pPr algn="ctr">
              <a:buNone/>
              <a:defRPr sz="900">
                <a:solidFill>
                  <a:schemeClr val="tx2"/>
                </a:solidFill>
              </a:defRPr>
            </a:lvl3pPr>
            <a:lvl4pPr algn="ctr">
              <a:buNone/>
              <a:defRPr sz="800">
                <a:solidFill>
                  <a:schemeClr val="tx2"/>
                </a:solidFill>
              </a:defRPr>
            </a:lvl4pPr>
            <a:lvl5pPr algn="ctr">
              <a:buNone/>
              <a:defRPr sz="800">
                <a:solidFill>
                  <a:schemeClr val="tx2"/>
                </a:solidFill>
              </a:defRPr>
            </a:lvl5pPr>
          </a:lstStyle>
          <a:p>
            <a:pPr lvl="0"/>
            <a:r>
              <a:rPr lang="en-GB"/>
              <a:t>Click to edit Master text styles</a:t>
            </a:r>
          </a:p>
        </p:txBody>
      </p:sp>
    </p:spTree>
    <p:extLst>
      <p:ext uri="{BB962C8B-B14F-4D97-AF65-F5344CB8AC3E}">
        <p14:creationId xmlns:p14="http://schemas.microsoft.com/office/powerpoint/2010/main" val="326018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46B1C-79DE-9CAA-1088-0C8B8F6F97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35C3CA-0F1E-BB4F-86CD-D16AB0CD82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CA4E9-723E-3319-E982-C4D2A792D6D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7AA395-7E02-B2A2-B71B-65A7CAA36EEF}"/>
              </a:ext>
            </a:extLst>
          </p:cNvPr>
          <p:cNvSpPr>
            <a:spLocks noGrp="1"/>
          </p:cNvSpPr>
          <p:nvPr>
            <p:ph type="ftr" sz="quarter" idx="11"/>
          </p:nvPr>
        </p:nvSpPr>
        <p:spPr/>
        <p:txBody>
          <a:bodyPr/>
          <a:lstStyle/>
          <a:p>
            <a:r>
              <a:rPr lang="en-US"/>
              <a:t>This document is intended solely for internal use and authorized channel partners of Bio-Rad. This document is NOT a customer facing document.</a:t>
            </a:r>
          </a:p>
        </p:txBody>
      </p:sp>
      <p:sp>
        <p:nvSpPr>
          <p:cNvPr id="6" name="Slide Number Placeholder 5">
            <a:extLst>
              <a:ext uri="{FF2B5EF4-FFF2-40B4-BE49-F238E27FC236}">
                <a16:creationId xmlns:a16="http://schemas.microsoft.com/office/drawing/2014/main" id="{AE9FD19B-21E2-66B1-D0B3-218772132099}"/>
              </a:ext>
            </a:extLst>
          </p:cNvPr>
          <p:cNvSpPr>
            <a:spLocks noGrp="1"/>
          </p:cNvSpPr>
          <p:nvPr>
            <p:ph type="sldNum" sz="quarter" idx="12"/>
          </p:nvPr>
        </p:nvSpPr>
        <p:spPr/>
        <p:txBody>
          <a:bodyPr/>
          <a:lstStyle/>
          <a:p>
            <a:fld id="{1C7B0285-7ABE-4589-ADF9-35D7D601B3FB}" type="slidenum">
              <a:rPr lang="en-US" smtClean="0"/>
              <a:t>‹#›</a:t>
            </a:fld>
            <a:endParaRPr lang="en-US"/>
          </a:p>
        </p:txBody>
      </p:sp>
    </p:spTree>
    <p:extLst>
      <p:ext uri="{BB962C8B-B14F-4D97-AF65-F5344CB8AC3E}">
        <p14:creationId xmlns:p14="http://schemas.microsoft.com/office/powerpoint/2010/main" val="1649991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imple slide_01">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4E46531C-A97F-4948-A2C8-33DCE9F16009}"/>
              </a:ext>
            </a:extLst>
          </p:cNvPr>
          <p:cNvSpPr>
            <a:spLocks noGrp="1"/>
          </p:cNvSpPr>
          <p:nvPr>
            <p:ph type="body" sz="quarter" idx="31" hasCustomPrompt="1"/>
          </p:nvPr>
        </p:nvSpPr>
        <p:spPr>
          <a:xfrm>
            <a:off x="690038" y="1812979"/>
            <a:ext cx="10811927" cy="4208311"/>
          </a:xfrm>
          <a:prstGeom prst="rect">
            <a:avLst/>
          </a:prstGeom>
        </p:spPr>
        <p:txBody>
          <a:bodyPr lIns="0" tIns="0" rIns="0" bIns="0">
            <a:normAutofit/>
          </a:bodyPr>
          <a:lstStyle>
            <a:lvl1pPr marL="228594" indent="-228594">
              <a:spcAft>
                <a:spcPts val="533"/>
              </a:spcAft>
              <a:buClr>
                <a:schemeClr val="tx1"/>
              </a:buClr>
              <a:buFont typeface="Wingdings" panose="05000000000000000000" pitchFamily="2" charset="2"/>
              <a:buChar char="§"/>
              <a:defRPr sz="1867" b="0">
                <a:solidFill>
                  <a:schemeClr val="accent6"/>
                </a:solidFill>
                <a:latin typeface="+mn-lt"/>
              </a:defRPr>
            </a:lvl1pPr>
            <a:lvl3pPr marL="551986" indent="-239994">
              <a:spcAft>
                <a:spcPts val="533"/>
              </a:spcAft>
              <a:buClr>
                <a:schemeClr val="tx1"/>
              </a:buClr>
              <a:defRPr sz="1600">
                <a:solidFill>
                  <a:schemeClr val="accent6"/>
                </a:solidFill>
                <a:latin typeface="+mn-lt"/>
              </a:defRPr>
            </a:lvl3pPr>
            <a:lvl4pPr marL="814897" indent="-191995">
              <a:spcAft>
                <a:spcPts val="533"/>
              </a:spcAft>
              <a:buClr>
                <a:schemeClr val="accent6"/>
              </a:buClr>
              <a:buFont typeface="Wingdings" panose="05000000000000000000" pitchFamily="2" charset="2"/>
              <a:buChar char="§"/>
              <a:defRPr sz="1467">
                <a:solidFill>
                  <a:schemeClr val="accent6"/>
                </a:solidFill>
                <a:latin typeface="+mn-lt"/>
              </a:defRPr>
            </a:lvl4pPr>
            <a:lvl5pPr marL="1071007" indent="-191995">
              <a:spcAft>
                <a:spcPts val="533"/>
              </a:spcAft>
              <a:buClr>
                <a:schemeClr val="accent6"/>
              </a:buClr>
              <a:buFont typeface="Calibri" panose="020F0502020204030204" pitchFamily="34" charset="0"/>
              <a:buChar char="–"/>
              <a:defRPr sz="1400">
                <a:solidFill>
                  <a:schemeClr val="accent6"/>
                </a:solidFill>
                <a:latin typeface="+mn-lt"/>
              </a:defRPr>
            </a:lvl5pPr>
          </a:lstStyle>
          <a:p>
            <a:pPr lvl="0"/>
            <a:r>
              <a:rPr lang="en-US"/>
              <a:t>Add text here</a:t>
            </a:r>
          </a:p>
          <a:p>
            <a:pPr lvl="2"/>
            <a:r>
              <a:rPr lang="en-US"/>
              <a:t>Add text here</a:t>
            </a:r>
          </a:p>
          <a:p>
            <a:pPr lvl="3"/>
            <a:r>
              <a:rPr lang="en-US"/>
              <a:t>Add text here</a:t>
            </a:r>
          </a:p>
          <a:p>
            <a:pPr lvl="4"/>
            <a:r>
              <a:rPr lang="en-US"/>
              <a:t>Add text here</a:t>
            </a:r>
          </a:p>
          <a:p>
            <a:pPr lvl="3"/>
            <a:endParaRPr lang="en-US"/>
          </a:p>
        </p:txBody>
      </p:sp>
      <p:sp>
        <p:nvSpPr>
          <p:cNvPr id="5" name="Text Placeholder 6">
            <a:extLst>
              <a:ext uri="{FF2B5EF4-FFF2-40B4-BE49-F238E27FC236}">
                <a16:creationId xmlns:a16="http://schemas.microsoft.com/office/drawing/2014/main" id="{21380B94-C31A-49E9-9E78-46721232205E}"/>
              </a:ext>
            </a:extLst>
          </p:cNvPr>
          <p:cNvSpPr>
            <a:spLocks noGrp="1"/>
          </p:cNvSpPr>
          <p:nvPr>
            <p:ph type="body" sz="quarter" idx="34" hasCustomPrompt="1"/>
          </p:nvPr>
        </p:nvSpPr>
        <p:spPr>
          <a:xfrm>
            <a:off x="2639617" y="6434007"/>
            <a:ext cx="7936880" cy="176923"/>
          </a:xfrm>
          <a:prstGeom prst="rect">
            <a:avLst/>
          </a:prstGeom>
        </p:spPr>
        <p:txBody>
          <a:bodyPr lIns="0" tIns="0" rIns="0" bIns="0">
            <a:normAutofit/>
          </a:bodyPr>
          <a:lstStyle>
            <a:lvl1pPr marL="95998" indent="-95998">
              <a:spcAft>
                <a:spcPts val="0"/>
              </a:spcAft>
              <a:buClr>
                <a:schemeClr val="accent6"/>
              </a:buClr>
              <a:buFont typeface="Calibri" panose="020F0502020204030204" pitchFamily="34" charset="0"/>
              <a:buChar char="│"/>
              <a:defRPr sz="800" b="0">
                <a:solidFill>
                  <a:schemeClr val="accent5"/>
                </a:solidFill>
              </a:defRPr>
            </a:lvl1pPr>
            <a:lvl2pPr>
              <a:defRPr sz="1400"/>
            </a:lvl2pPr>
            <a:lvl3pPr>
              <a:defRPr sz="1200"/>
            </a:lvl3pPr>
            <a:lvl4pPr>
              <a:defRPr sz="933"/>
            </a:lvl4pPr>
            <a:lvl5pPr>
              <a:defRPr sz="933"/>
            </a:lvl5pPr>
          </a:lstStyle>
          <a:p>
            <a:pPr lvl="0"/>
            <a:r>
              <a:rPr lang="en-US"/>
              <a:t>Add note here</a:t>
            </a:r>
            <a:endParaRPr lang="fr-FR"/>
          </a:p>
        </p:txBody>
      </p:sp>
      <p:sp>
        <p:nvSpPr>
          <p:cNvPr id="6" name="Title 1">
            <a:extLst>
              <a:ext uri="{FF2B5EF4-FFF2-40B4-BE49-F238E27FC236}">
                <a16:creationId xmlns:a16="http://schemas.microsoft.com/office/drawing/2014/main" id="{8439B196-D5D7-4EF0-8A82-22045E433758}"/>
              </a:ext>
            </a:extLst>
          </p:cNvPr>
          <p:cNvSpPr>
            <a:spLocks noGrp="1"/>
          </p:cNvSpPr>
          <p:nvPr>
            <p:ph type="title" hasCustomPrompt="1"/>
          </p:nvPr>
        </p:nvSpPr>
        <p:spPr>
          <a:xfrm>
            <a:off x="690038" y="415031"/>
            <a:ext cx="10811927" cy="374516"/>
          </a:xfrm>
        </p:spPr>
        <p:txBody>
          <a:bodyPr>
            <a:noAutofit/>
          </a:bodyPr>
          <a:lstStyle>
            <a:lvl1pPr>
              <a:defRPr sz="2667"/>
            </a:lvl1pPr>
          </a:lstStyle>
          <a:p>
            <a:r>
              <a:rPr lang="en-US"/>
              <a:t>CLICK TO EDIT MASTER TITLE STYLE</a:t>
            </a:r>
          </a:p>
        </p:txBody>
      </p:sp>
      <p:sp>
        <p:nvSpPr>
          <p:cNvPr id="7" name="Text Placeholder 6">
            <a:extLst>
              <a:ext uri="{FF2B5EF4-FFF2-40B4-BE49-F238E27FC236}">
                <a16:creationId xmlns:a16="http://schemas.microsoft.com/office/drawing/2014/main" id="{A82EB115-C26C-480F-BCF5-F8791CF9F23B}"/>
              </a:ext>
            </a:extLst>
          </p:cNvPr>
          <p:cNvSpPr>
            <a:spLocks noGrp="1"/>
          </p:cNvSpPr>
          <p:nvPr>
            <p:ph type="body" sz="quarter" idx="17" hasCustomPrompt="1"/>
          </p:nvPr>
        </p:nvSpPr>
        <p:spPr>
          <a:xfrm>
            <a:off x="690038" y="1028733"/>
            <a:ext cx="10811927" cy="287867"/>
          </a:xfrm>
          <a:prstGeom prst="rect">
            <a:avLst/>
          </a:prstGeom>
        </p:spPr>
        <p:txBody>
          <a:bodyPr lIns="0" tIns="0" rIns="0" bIns="0" anchor="ctr" anchorCtr="0">
            <a:normAutofit/>
          </a:bodyPr>
          <a:lstStyle>
            <a:lvl1pPr marL="0" indent="0">
              <a:spcAft>
                <a:spcPts val="0"/>
              </a:spcAft>
              <a:defRPr sz="1867" b="0" cap="none" spc="133" baseline="0">
                <a:solidFill>
                  <a:srgbClr val="505050"/>
                </a:solidFill>
                <a:latin typeface="+mj-lt"/>
              </a:defRPr>
            </a:lvl1pPr>
          </a:lstStyle>
          <a:p>
            <a:pPr lvl="0"/>
            <a:r>
              <a:rPr lang="en-US"/>
              <a:t>Subtitle here</a:t>
            </a:r>
            <a:endParaRPr lang="fr-FR"/>
          </a:p>
        </p:txBody>
      </p:sp>
    </p:spTree>
    <p:extLst>
      <p:ext uri="{BB962C8B-B14F-4D97-AF65-F5344CB8AC3E}">
        <p14:creationId xmlns:p14="http://schemas.microsoft.com/office/powerpoint/2010/main" val="2943214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5_Second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A1B5069-ED6C-8A46-986F-60086646409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5" name="Rectangle 4">
            <a:extLst>
              <a:ext uri="{FF2B5EF4-FFF2-40B4-BE49-F238E27FC236}">
                <a16:creationId xmlns:a16="http://schemas.microsoft.com/office/drawing/2014/main" id="{43EE9EC0-5E9F-8348-AE32-C6B24359CC8B}"/>
              </a:ext>
            </a:extLst>
          </p:cNvPr>
          <p:cNvSpPr/>
          <p:nvPr/>
        </p:nvSpPr>
        <p:spPr>
          <a:xfrm>
            <a:off x="-1" y="0"/>
            <a:ext cx="12192000" cy="6858000"/>
          </a:xfrm>
          <a:prstGeom prst="rect">
            <a:avLst/>
          </a:prstGeom>
          <a:gradFill flip="none" rotWithShape="1">
            <a:gsLst>
              <a:gs pos="100000">
                <a:schemeClr val="accent1"/>
              </a:gs>
              <a:gs pos="0">
                <a:schemeClr val="accent1">
                  <a:alpha val="51375"/>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DBE7AD9-9820-D346-9391-E38E9DACD6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03950" y="6490178"/>
            <a:ext cx="720090" cy="192024"/>
          </a:xfrm>
          <a:prstGeom prst="rect">
            <a:avLst/>
          </a:prstGeom>
        </p:spPr>
      </p:pic>
      <p:sp>
        <p:nvSpPr>
          <p:cNvPr id="9" name="Rectangle 8">
            <a:extLst>
              <a:ext uri="{FF2B5EF4-FFF2-40B4-BE49-F238E27FC236}">
                <a16:creationId xmlns:a16="http://schemas.microsoft.com/office/drawing/2014/main" id="{84330DE1-91C0-6643-A1AE-5AE832BBDEBA}"/>
              </a:ext>
            </a:extLst>
          </p:cNvPr>
          <p:cNvSpPr/>
          <p:nvPr/>
        </p:nvSpPr>
        <p:spPr bwMode="auto">
          <a:xfrm>
            <a:off x="582041" y="6433396"/>
            <a:ext cx="1972056" cy="249078"/>
          </a:xfrm>
          <a:prstGeom prst="rect">
            <a:avLst/>
          </a:prstGeom>
          <a:no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Helvetica" pitchFamily="2" charset="0"/>
                <a:cs typeface="Helvetica" panose="020B0604020202020204" pitchFamily="34" charset="0"/>
              </a:rPr>
              <a:t>CONFIDENTIAL/DRAFT</a:t>
            </a:r>
          </a:p>
        </p:txBody>
      </p:sp>
      <p:pic>
        <p:nvPicPr>
          <p:cNvPr id="6" name="Picture 5" descr="Background pattern&#10;&#10;Description automatically generated">
            <a:extLst>
              <a:ext uri="{FF2B5EF4-FFF2-40B4-BE49-F238E27FC236}">
                <a16:creationId xmlns:a16="http://schemas.microsoft.com/office/drawing/2014/main" id="{AEFE8352-2D38-DA48-9210-661C3A65A89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7" name="Rectangle 6">
            <a:extLst>
              <a:ext uri="{FF2B5EF4-FFF2-40B4-BE49-F238E27FC236}">
                <a16:creationId xmlns:a16="http://schemas.microsoft.com/office/drawing/2014/main" id="{0DC40D0A-4436-774D-8FA5-862975A325E8}"/>
              </a:ext>
            </a:extLst>
          </p:cNvPr>
          <p:cNvSpPr/>
          <p:nvPr/>
        </p:nvSpPr>
        <p:spPr>
          <a:xfrm>
            <a:off x="-1" y="0"/>
            <a:ext cx="12192000" cy="6858000"/>
          </a:xfrm>
          <a:prstGeom prst="rect">
            <a:avLst/>
          </a:prstGeom>
          <a:gradFill flip="none" rotWithShape="1">
            <a:gsLst>
              <a:gs pos="100000">
                <a:schemeClr val="accent1"/>
              </a:gs>
              <a:gs pos="0">
                <a:schemeClr val="accent1">
                  <a:alpha val="51375"/>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3A14D297-95A1-D748-BF77-3F1B33C0A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03950" y="6490178"/>
            <a:ext cx="720090" cy="192024"/>
          </a:xfrm>
          <a:prstGeom prst="rect">
            <a:avLst/>
          </a:prstGeom>
        </p:spPr>
      </p:pic>
    </p:spTree>
    <p:extLst>
      <p:ext uri="{BB962C8B-B14F-4D97-AF65-F5344CB8AC3E}">
        <p14:creationId xmlns:p14="http://schemas.microsoft.com/office/powerpoint/2010/main" val="218568200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Green Bottom">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65EDCF27-A333-B14E-A94F-135F3B458DE4}"/>
              </a:ext>
            </a:extLst>
          </p:cNvPr>
          <p:cNvSpPr/>
          <p:nvPr/>
        </p:nvSpPr>
        <p:spPr>
          <a:xfrm>
            <a:off x="0" y="4075571"/>
            <a:ext cx="12191999" cy="2798469"/>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chemeClr val="bg1">
              <a:alpha val="22827"/>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anose="020B0604020202020204" pitchFamily="34" charset="0"/>
              <a:ea typeface="+mn-ea"/>
              <a:cs typeface="+mn-cs"/>
            </a:endParaRPr>
          </a:p>
        </p:txBody>
      </p:sp>
      <p:grpSp>
        <p:nvGrpSpPr>
          <p:cNvPr id="11" name="Group 10">
            <a:extLst>
              <a:ext uri="{FF2B5EF4-FFF2-40B4-BE49-F238E27FC236}">
                <a16:creationId xmlns:a16="http://schemas.microsoft.com/office/drawing/2014/main" id="{2779A07C-F6A2-5E46-ADFC-A7742B0D61EC}"/>
              </a:ext>
            </a:extLst>
          </p:cNvPr>
          <p:cNvGrpSpPr/>
          <p:nvPr/>
        </p:nvGrpSpPr>
        <p:grpSpPr>
          <a:xfrm>
            <a:off x="0" y="4082182"/>
            <a:ext cx="12192000" cy="2791860"/>
            <a:chOff x="0" y="4371972"/>
            <a:chExt cx="12192000" cy="2486028"/>
          </a:xfrm>
        </p:grpSpPr>
        <p:sp>
          <p:nvSpPr>
            <p:cNvPr id="13" name="Freeform 12">
              <a:extLst>
                <a:ext uri="{FF2B5EF4-FFF2-40B4-BE49-F238E27FC236}">
                  <a16:creationId xmlns:a16="http://schemas.microsoft.com/office/drawing/2014/main" id="{E70E0579-1E85-DA46-85BF-3AD128EB1B73}"/>
                </a:ext>
              </a:extLst>
            </p:cNvPr>
            <p:cNvSpPr/>
            <p:nvPr/>
          </p:nvSpPr>
          <p:spPr>
            <a:xfrm>
              <a:off x="1" y="4683810"/>
              <a:ext cx="12191999" cy="2174190"/>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rgbClr val="9ED8D4">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anose="020B0604020202020204" pitchFamily="34" charset="0"/>
                <a:ea typeface="+mn-ea"/>
                <a:cs typeface="+mn-cs"/>
              </a:endParaRPr>
            </a:p>
          </p:txBody>
        </p:sp>
        <p:sp>
          <p:nvSpPr>
            <p:cNvPr id="14" name="Freeform 13">
              <a:extLst>
                <a:ext uri="{FF2B5EF4-FFF2-40B4-BE49-F238E27FC236}">
                  <a16:creationId xmlns:a16="http://schemas.microsoft.com/office/drawing/2014/main" id="{35E57A27-2F35-1244-9EE4-F2AE1ACD3A57}"/>
                </a:ext>
              </a:extLst>
            </p:cNvPr>
            <p:cNvSpPr/>
            <p:nvPr/>
          </p:nvSpPr>
          <p:spPr>
            <a:xfrm>
              <a:off x="0" y="4371972"/>
              <a:ext cx="12191999" cy="2486027"/>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gradFill flip="none" rotWithShape="1">
              <a:gsLst>
                <a:gs pos="0">
                  <a:srgbClr val="00A550">
                    <a:lumMod val="5000"/>
                    <a:lumOff val="95000"/>
                    <a:alpha val="26008"/>
                  </a:srgbClr>
                </a:gs>
                <a:gs pos="73000">
                  <a:srgbClr val="00A550">
                    <a:lumMod val="45000"/>
                    <a:lumOff val="55000"/>
                    <a:alpha val="27203"/>
                  </a:srgbClr>
                </a:gs>
                <a:gs pos="83000">
                  <a:srgbClr val="00A550">
                    <a:lumMod val="45000"/>
                    <a:lumOff val="55000"/>
                    <a:alpha val="26270"/>
                  </a:srgbClr>
                </a:gs>
                <a:gs pos="100000">
                  <a:srgbClr val="00A550">
                    <a:lumMod val="30000"/>
                    <a:lumOff val="70000"/>
                    <a:alpha val="26213"/>
                  </a:srgbClr>
                </a:gs>
              </a:gsLst>
              <a:lin ang="54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anose="020B0604020202020204" pitchFamily="34" charset="0"/>
                <a:ea typeface="+mn-ea"/>
                <a:cs typeface="+mn-cs"/>
              </a:endParaRPr>
            </a:p>
          </p:txBody>
        </p:sp>
        <p:sp>
          <p:nvSpPr>
            <p:cNvPr id="15" name="TextBox 14">
              <a:extLst>
                <a:ext uri="{FF2B5EF4-FFF2-40B4-BE49-F238E27FC236}">
                  <a16:creationId xmlns:a16="http://schemas.microsoft.com/office/drawing/2014/main" id="{C3DB5B52-3986-E34F-B762-672A8CABE45B}"/>
                </a:ext>
              </a:extLst>
            </p:cNvPr>
            <p:cNvSpPr txBox="1"/>
            <p:nvPr/>
          </p:nvSpPr>
          <p:spPr>
            <a:xfrm flipV="1">
              <a:off x="45720" y="5283763"/>
              <a:ext cx="0" cy="45719"/>
            </a:xfrm>
            <a:prstGeom prst="rect">
              <a:avLst/>
            </a:prstGeom>
          </p:spPr>
          <p:txBody>
            <a:bodyPr vert="horz" wrap="none" lIns="91440" tIns="45720" rIns="91440" bIns="45720" rtlCol="0" anchor="t">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pic>
        <p:nvPicPr>
          <p:cNvPr id="17" name="Picture 16">
            <a:extLst>
              <a:ext uri="{FF2B5EF4-FFF2-40B4-BE49-F238E27FC236}">
                <a16:creationId xmlns:a16="http://schemas.microsoft.com/office/drawing/2014/main" id="{9C1AEE55-3113-F54E-919F-B744C9B6A9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16" name="Slide Number Placeholder 2">
            <a:extLst>
              <a:ext uri="{FF2B5EF4-FFF2-40B4-BE49-F238E27FC236}">
                <a16:creationId xmlns:a16="http://schemas.microsoft.com/office/drawing/2014/main" id="{D6840D89-8104-9B47-9EE6-D756F5763F8F}"/>
              </a:ext>
            </a:extLst>
          </p:cNvPr>
          <p:cNvSpPr txBox="1">
            <a:spLocks/>
          </p:cNvSpPr>
          <p:nvPr/>
        </p:nvSpPr>
        <p:spPr>
          <a:xfrm>
            <a:off x="0" y="6436826"/>
            <a:ext cx="572313"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grpSp>
        <p:nvGrpSpPr>
          <p:cNvPr id="10" name="Group 9">
            <a:extLst>
              <a:ext uri="{FF2B5EF4-FFF2-40B4-BE49-F238E27FC236}">
                <a16:creationId xmlns:a16="http://schemas.microsoft.com/office/drawing/2014/main" id="{D77D2EFE-1DEE-A449-B70B-6266323E8848}"/>
              </a:ext>
            </a:extLst>
          </p:cNvPr>
          <p:cNvGrpSpPr/>
          <p:nvPr/>
        </p:nvGrpSpPr>
        <p:grpSpPr>
          <a:xfrm>
            <a:off x="0" y="4082182"/>
            <a:ext cx="12192000" cy="2791860"/>
            <a:chOff x="0" y="4371972"/>
            <a:chExt cx="12192000" cy="2486028"/>
          </a:xfrm>
        </p:grpSpPr>
        <p:sp>
          <p:nvSpPr>
            <p:cNvPr id="12" name="Freeform 11">
              <a:extLst>
                <a:ext uri="{FF2B5EF4-FFF2-40B4-BE49-F238E27FC236}">
                  <a16:creationId xmlns:a16="http://schemas.microsoft.com/office/drawing/2014/main" id="{0120F69E-4B77-4249-8465-60768D9B6555}"/>
                </a:ext>
              </a:extLst>
            </p:cNvPr>
            <p:cNvSpPr/>
            <p:nvPr/>
          </p:nvSpPr>
          <p:spPr>
            <a:xfrm>
              <a:off x="1" y="4683810"/>
              <a:ext cx="12191999" cy="2174190"/>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rgbClr val="9ED8D4">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anose="020B0604020202020204" pitchFamily="34" charset="0"/>
                <a:ea typeface="+mn-ea"/>
                <a:cs typeface="+mn-cs"/>
              </a:endParaRPr>
            </a:p>
          </p:txBody>
        </p:sp>
        <p:sp>
          <p:nvSpPr>
            <p:cNvPr id="19" name="Freeform 18">
              <a:extLst>
                <a:ext uri="{FF2B5EF4-FFF2-40B4-BE49-F238E27FC236}">
                  <a16:creationId xmlns:a16="http://schemas.microsoft.com/office/drawing/2014/main" id="{C017FC35-AD94-B347-8C5B-1F5A2967F1F9}"/>
                </a:ext>
              </a:extLst>
            </p:cNvPr>
            <p:cNvSpPr/>
            <p:nvPr/>
          </p:nvSpPr>
          <p:spPr>
            <a:xfrm>
              <a:off x="0" y="4371972"/>
              <a:ext cx="12191999" cy="2486027"/>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gradFill flip="none" rotWithShape="1">
              <a:gsLst>
                <a:gs pos="0">
                  <a:srgbClr val="00A550">
                    <a:lumMod val="5000"/>
                    <a:lumOff val="95000"/>
                    <a:alpha val="26008"/>
                  </a:srgbClr>
                </a:gs>
                <a:gs pos="73000">
                  <a:srgbClr val="00A550">
                    <a:lumMod val="45000"/>
                    <a:lumOff val="55000"/>
                    <a:alpha val="27203"/>
                  </a:srgbClr>
                </a:gs>
                <a:gs pos="83000">
                  <a:srgbClr val="00A550">
                    <a:lumMod val="45000"/>
                    <a:lumOff val="55000"/>
                    <a:alpha val="26270"/>
                  </a:srgbClr>
                </a:gs>
                <a:gs pos="100000">
                  <a:srgbClr val="00A550">
                    <a:lumMod val="30000"/>
                    <a:lumOff val="70000"/>
                    <a:alpha val="26213"/>
                  </a:srgbClr>
                </a:gs>
              </a:gsLst>
              <a:lin ang="54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anose="020B0604020202020204" pitchFamily="34" charset="0"/>
                <a:ea typeface="+mn-ea"/>
                <a:cs typeface="+mn-cs"/>
              </a:endParaRPr>
            </a:p>
          </p:txBody>
        </p:sp>
        <p:sp>
          <p:nvSpPr>
            <p:cNvPr id="20" name="TextBox 19">
              <a:extLst>
                <a:ext uri="{FF2B5EF4-FFF2-40B4-BE49-F238E27FC236}">
                  <a16:creationId xmlns:a16="http://schemas.microsoft.com/office/drawing/2014/main" id="{97156A94-706B-BB43-B40B-4736D4DD0C8E}"/>
                </a:ext>
              </a:extLst>
            </p:cNvPr>
            <p:cNvSpPr txBox="1"/>
            <p:nvPr/>
          </p:nvSpPr>
          <p:spPr>
            <a:xfrm flipV="1">
              <a:off x="45720" y="5283763"/>
              <a:ext cx="0" cy="45719"/>
            </a:xfrm>
            <a:prstGeom prst="rect">
              <a:avLst/>
            </a:prstGeom>
          </p:spPr>
          <p:txBody>
            <a:bodyPr vert="horz" wrap="none" lIns="91440" tIns="45720" rIns="91440" bIns="45720" rtlCol="0" anchor="t">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2" name="Slide Number Placeholder 2">
            <a:extLst>
              <a:ext uri="{FF2B5EF4-FFF2-40B4-BE49-F238E27FC236}">
                <a16:creationId xmlns:a16="http://schemas.microsoft.com/office/drawing/2014/main" id="{588B0187-B15E-2D47-BA1B-A1CA35BD0673}"/>
              </a:ext>
            </a:extLst>
          </p:cNvPr>
          <p:cNvSpPr txBox="1">
            <a:spLocks/>
          </p:cNvSpPr>
          <p:nvPr/>
        </p:nvSpPr>
        <p:spPr>
          <a:xfrm>
            <a:off x="0" y="6436826"/>
            <a:ext cx="572313"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pic>
        <p:nvPicPr>
          <p:cNvPr id="21" name="Picture 20">
            <a:extLst>
              <a:ext uri="{FF2B5EF4-FFF2-40B4-BE49-F238E27FC236}">
                <a16:creationId xmlns:a16="http://schemas.microsoft.com/office/drawing/2014/main" id="{0C23A3DF-ECFA-1345-850B-95D90F891A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3" name="Title 2">
            <a:extLst>
              <a:ext uri="{FF2B5EF4-FFF2-40B4-BE49-F238E27FC236}">
                <a16:creationId xmlns:a16="http://schemas.microsoft.com/office/drawing/2014/main" id="{FA5F1271-4CF5-4B3B-BCA3-9E92F91DCD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931777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ond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416509"/>
            <a:ext cx="10430698" cy="4351338"/>
          </a:xfrm>
          <a:prstGeom prst="rect">
            <a:avLst/>
          </a:prstGeom>
        </p:spPr>
        <p:txBody>
          <a:bodyPr/>
          <a:lstStyle>
            <a:lvl1pPr>
              <a:defRPr sz="2400" b="0" i="0">
                <a:latin typeface="Helvetica Light" panose="020B0403020202020204" pitchFamily="34" charset="0"/>
                <a:cs typeface="Helvetica" panose="020B0604020202020204" pitchFamily="34" charset="0"/>
              </a:defRPr>
            </a:lvl1pPr>
            <a:lvl2pPr>
              <a:defRPr sz="2000" b="0" i="0">
                <a:latin typeface="Helvetica Light" panose="020B0403020202020204" pitchFamily="34" charset="0"/>
                <a:cs typeface="Helvetica" panose="020B0604020202020204" pitchFamily="34" charset="0"/>
              </a:defRPr>
            </a:lvl2pPr>
            <a:lvl3pPr>
              <a:defRPr b="0" i="0">
                <a:latin typeface="Helvetica Light" panose="020B0403020202020204" pitchFamily="34" charset="0"/>
                <a:cs typeface="Helvetica" panose="020B0604020202020204" pitchFamily="34" charset="0"/>
              </a:defRPr>
            </a:lvl3pPr>
            <a:lvl4pPr>
              <a:defRPr sz="1800"/>
            </a:lvl4pPr>
          </a:lstStyle>
          <a:p>
            <a:pPr lvl="0"/>
            <a:r>
              <a:rPr lang="en-US"/>
              <a:t>Click to 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BAC7C546-4B3C-CD48-97B3-E168F17EB9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pic>
        <p:nvPicPr>
          <p:cNvPr id="6" name="Picture 5">
            <a:extLst>
              <a:ext uri="{FF2B5EF4-FFF2-40B4-BE49-F238E27FC236}">
                <a16:creationId xmlns:a16="http://schemas.microsoft.com/office/drawing/2014/main" id="{35448D45-0D77-3240-A7E9-C5BCDACE48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4" name="TextBox 3">
            <a:extLst>
              <a:ext uri="{FF2B5EF4-FFF2-40B4-BE49-F238E27FC236}">
                <a16:creationId xmlns:a16="http://schemas.microsoft.com/office/drawing/2014/main" id="{65EDAA83-E269-F849-9995-7EE58F61AB8F}"/>
              </a:ext>
            </a:extLst>
          </p:cNvPr>
          <p:cNvSpPr txBox="1"/>
          <p:nvPr userDrawn="1"/>
        </p:nvSpPr>
        <p:spPr>
          <a:xfrm>
            <a:off x="308344" y="6539023"/>
            <a:ext cx="0" cy="0"/>
          </a:xfrm>
          <a:prstGeom prst="rect">
            <a:avLst/>
          </a:prstGeom>
        </p:spPr>
        <p:txBody>
          <a:bodyPr vert="horz" wrap="none" lIns="91440" tIns="45720" rIns="91440" bIns="45720" rtlCol="0" anchor="t">
            <a:normAutofit fontScale="25000" lnSpcReduction="20000"/>
          </a:bodyPr>
          <a:lstStyle/>
          <a:p>
            <a:endParaRPr lang="en-US"/>
          </a:p>
        </p:txBody>
      </p:sp>
      <p:sp>
        <p:nvSpPr>
          <p:cNvPr id="7" name="Title 6">
            <a:extLst>
              <a:ext uri="{FF2B5EF4-FFF2-40B4-BE49-F238E27FC236}">
                <a16:creationId xmlns:a16="http://schemas.microsoft.com/office/drawing/2014/main" id="{CC207BC4-DB61-459C-952B-00E2DD9A061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76316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Green Bottom">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65EDCF27-A333-B14E-A94F-135F3B458DE4}"/>
              </a:ext>
            </a:extLst>
          </p:cNvPr>
          <p:cNvSpPr/>
          <p:nvPr/>
        </p:nvSpPr>
        <p:spPr>
          <a:xfrm>
            <a:off x="0" y="4075571"/>
            <a:ext cx="12191999" cy="2798469"/>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chemeClr val="bg1">
              <a:alpha val="22827"/>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anose="020B0604020202020204" pitchFamily="34" charset="0"/>
              <a:ea typeface="+mn-ea"/>
              <a:cs typeface="+mn-cs"/>
            </a:endParaRPr>
          </a:p>
        </p:txBody>
      </p:sp>
      <p:grpSp>
        <p:nvGrpSpPr>
          <p:cNvPr id="11" name="Group 10">
            <a:extLst>
              <a:ext uri="{FF2B5EF4-FFF2-40B4-BE49-F238E27FC236}">
                <a16:creationId xmlns:a16="http://schemas.microsoft.com/office/drawing/2014/main" id="{2779A07C-F6A2-5E46-ADFC-A7742B0D61EC}"/>
              </a:ext>
            </a:extLst>
          </p:cNvPr>
          <p:cNvGrpSpPr/>
          <p:nvPr/>
        </p:nvGrpSpPr>
        <p:grpSpPr>
          <a:xfrm>
            <a:off x="0" y="4082182"/>
            <a:ext cx="12192000" cy="2791860"/>
            <a:chOff x="0" y="4371972"/>
            <a:chExt cx="12192000" cy="2486028"/>
          </a:xfrm>
        </p:grpSpPr>
        <p:sp>
          <p:nvSpPr>
            <p:cNvPr id="13" name="Freeform 12">
              <a:extLst>
                <a:ext uri="{FF2B5EF4-FFF2-40B4-BE49-F238E27FC236}">
                  <a16:creationId xmlns:a16="http://schemas.microsoft.com/office/drawing/2014/main" id="{E70E0579-1E85-DA46-85BF-3AD128EB1B73}"/>
                </a:ext>
              </a:extLst>
            </p:cNvPr>
            <p:cNvSpPr/>
            <p:nvPr/>
          </p:nvSpPr>
          <p:spPr>
            <a:xfrm>
              <a:off x="1" y="4683810"/>
              <a:ext cx="12191999" cy="2174190"/>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rgbClr val="9ED8D4">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anose="020B0604020202020204" pitchFamily="34" charset="0"/>
                <a:ea typeface="+mn-ea"/>
                <a:cs typeface="+mn-cs"/>
              </a:endParaRPr>
            </a:p>
          </p:txBody>
        </p:sp>
        <p:sp>
          <p:nvSpPr>
            <p:cNvPr id="14" name="Freeform 13">
              <a:extLst>
                <a:ext uri="{FF2B5EF4-FFF2-40B4-BE49-F238E27FC236}">
                  <a16:creationId xmlns:a16="http://schemas.microsoft.com/office/drawing/2014/main" id="{35E57A27-2F35-1244-9EE4-F2AE1ACD3A57}"/>
                </a:ext>
              </a:extLst>
            </p:cNvPr>
            <p:cNvSpPr/>
            <p:nvPr/>
          </p:nvSpPr>
          <p:spPr>
            <a:xfrm>
              <a:off x="0" y="4371972"/>
              <a:ext cx="12191999" cy="2486027"/>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gradFill flip="none" rotWithShape="1">
              <a:gsLst>
                <a:gs pos="0">
                  <a:srgbClr val="00A550">
                    <a:lumMod val="5000"/>
                    <a:lumOff val="95000"/>
                    <a:alpha val="26008"/>
                  </a:srgbClr>
                </a:gs>
                <a:gs pos="73000">
                  <a:srgbClr val="00A550">
                    <a:lumMod val="45000"/>
                    <a:lumOff val="55000"/>
                    <a:alpha val="27203"/>
                  </a:srgbClr>
                </a:gs>
                <a:gs pos="83000">
                  <a:srgbClr val="00A550">
                    <a:lumMod val="45000"/>
                    <a:lumOff val="55000"/>
                    <a:alpha val="26270"/>
                  </a:srgbClr>
                </a:gs>
                <a:gs pos="100000">
                  <a:srgbClr val="00A550">
                    <a:lumMod val="30000"/>
                    <a:lumOff val="70000"/>
                    <a:alpha val="26213"/>
                  </a:srgbClr>
                </a:gs>
              </a:gsLst>
              <a:lin ang="54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anose="020B0604020202020204" pitchFamily="34" charset="0"/>
                <a:ea typeface="+mn-ea"/>
                <a:cs typeface="+mn-cs"/>
              </a:endParaRPr>
            </a:p>
          </p:txBody>
        </p:sp>
        <p:sp>
          <p:nvSpPr>
            <p:cNvPr id="15" name="TextBox 14">
              <a:extLst>
                <a:ext uri="{FF2B5EF4-FFF2-40B4-BE49-F238E27FC236}">
                  <a16:creationId xmlns:a16="http://schemas.microsoft.com/office/drawing/2014/main" id="{C3DB5B52-3986-E34F-B762-672A8CABE45B}"/>
                </a:ext>
              </a:extLst>
            </p:cNvPr>
            <p:cNvSpPr txBox="1"/>
            <p:nvPr/>
          </p:nvSpPr>
          <p:spPr>
            <a:xfrm flipV="1">
              <a:off x="45720" y="5283763"/>
              <a:ext cx="0" cy="45719"/>
            </a:xfrm>
            <a:prstGeom prst="rect">
              <a:avLst/>
            </a:prstGeom>
          </p:spPr>
          <p:txBody>
            <a:bodyPr vert="horz" wrap="none" lIns="91440" tIns="45720" rIns="91440" bIns="45720" rtlCol="0" anchor="t">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pic>
        <p:nvPicPr>
          <p:cNvPr id="17" name="Picture 16">
            <a:extLst>
              <a:ext uri="{FF2B5EF4-FFF2-40B4-BE49-F238E27FC236}">
                <a16:creationId xmlns:a16="http://schemas.microsoft.com/office/drawing/2014/main" id="{9C1AEE55-3113-F54E-919F-B744C9B6A9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16" name="Slide Number Placeholder 2">
            <a:extLst>
              <a:ext uri="{FF2B5EF4-FFF2-40B4-BE49-F238E27FC236}">
                <a16:creationId xmlns:a16="http://schemas.microsoft.com/office/drawing/2014/main" id="{D6840D89-8104-9B47-9EE6-D756F5763F8F}"/>
              </a:ext>
            </a:extLst>
          </p:cNvPr>
          <p:cNvSpPr txBox="1">
            <a:spLocks/>
          </p:cNvSpPr>
          <p:nvPr/>
        </p:nvSpPr>
        <p:spPr>
          <a:xfrm>
            <a:off x="0" y="6436826"/>
            <a:ext cx="572313"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grpSp>
        <p:nvGrpSpPr>
          <p:cNvPr id="10" name="Group 9">
            <a:extLst>
              <a:ext uri="{FF2B5EF4-FFF2-40B4-BE49-F238E27FC236}">
                <a16:creationId xmlns:a16="http://schemas.microsoft.com/office/drawing/2014/main" id="{D77D2EFE-1DEE-A449-B70B-6266323E8848}"/>
              </a:ext>
            </a:extLst>
          </p:cNvPr>
          <p:cNvGrpSpPr/>
          <p:nvPr/>
        </p:nvGrpSpPr>
        <p:grpSpPr>
          <a:xfrm>
            <a:off x="0" y="4082182"/>
            <a:ext cx="12192000" cy="2791860"/>
            <a:chOff x="0" y="4371972"/>
            <a:chExt cx="12192000" cy="2486028"/>
          </a:xfrm>
        </p:grpSpPr>
        <p:sp>
          <p:nvSpPr>
            <p:cNvPr id="12" name="Freeform 11">
              <a:extLst>
                <a:ext uri="{FF2B5EF4-FFF2-40B4-BE49-F238E27FC236}">
                  <a16:creationId xmlns:a16="http://schemas.microsoft.com/office/drawing/2014/main" id="{0120F69E-4B77-4249-8465-60768D9B6555}"/>
                </a:ext>
              </a:extLst>
            </p:cNvPr>
            <p:cNvSpPr/>
            <p:nvPr/>
          </p:nvSpPr>
          <p:spPr>
            <a:xfrm>
              <a:off x="1" y="4683810"/>
              <a:ext cx="12191999" cy="2174190"/>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rgbClr val="9ED8D4">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anose="020B0604020202020204" pitchFamily="34" charset="0"/>
                <a:ea typeface="+mn-ea"/>
                <a:cs typeface="+mn-cs"/>
              </a:endParaRPr>
            </a:p>
          </p:txBody>
        </p:sp>
        <p:sp>
          <p:nvSpPr>
            <p:cNvPr id="19" name="Freeform 18">
              <a:extLst>
                <a:ext uri="{FF2B5EF4-FFF2-40B4-BE49-F238E27FC236}">
                  <a16:creationId xmlns:a16="http://schemas.microsoft.com/office/drawing/2014/main" id="{C017FC35-AD94-B347-8C5B-1F5A2967F1F9}"/>
                </a:ext>
              </a:extLst>
            </p:cNvPr>
            <p:cNvSpPr/>
            <p:nvPr/>
          </p:nvSpPr>
          <p:spPr>
            <a:xfrm>
              <a:off x="0" y="4371972"/>
              <a:ext cx="12191999" cy="2486027"/>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gradFill flip="none" rotWithShape="1">
              <a:gsLst>
                <a:gs pos="0">
                  <a:srgbClr val="00A550">
                    <a:lumMod val="5000"/>
                    <a:lumOff val="95000"/>
                    <a:alpha val="26008"/>
                  </a:srgbClr>
                </a:gs>
                <a:gs pos="73000">
                  <a:srgbClr val="00A550">
                    <a:lumMod val="45000"/>
                    <a:lumOff val="55000"/>
                    <a:alpha val="27203"/>
                  </a:srgbClr>
                </a:gs>
                <a:gs pos="83000">
                  <a:srgbClr val="00A550">
                    <a:lumMod val="45000"/>
                    <a:lumOff val="55000"/>
                    <a:alpha val="26270"/>
                  </a:srgbClr>
                </a:gs>
                <a:gs pos="100000">
                  <a:srgbClr val="00A550">
                    <a:lumMod val="30000"/>
                    <a:lumOff val="70000"/>
                    <a:alpha val="26213"/>
                  </a:srgbClr>
                </a:gs>
              </a:gsLst>
              <a:lin ang="54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anose="020B0604020202020204" pitchFamily="34" charset="0"/>
                <a:ea typeface="+mn-ea"/>
                <a:cs typeface="+mn-cs"/>
              </a:endParaRPr>
            </a:p>
          </p:txBody>
        </p:sp>
        <p:sp>
          <p:nvSpPr>
            <p:cNvPr id="20" name="TextBox 19">
              <a:extLst>
                <a:ext uri="{FF2B5EF4-FFF2-40B4-BE49-F238E27FC236}">
                  <a16:creationId xmlns:a16="http://schemas.microsoft.com/office/drawing/2014/main" id="{97156A94-706B-BB43-B40B-4736D4DD0C8E}"/>
                </a:ext>
              </a:extLst>
            </p:cNvPr>
            <p:cNvSpPr txBox="1"/>
            <p:nvPr/>
          </p:nvSpPr>
          <p:spPr>
            <a:xfrm flipV="1">
              <a:off x="45720" y="5283763"/>
              <a:ext cx="0" cy="45719"/>
            </a:xfrm>
            <a:prstGeom prst="rect">
              <a:avLst/>
            </a:prstGeom>
          </p:spPr>
          <p:txBody>
            <a:bodyPr vert="horz" wrap="none" lIns="91440" tIns="45720" rIns="91440" bIns="45720" rtlCol="0" anchor="t">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2" name="Slide Number Placeholder 2">
            <a:extLst>
              <a:ext uri="{FF2B5EF4-FFF2-40B4-BE49-F238E27FC236}">
                <a16:creationId xmlns:a16="http://schemas.microsoft.com/office/drawing/2014/main" id="{588B0187-B15E-2D47-BA1B-A1CA35BD0673}"/>
              </a:ext>
            </a:extLst>
          </p:cNvPr>
          <p:cNvSpPr txBox="1">
            <a:spLocks/>
          </p:cNvSpPr>
          <p:nvPr/>
        </p:nvSpPr>
        <p:spPr>
          <a:xfrm>
            <a:off x="0" y="6436826"/>
            <a:ext cx="572313"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pic>
        <p:nvPicPr>
          <p:cNvPr id="21" name="Picture 20">
            <a:extLst>
              <a:ext uri="{FF2B5EF4-FFF2-40B4-BE49-F238E27FC236}">
                <a16:creationId xmlns:a16="http://schemas.microsoft.com/office/drawing/2014/main" id="{0C23A3DF-ECFA-1345-850B-95D90F891A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3" name="Title 2">
            <a:extLst>
              <a:ext uri="{FF2B5EF4-FFF2-40B4-BE49-F238E27FC236}">
                <a16:creationId xmlns:a16="http://schemas.microsoft.com/office/drawing/2014/main" id="{FA5F1271-4CF5-4B3B-BCA3-9E92F91DCD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946272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Green Righ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C2F70A-16B5-FF4C-9E39-1CB201BF76E0}"/>
              </a:ext>
            </a:extLst>
          </p:cNvPr>
          <p:cNvGrpSpPr/>
          <p:nvPr/>
        </p:nvGrpSpPr>
        <p:grpSpPr>
          <a:xfrm>
            <a:off x="7193281" y="-5"/>
            <a:ext cx="5012882" cy="6858005"/>
            <a:chOff x="7193281" y="-5"/>
            <a:chExt cx="5012882" cy="6858005"/>
          </a:xfrm>
        </p:grpSpPr>
        <p:grpSp>
          <p:nvGrpSpPr>
            <p:cNvPr id="7" name="Group 6">
              <a:extLst>
                <a:ext uri="{FF2B5EF4-FFF2-40B4-BE49-F238E27FC236}">
                  <a16:creationId xmlns:a16="http://schemas.microsoft.com/office/drawing/2014/main" id="{09370466-E853-854B-9C21-5CA80D51D10E}"/>
                </a:ext>
              </a:extLst>
            </p:cNvPr>
            <p:cNvGrpSpPr/>
            <p:nvPr/>
          </p:nvGrpSpPr>
          <p:grpSpPr>
            <a:xfrm>
              <a:off x="7468001" y="-4"/>
              <a:ext cx="4738162" cy="6858004"/>
              <a:chOff x="7468001" y="-4"/>
              <a:chExt cx="4738162" cy="6858004"/>
            </a:xfrm>
          </p:grpSpPr>
          <p:sp>
            <p:nvSpPr>
              <p:cNvPr id="9" name="Freeform 8">
                <a:extLst>
                  <a:ext uri="{FF2B5EF4-FFF2-40B4-BE49-F238E27FC236}">
                    <a16:creationId xmlns:a16="http://schemas.microsoft.com/office/drawing/2014/main" id="{B562AEDA-91C0-C149-B4C4-E38A21BCC565}"/>
                  </a:ext>
                </a:extLst>
              </p:cNvPr>
              <p:cNvSpPr/>
              <p:nvPr/>
            </p:nvSpPr>
            <p:spPr>
              <a:xfrm rot="16200000">
                <a:off x="6408080" y="1059917"/>
                <a:ext cx="6858004" cy="4738162"/>
              </a:xfrm>
              <a:custGeom>
                <a:avLst/>
                <a:gdLst>
                  <a:gd name="connsiteX0" fmla="*/ 6858003 w 6858003"/>
                  <a:gd name="connsiteY0" fmla="*/ 1484679 h 4738162"/>
                  <a:gd name="connsiteX1" fmla="*/ 6858003 w 6858003"/>
                  <a:gd name="connsiteY1" fmla="*/ 4738162 h 4738162"/>
                  <a:gd name="connsiteX2" fmla="*/ 0 w 6858003"/>
                  <a:gd name="connsiteY2" fmla="*/ 4738161 h 4738162"/>
                  <a:gd name="connsiteX3" fmla="*/ 1 w 6858003"/>
                  <a:gd name="connsiteY3" fmla="*/ 18113 h 4738162"/>
                  <a:gd name="connsiteX4" fmla="*/ 281727 w 6858003"/>
                  <a:gd name="connsiteY4" fmla="*/ 6399 h 4738162"/>
                  <a:gd name="connsiteX5" fmla="*/ 745025 w 6858003"/>
                  <a:gd name="connsiteY5" fmla="*/ 0 h 4738162"/>
                  <a:gd name="connsiteX6" fmla="*/ 6727012 w 6858003"/>
                  <a:gd name="connsiteY6" fmla="*/ 1390420 h 47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3" h="4738162">
                    <a:moveTo>
                      <a:pt x="6858003" y="1484679"/>
                    </a:moveTo>
                    <a:lnTo>
                      <a:pt x="6858003" y="4738162"/>
                    </a:lnTo>
                    <a:lnTo>
                      <a:pt x="0" y="4738161"/>
                    </a:lnTo>
                    <a:lnTo>
                      <a:pt x="1" y="18113"/>
                    </a:lnTo>
                    <a:lnTo>
                      <a:pt x="281727" y="6399"/>
                    </a:lnTo>
                    <a:cubicBezTo>
                      <a:pt x="434911" y="2155"/>
                      <a:pt x="589392" y="0"/>
                      <a:pt x="745025" y="0"/>
                    </a:cubicBezTo>
                    <a:cubicBezTo>
                      <a:pt x="3235149" y="0"/>
                      <a:pt x="5430598" y="551541"/>
                      <a:pt x="6727012" y="1390420"/>
                    </a:cubicBezTo>
                    <a:close/>
                  </a:path>
                </a:pathLst>
              </a:custGeom>
              <a:solidFill>
                <a:srgbClr val="ECF8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FF7E8381-E46D-4647-BDA1-5D4A051104F9}"/>
                  </a:ext>
                </a:extLst>
              </p:cNvPr>
              <p:cNvSpPr/>
              <p:nvPr/>
            </p:nvSpPr>
            <p:spPr>
              <a:xfrm>
                <a:off x="7521456" y="6497955"/>
                <a:ext cx="4684706" cy="360045"/>
              </a:xfrm>
              <a:prstGeom prst="rect">
                <a:avLst/>
              </a:prstGeom>
              <a:solidFill>
                <a:srgbClr val="EC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7">
              <a:extLst>
                <a:ext uri="{FF2B5EF4-FFF2-40B4-BE49-F238E27FC236}">
                  <a16:creationId xmlns:a16="http://schemas.microsoft.com/office/drawing/2014/main" id="{A7F4013A-7440-BF49-ABF0-CE0ACB92E26D}"/>
                </a:ext>
              </a:extLst>
            </p:cNvPr>
            <p:cNvSpPr/>
            <p:nvPr/>
          </p:nvSpPr>
          <p:spPr>
            <a:xfrm rot="16200000">
              <a:off x="6266036" y="927240"/>
              <a:ext cx="6857998" cy="5003508"/>
            </a:xfrm>
            <a:custGeom>
              <a:avLst/>
              <a:gdLst>
                <a:gd name="connsiteX0" fmla="*/ 6857998 w 6857998"/>
                <a:gd name="connsiteY0" fmla="*/ 1697621 h 5417741"/>
                <a:gd name="connsiteX1" fmla="*/ 6857998 w 6857998"/>
                <a:gd name="connsiteY1" fmla="*/ 5417741 h 5417741"/>
                <a:gd name="connsiteX2" fmla="*/ 0 w 6857998"/>
                <a:gd name="connsiteY2" fmla="*/ 5417741 h 5417741"/>
                <a:gd name="connsiteX3" fmla="*/ 0 w 6857998"/>
                <a:gd name="connsiteY3" fmla="*/ 25388 h 5417741"/>
                <a:gd name="connsiteX4" fmla="*/ 374734 w 6857998"/>
                <a:gd name="connsiteY4" fmla="*/ 7317 h 5417741"/>
                <a:gd name="connsiteX5" fmla="*/ 831479 w 6857998"/>
                <a:gd name="connsiteY5" fmla="*/ 0 h 5417741"/>
                <a:gd name="connsiteX6" fmla="*/ 6728860 w 6857998"/>
                <a:gd name="connsiteY6" fmla="*/ 1589843 h 541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998" h="5417741">
                  <a:moveTo>
                    <a:pt x="6857998" y="1697621"/>
                  </a:moveTo>
                  <a:lnTo>
                    <a:pt x="6857998" y="5417741"/>
                  </a:lnTo>
                  <a:lnTo>
                    <a:pt x="0" y="5417741"/>
                  </a:lnTo>
                  <a:lnTo>
                    <a:pt x="0" y="25388"/>
                  </a:lnTo>
                  <a:lnTo>
                    <a:pt x="374734" y="7317"/>
                  </a:lnTo>
                  <a:cubicBezTo>
                    <a:pt x="525751" y="2464"/>
                    <a:pt x="678047" y="0"/>
                    <a:pt x="831479" y="0"/>
                  </a:cubicBezTo>
                  <a:cubicBezTo>
                    <a:pt x="3286384" y="0"/>
                    <a:pt x="5450782" y="630646"/>
                    <a:pt x="6728860" y="1589843"/>
                  </a:cubicBezTo>
                  <a:close/>
                </a:path>
              </a:pathLst>
            </a:custGeom>
            <a:gradFill flip="none" rotWithShape="1">
              <a:gsLst>
                <a:gs pos="0">
                  <a:schemeClr val="accent1">
                    <a:lumMod val="5000"/>
                    <a:lumOff val="95000"/>
                    <a:alpha val="26008"/>
                  </a:schemeClr>
                </a:gs>
                <a:gs pos="73000">
                  <a:schemeClr val="accent1">
                    <a:lumMod val="45000"/>
                    <a:lumOff val="55000"/>
                    <a:alpha val="27203"/>
                  </a:schemeClr>
                </a:gs>
                <a:gs pos="83000">
                  <a:schemeClr val="accent1">
                    <a:lumMod val="45000"/>
                    <a:lumOff val="55000"/>
                    <a:alpha val="26270"/>
                  </a:schemeClr>
                </a:gs>
                <a:gs pos="100000">
                  <a:schemeClr val="accent1">
                    <a:lumMod val="30000"/>
                    <a:lumOff val="70000"/>
                    <a:alpha val="26213"/>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8405224-BC53-7F44-A725-72E96EFD545D}"/>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AC53FBE4-168B-2840-B931-EE391BBC11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pic>
        <p:nvPicPr>
          <p:cNvPr id="17" name="Picture 16">
            <a:extLst>
              <a:ext uri="{FF2B5EF4-FFF2-40B4-BE49-F238E27FC236}">
                <a16:creationId xmlns:a16="http://schemas.microsoft.com/office/drawing/2014/main" id="{CA93B605-A5F9-8445-B8A8-E2CAB85B76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Tree>
    <p:extLst>
      <p:ext uri="{BB962C8B-B14F-4D97-AF65-F5344CB8AC3E}">
        <p14:creationId xmlns:p14="http://schemas.microsoft.com/office/powerpoint/2010/main" val="174554012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over Slide">
    <p:spTree>
      <p:nvGrpSpPr>
        <p:cNvPr id="1" name=""/>
        <p:cNvGrpSpPr/>
        <p:nvPr/>
      </p:nvGrpSpPr>
      <p:grpSpPr>
        <a:xfrm>
          <a:off x="0" y="0"/>
          <a:ext cx="0" cy="0"/>
          <a:chOff x="0" y="0"/>
          <a:chExt cx="0" cy="0"/>
        </a:xfrm>
      </p:grpSpPr>
      <p:sp>
        <p:nvSpPr>
          <p:cNvPr id="13" name="Rectangle 12"/>
          <p:cNvSpPr/>
          <p:nvPr userDrawn="1"/>
        </p:nvSpPr>
        <p:spPr>
          <a:xfrm>
            <a:off x="0" y="4519105"/>
            <a:ext cx="12192000" cy="767136"/>
          </a:xfrm>
          <a:prstGeom prst="rect">
            <a:avLst/>
          </a:prstGeom>
          <a:solidFill>
            <a:schemeClr val="tx2">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B6E9D13C-4874-4D24-9735-769CDD815A0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
          <a:stretch/>
        </p:blipFill>
        <p:spPr>
          <a:xfrm>
            <a:off x="0" y="0"/>
            <a:ext cx="12192000" cy="6858000"/>
          </a:xfrm>
          <a:prstGeom prst="rect">
            <a:avLst/>
          </a:prstGeom>
        </p:spPr>
      </p:pic>
      <p:sp>
        <p:nvSpPr>
          <p:cNvPr id="3" name="Subtitle 2"/>
          <p:cNvSpPr>
            <a:spLocks noGrp="1"/>
          </p:cNvSpPr>
          <p:nvPr>
            <p:ph type="subTitle" idx="1" hasCustomPrompt="1"/>
          </p:nvPr>
        </p:nvSpPr>
        <p:spPr>
          <a:xfrm>
            <a:off x="692994" y="4703871"/>
            <a:ext cx="10141136" cy="403041"/>
          </a:xfrm>
        </p:spPr>
        <p:txBody>
          <a:bodyPr>
            <a:noAutofit/>
          </a:bodyPr>
          <a:lstStyle>
            <a:lvl1pPr marL="0" indent="0" algn="r">
              <a:buNone/>
              <a:defRPr sz="1800">
                <a:solidFill>
                  <a:schemeClr val="tx1"/>
                </a:solidFill>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First, Last, Title of the speaker </a:t>
            </a:r>
          </a:p>
        </p:txBody>
      </p:sp>
      <p:sp>
        <p:nvSpPr>
          <p:cNvPr id="10" name="Text Placeholder 2"/>
          <p:cNvSpPr>
            <a:spLocks noGrp="1"/>
          </p:cNvSpPr>
          <p:nvPr>
            <p:ph type="body" idx="10" hasCustomPrompt="1"/>
          </p:nvPr>
        </p:nvSpPr>
        <p:spPr>
          <a:xfrm>
            <a:off x="4108278" y="5281979"/>
            <a:ext cx="6676632" cy="403041"/>
          </a:xfrm>
        </p:spPr>
        <p:txBody>
          <a:bodyPr anchor="b">
            <a:normAutofit/>
          </a:bodyPr>
          <a:lstStyle>
            <a:lvl1pPr marL="0" indent="0" algn="r">
              <a:buNone/>
              <a:defRPr sz="1600" b="0">
                <a:solidFill>
                  <a:schemeClr val="tx1"/>
                </a:solidFill>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Date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4214" y="614315"/>
            <a:ext cx="1548031" cy="419081"/>
          </a:xfrm>
          <a:prstGeom prst="rect">
            <a:avLst/>
          </a:prstGeom>
        </p:spPr>
      </p:pic>
      <p:sp>
        <p:nvSpPr>
          <p:cNvPr id="2" name="Title 1"/>
          <p:cNvSpPr>
            <a:spLocks noGrp="1"/>
          </p:cNvSpPr>
          <p:nvPr>
            <p:ph type="ctrTitle" hasCustomPrompt="1"/>
          </p:nvPr>
        </p:nvSpPr>
        <p:spPr>
          <a:xfrm>
            <a:off x="692994" y="3997620"/>
            <a:ext cx="10141136" cy="692728"/>
          </a:xfrm>
        </p:spPr>
        <p:txBody>
          <a:bodyPr anchor="b">
            <a:normAutofit/>
          </a:bodyPr>
          <a:lstStyle>
            <a:lvl1pPr algn="r">
              <a:defRPr sz="2800" b="1" spc="-50" baseline="0">
                <a:solidFill>
                  <a:schemeClr val="bg1"/>
                </a:solidFill>
              </a:defRPr>
            </a:lvl1pPr>
          </a:lstStyle>
          <a:p>
            <a:r>
              <a:rPr lang="en-US"/>
              <a:t>Title of Presentation</a:t>
            </a:r>
          </a:p>
        </p:txBody>
      </p:sp>
    </p:spTree>
    <p:extLst>
      <p:ext uri="{BB962C8B-B14F-4D97-AF65-F5344CB8AC3E}">
        <p14:creationId xmlns:p14="http://schemas.microsoft.com/office/powerpoint/2010/main" val="316876853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Line Title &amp; Sub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711716-ECAE-DD41-9939-A5981D8B33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2" name="Title 1">
            <a:extLst>
              <a:ext uri="{FF2B5EF4-FFF2-40B4-BE49-F238E27FC236}">
                <a16:creationId xmlns:a16="http://schemas.microsoft.com/office/drawing/2014/main" id="{B5661E79-2EF7-4F01-88AD-6C99BB6C1A82}"/>
              </a:ext>
            </a:extLst>
          </p:cNvPr>
          <p:cNvSpPr>
            <a:spLocks noGrp="1"/>
          </p:cNvSpPr>
          <p:nvPr>
            <p:ph type="title"/>
          </p:nvPr>
        </p:nvSpPr>
        <p:spPr>
          <a:xfrm>
            <a:off x="571500" y="214745"/>
            <a:ext cx="11049000" cy="1116204"/>
          </a:xfrm>
        </p:spPr>
        <p:txBody>
          <a:bodyPr/>
          <a:lstStyle>
            <a:lvl1pPr>
              <a:defRPr sz="3200"/>
            </a:lvl1pPr>
          </a:lstStyle>
          <a:p>
            <a:r>
              <a:rPr lang="en-US"/>
              <a:t>Click to edit Master title style</a:t>
            </a:r>
          </a:p>
        </p:txBody>
      </p:sp>
      <p:sp>
        <p:nvSpPr>
          <p:cNvPr id="5" name="Text Placeholder 6">
            <a:extLst>
              <a:ext uri="{FF2B5EF4-FFF2-40B4-BE49-F238E27FC236}">
                <a16:creationId xmlns:a16="http://schemas.microsoft.com/office/drawing/2014/main" id="{6D807F58-7F8D-4D13-87A9-1C7CB925D71F}"/>
              </a:ext>
            </a:extLst>
          </p:cNvPr>
          <p:cNvSpPr>
            <a:spLocks noGrp="1"/>
          </p:cNvSpPr>
          <p:nvPr>
            <p:ph type="body" sz="quarter" idx="10"/>
          </p:nvPr>
        </p:nvSpPr>
        <p:spPr>
          <a:xfrm>
            <a:off x="571500" y="1516777"/>
            <a:ext cx="11049000" cy="352216"/>
          </a:xfrm>
          <a:prstGeom prst="rect">
            <a:avLst/>
          </a:prstGeom>
        </p:spPr>
        <p:txBody>
          <a:bodyPr lIns="0" rIns="0"/>
          <a:lstStyle>
            <a:lvl1pPr>
              <a:defRPr>
                <a:solidFill>
                  <a:schemeClr val="accent1"/>
                </a:solidFill>
                <a:cs typeface="Helvetica" panose="020B0604020202020204" pitchFamily="34" charset="0"/>
              </a:defRPr>
            </a:lvl1pPr>
          </a:lstStyle>
          <a:p>
            <a:pPr lvl="0"/>
            <a:r>
              <a:rPr lang="en-US"/>
              <a:t>Click to edit Master text styles</a:t>
            </a:r>
          </a:p>
        </p:txBody>
      </p:sp>
      <p:sp>
        <p:nvSpPr>
          <p:cNvPr id="6" name="TextBox 5">
            <a:extLst>
              <a:ext uri="{FF2B5EF4-FFF2-40B4-BE49-F238E27FC236}">
                <a16:creationId xmlns:a16="http://schemas.microsoft.com/office/drawing/2014/main" id="{98669896-D874-42D3-A4CA-7474E28F46CE}"/>
              </a:ext>
            </a:extLst>
          </p:cNvPr>
          <p:cNvSpPr txBox="1"/>
          <p:nvPr userDrawn="1"/>
        </p:nvSpPr>
        <p:spPr>
          <a:xfrm>
            <a:off x="5985164" y="6643255"/>
            <a:ext cx="1720734" cy="199505"/>
          </a:xfrm>
          <a:prstGeom prst="rect">
            <a:avLst/>
          </a:prstGeom>
        </p:spPr>
        <p:txBody>
          <a:bodyPr vert="horz" wrap="square" lIns="91440" tIns="45720" rIns="91440" bIns="45720" rtlCol="0" anchor="t">
            <a:normAutofit fontScale="40000" lnSpcReduction="20000"/>
          </a:bodyPr>
          <a:lstStyle/>
          <a:p>
            <a:pPr algn="l"/>
            <a:r>
              <a:rPr lang="en-US" b="1"/>
              <a:t>CONFIDENTIAL DRAFT</a:t>
            </a:r>
          </a:p>
        </p:txBody>
      </p:sp>
    </p:spTree>
    <p:extLst>
      <p:ext uri="{BB962C8B-B14F-4D97-AF65-F5344CB8AC3E}">
        <p14:creationId xmlns:p14="http://schemas.microsoft.com/office/powerpoint/2010/main" val="20109040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711716-ECAE-DD41-9939-A5981D8B33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5" name="Text Placeholder 6">
            <a:extLst>
              <a:ext uri="{FF2B5EF4-FFF2-40B4-BE49-F238E27FC236}">
                <a16:creationId xmlns:a16="http://schemas.microsoft.com/office/drawing/2014/main" id="{6AE67003-7511-4767-AF76-122AF807D7A3}"/>
              </a:ext>
            </a:extLst>
          </p:cNvPr>
          <p:cNvSpPr>
            <a:spLocks noGrp="1"/>
          </p:cNvSpPr>
          <p:nvPr>
            <p:ph type="body" sz="quarter" idx="10"/>
          </p:nvPr>
        </p:nvSpPr>
        <p:spPr>
          <a:xfrm>
            <a:off x="571500" y="923926"/>
            <a:ext cx="11049000" cy="352216"/>
          </a:xfrm>
          <a:prstGeom prst="rect">
            <a:avLst/>
          </a:prstGeom>
        </p:spPr>
        <p:txBody>
          <a:bodyPr lIns="0" rIns="0"/>
          <a:lstStyle>
            <a:lvl1pPr>
              <a:defRPr>
                <a:solidFill>
                  <a:schemeClr val="accent1"/>
                </a:solidFill>
                <a:cs typeface="Helvetica" panose="020B060402020202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B501D7BF-57B2-4FD9-9086-8BF45A0B78B7}"/>
              </a:ext>
            </a:extLst>
          </p:cNvPr>
          <p:cNvSpPr>
            <a:spLocks noGrp="1"/>
          </p:cNvSpPr>
          <p:nvPr>
            <p:ph type="title"/>
          </p:nvPr>
        </p:nvSpPr>
        <p:spPr/>
        <p:txBody>
          <a:bodyPr/>
          <a:lstStyle>
            <a:lvl1pPr>
              <a:defRPr sz="3200"/>
            </a:lvl1pPr>
          </a:lstStyle>
          <a:p>
            <a:r>
              <a:rPr lang="en-US"/>
              <a:t>Click to edit Master title style</a:t>
            </a:r>
          </a:p>
        </p:txBody>
      </p:sp>
      <p:sp>
        <p:nvSpPr>
          <p:cNvPr id="6" name="TextBox 5">
            <a:extLst>
              <a:ext uri="{FF2B5EF4-FFF2-40B4-BE49-F238E27FC236}">
                <a16:creationId xmlns:a16="http://schemas.microsoft.com/office/drawing/2014/main" id="{85D67FB5-099A-401E-8265-A6706D335EBC}"/>
              </a:ext>
            </a:extLst>
          </p:cNvPr>
          <p:cNvSpPr txBox="1"/>
          <p:nvPr userDrawn="1"/>
        </p:nvSpPr>
        <p:spPr>
          <a:xfrm>
            <a:off x="5793971" y="6658495"/>
            <a:ext cx="1720734" cy="199505"/>
          </a:xfrm>
          <a:prstGeom prst="rect">
            <a:avLst/>
          </a:prstGeom>
        </p:spPr>
        <p:txBody>
          <a:bodyPr vert="horz" wrap="square" lIns="91440" tIns="45720" rIns="91440" bIns="45720" rtlCol="0" anchor="t">
            <a:normAutofit fontScale="40000" lnSpcReduction="20000"/>
          </a:bodyPr>
          <a:lstStyle/>
          <a:p>
            <a:pPr algn="l"/>
            <a:r>
              <a:rPr lang="en-US" b="1"/>
              <a:t>CONFIDENTIAL DRAFT</a:t>
            </a:r>
          </a:p>
        </p:txBody>
      </p:sp>
    </p:spTree>
    <p:extLst>
      <p:ext uri="{BB962C8B-B14F-4D97-AF65-F5344CB8AC3E}">
        <p14:creationId xmlns:p14="http://schemas.microsoft.com/office/powerpoint/2010/main" val="82902493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Second Slide">
    <p:bg>
      <p:bgPr>
        <a:gradFill>
          <a:gsLst>
            <a:gs pos="0">
              <a:srgbClr val="7FC8E3">
                <a:alpha val="21000"/>
              </a:srgbClr>
            </a:gs>
            <a:gs pos="33000">
              <a:schemeClr val="bg1">
                <a:lumMod val="96000"/>
                <a:lumOff val="4000"/>
              </a:schemeClr>
            </a:gs>
          </a:gsLst>
          <a:lin ang="3600000" scaled="0"/>
        </a:gra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5860FB0-E9CF-9A4E-AD39-5F4B06FCB262}"/>
              </a:ext>
            </a:extLst>
          </p:cNvPr>
          <p:cNvSpPr>
            <a:spLocks noGrp="1"/>
          </p:cNvSpPr>
          <p:nvPr>
            <p:ph type="pic" sz="quarter" idx="10"/>
          </p:nvPr>
        </p:nvSpPr>
        <p:spPr>
          <a:xfrm>
            <a:off x="4895851" y="0"/>
            <a:ext cx="7296149" cy="6858000"/>
          </a:xfrm>
          <a:prstGeom prst="rect">
            <a:avLst/>
          </a:prstGeom>
        </p:spPr>
        <p:txBody>
          <a:bodyPr/>
          <a:lstStyle>
            <a:lvl1pPr>
              <a:defRPr>
                <a:cs typeface="Helvetica" panose="020B0604020202020204" pitchFamily="34" charset="0"/>
              </a:defRPr>
            </a:lvl1pPr>
          </a:lstStyle>
          <a:p>
            <a:endParaRPr lang="en-US"/>
          </a:p>
        </p:txBody>
      </p:sp>
      <p:sp>
        <p:nvSpPr>
          <p:cNvPr id="31" name="Freeform 30">
            <a:extLst>
              <a:ext uri="{FF2B5EF4-FFF2-40B4-BE49-F238E27FC236}">
                <a16:creationId xmlns:a16="http://schemas.microsoft.com/office/drawing/2014/main" id="{5E7D2DF1-84A6-4E4F-8ABC-206B137DE6E1}"/>
              </a:ext>
            </a:extLst>
          </p:cNvPr>
          <p:cNvSpPr/>
          <p:nvPr userDrawn="1"/>
        </p:nvSpPr>
        <p:spPr>
          <a:xfrm rot="5400000">
            <a:off x="6913292" y="-6903451"/>
            <a:ext cx="738254" cy="27458"/>
          </a:xfrm>
          <a:custGeom>
            <a:avLst/>
            <a:gdLst>
              <a:gd name="connsiteX0" fmla="*/ 0 w 738254"/>
              <a:gd name="connsiteY0" fmla="*/ 27458 h 27458"/>
              <a:gd name="connsiteX1" fmla="*/ 0 w 738254"/>
              <a:gd name="connsiteY1" fmla="*/ 0 h 27458"/>
              <a:gd name="connsiteX2" fmla="*/ 738254 w 738254"/>
              <a:gd name="connsiteY2" fmla="*/ 0 h 27458"/>
              <a:gd name="connsiteX3" fmla="*/ 274956 w 738254"/>
              <a:gd name="connsiteY3" fmla="*/ 9853 h 27458"/>
              <a:gd name="connsiteX4" fmla="*/ 0 w 738254"/>
              <a:gd name="connsiteY4" fmla="*/ 27458 h 2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54" h="27458">
                <a:moveTo>
                  <a:pt x="0" y="27458"/>
                </a:moveTo>
                <a:lnTo>
                  <a:pt x="0" y="0"/>
                </a:lnTo>
                <a:lnTo>
                  <a:pt x="738254" y="0"/>
                </a:lnTo>
                <a:cubicBezTo>
                  <a:pt x="582621" y="0"/>
                  <a:pt x="428140" y="3318"/>
                  <a:pt x="274956" y="9853"/>
                </a:cubicBezTo>
                <a:lnTo>
                  <a:pt x="0" y="27458"/>
                </a:lnTo>
                <a:close/>
              </a:path>
            </a:pathLst>
          </a:custGeom>
          <a:solidFill>
            <a:schemeClr val="bg1"/>
          </a:solidFill>
          <a:ln>
            <a:noFill/>
          </a:ln>
          <a:effectLst>
            <a:innerShdw blurRad="63500" dist="50800" dir="13500000">
              <a:prstClr val="black">
                <a:alpha val="12051"/>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02BDE63C-4E73-6B40-83C5-5A942DB43B5A}"/>
              </a:ext>
            </a:extLst>
          </p:cNvPr>
          <p:cNvGrpSpPr/>
          <p:nvPr userDrawn="1"/>
        </p:nvGrpSpPr>
        <p:grpSpPr>
          <a:xfrm>
            <a:off x="0" y="9735"/>
            <a:ext cx="12192001" cy="6858002"/>
            <a:chOff x="0" y="-1"/>
            <a:chExt cx="12192001" cy="6858002"/>
          </a:xfrm>
        </p:grpSpPr>
        <p:sp>
          <p:nvSpPr>
            <p:cNvPr id="19" name="Rectangle 18">
              <a:extLst>
                <a:ext uri="{FF2B5EF4-FFF2-40B4-BE49-F238E27FC236}">
                  <a16:creationId xmlns:a16="http://schemas.microsoft.com/office/drawing/2014/main" id="{DB6415D2-DBBA-E840-8066-799015EA2F3B}"/>
                </a:ext>
              </a:extLst>
            </p:cNvPr>
            <p:cNvSpPr/>
            <p:nvPr userDrawn="1"/>
          </p:nvSpPr>
          <p:spPr>
            <a:xfrm>
              <a:off x="6370321" y="-1"/>
              <a:ext cx="5821680" cy="6858000"/>
            </a:xfrm>
            <a:prstGeom prst="rect">
              <a:avLst/>
            </a:prstGeom>
            <a:solidFill>
              <a:schemeClr val="bg1">
                <a:alpha val="200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3DE745C1-502C-CA4C-844D-85DC151BD8CF}"/>
                </a:ext>
              </a:extLst>
            </p:cNvPr>
            <p:cNvSpPr/>
            <p:nvPr userDrawn="1"/>
          </p:nvSpPr>
          <p:spPr>
            <a:xfrm rot="5400000">
              <a:off x="4484613" y="977249"/>
              <a:ext cx="6858001" cy="4903503"/>
            </a:xfrm>
            <a:custGeom>
              <a:avLst/>
              <a:gdLst>
                <a:gd name="connsiteX0" fmla="*/ 0 w 6844459"/>
                <a:gd name="connsiteY0" fmla="*/ 7296149 h 7296149"/>
                <a:gd name="connsiteX1" fmla="*/ 0 w 6844459"/>
                <a:gd name="connsiteY1" fmla="*/ 27458 h 7296149"/>
                <a:gd name="connsiteX2" fmla="*/ 274956 w 6844459"/>
                <a:gd name="connsiteY2" fmla="*/ 9853 h 7296149"/>
                <a:gd name="connsiteX3" fmla="*/ 738254 w 6844459"/>
                <a:gd name="connsiteY3" fmla="*/ 0 h 7296149"/>
                <a:gd name="connsiteX4" fmla="*/ 6720241 w 6844459"/>
                <a:gd name="connsiteY4" fmla="*/ 2141066 h 7296149"/>
                <a:gd name="connsiteX5" fmla="*/ 6844459 w 6844459"/>
                <a:gd name="connsiteY5" fmla="*/ 2278707 h 7296149"/>
                <a:gd name="connsiteX6" fmla="*/ 6844459 w 6844459"/>
                <a:gd name="connsiteY6" fmla="*/ 7296149 h 7296149"/>
                <a:gd name="connsiteX7" fmla="*/ 0 w 6844459"/>
                <a:gd name="connsiteY7" fmla="*/ 7296149 h 7296149"/>
                <a:gd name="connsiteX0" fmla="*/ 0 w 6844459"/>
                <a:gd name="connsiteY0" fmla="*/ 8017509 h 8017509"/>
                <a:gd name="connsiteX1" fmla="*/ 0 w 6844459"/>
                <a:gd name="connsiteY1" fmla="*/ 27458 h 8017509"/>
                <a:gd name="connsiteX2" fmla="*/ 274956 w 6844459"/>
                <a:gd name="connsiteY2" fmla="*/ 9853 h 8017509"/>
                <a:gd name="connsiteX3" fmla="*/ 738254 w 6844459"/>
                <a:gd name="connsiteY3" fmla="*/ 0 h 8017509"/>
                <a:gd name="connsiteX4" fmla="*/ 6720241 w 6844459"/>
                <a:gd name="connsiteY4" fmla="*/ 2141066 h 8017509"/>
                <a:gd name="connsiteX5" fmla="*/ 6844459 w 6844459"/>
                <a:gd name="connsiteY5" fmla="*/ 2278707 h 8017509"/>
                <a:gd name="connsiteX6" fmla="*/ 6844459 w 6844459"/>
                <a:gd name="connsiteY6" fmla="*/ 7296149 h 8017509"/>
                <a:gd name="connsiteX7" fmla="*/ 0 w 6844459"/>
                <a:gd name="connsiteY7" fmla="*/ 8017509 h 8017509"/>
                <a:gd name="connsiteX0" fmla="*/ 0 w 6844459"/>
                <a:gd name="connsiteY0" fmla="*/ 8017509 h 8047989"/>
                <a:gd name="connsiteX1" fmla="*/ 0 w 6844459"/>
                <a:gd name="connsiteY1" fmla="*/ 27458 h 8047989"/>
                <a:gd name="connsiteX2" fmla="*/ 274956 w 6844459"/>
                <a:gd name="connsiteY2" fmla="*/ 9853 h 8047989"/>
                <a:gd name="connsiteX3" fmla="*/ 738254 w 6844459"/>
                <a:gd name="connsiteY3" fmla="*/ 0 h 8047989"/>
                <a:gd name="connsiteX4" fmla="*/ 6720241 w 6844459"/>
                <a:gd name="connsiteY4" fmla="*/ 2141066 h 8047989"/>
                <a:gd name="connsiteX5" fmla="*/ 6844459 w 6844459"/>
                <a:gd name="connsiteY5" fmla="*/ 2278707 h 8047989"/>
                <a:gd name="connsiteX6" fmla="*/ 6844459 w 6844459"/>
                <a:gd name="connsiteY6" fmla="*/ 8047989 h 8047989"/>
                <a:gd name="connsiteX7" fmla="*/ 0 w 6844459"/>
                <a:gd name="connsiteY7" fmla="*/ 8017509 h 80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4459" h="8047989">
                  <a:moveTo>
                    <a:pt x="0" y="8017509"/>
                  </a:moveTo>
                  <a:lnTo>
                    <a:pt x="0" y="27458"/>
                  </a:lnTo>
                  <a:lnTo>
                    <a:pt x="274956" y="9853"/>
                  </a:lnTo>
                  <a:cubicBezTo>
                    <a:pt x="428140" y="3318"/>
                    <a:pt x="582621" y="0"/>
                    <a:pt x="738254" y="0"/>
                  </a:cubicBezTo>
                  <a:cubicBezTo>
                    <a:pt x="3228378" y="0"/>
                    <a:pt x="5423827" y="849301"/>
                    <a:pt x="6720241" y="2141066"/>
                  </a:cubicBezTo>
                  <a:lnTo>
                    <a:pt x="6844459" y="2278707"/>
                  </a:lnTo>
                  <a:lnTo>
                    <a:pt x="6844459" y="8047989"/>
                  </a:lnTo>
                  <a:lnTo>
                    <a:pt x="0" y="8017509"/>
                  </a:lnTo>
                  <a:close/>
                </a:path>
              </a:pathLst>
            </a:custGeom>
            <a:gradFill>
              <a:gsLst>
                <a:gs pos="0">
                  <a:schemeClr val="bg1">
                    <a:alpha val="0"/>
                  </a:schemeClr>
                </a:gs>
                <a:gs pos="46000">
                  <a:schemeClr val="bg1">
                    <a:lumMod val="96000"/>
                    <a:lumOff val="4000"/>
                  </a:schemeClr>
                </a:gs>
              </a:gsLst>
              <a:lin ang="6000000" scaled="0"/>
            </a:gradFill>
            <a:ln>
              <a:noFill/>
            </a:ln>
            <a:effectLst>
              <a:outerShdw blurRad="213251" dist="130965" dir="2700000" algn="tl" rotWithShape="0">
                <a:schemeClr val="bg1">
                  <a:alpha val="22182"/>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2">
              <a:extLst>
                <a:ext uri="{FF2B5EF4-FFF2-40B4-BE49-F238E27FC236}">
                  <a16:creationId xmlns:a16="http://schemas.microsoft.com/office/drawing/2014/main" id="{BEC674B6-7658-CC47-8D80-D9621E21D14B}"/>
                </a:ext>
              </a:extLst>
            </p:cNvPr>
            <p:cNvSpPr txBox="1">
              <a:spLocks/>
            </p:cNvSpPr>
            <p:nvPr/>
          </p:nvSpPr>
          <p:spPr>
            <a:xfrm>
              <a:off x="0" y="6436826"/>
              <a:ext cx="571501"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sp>
          <p:nvSpPr>
            <p:cNvPr id="11" name="Rectangle 10">
              <a:extLst>
                <a:ext uri="{FF2B5EF4-FFF2-40B4-BE49-F238E27FC236}">
                  <a16:creationId xmlns:a16="http://schemas.microsoft.com/office/drawing/2014/main" id="{C3ED7572-33D2-B04A-AABF-3E34F72F493F}"/>
                </a:ext>
              </a:extLst>
            </p:cNvPr>
            <p:cNvSpPr/>
            <p:nvPr/>
          </p:nvSpPr>
          <p:spPr bwMode="auto">
            <a:xfrm>
              <a:off x="571500" y="6433396"/>
              <a:ext cx="1972056" cy="249078"/>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0000"/>
                  </a:solidFill>
                  <a:effectLst/>
                  <a:latin typeface="Helvetica" pitchFamily="2" charset="0"/>
                  <a:cs typeface="Helvetica" panose="020B0604020202020204" pitchFamily="34" charset="0"/>
                </a:rPr>
                <a:t>CONFIDENTIAL/DRAFT</a:t>
              </a:r>
            </a:p>
          </p:txBody>
        </p:sp>
        <p:pic>
          <p:nvPicPr>
            <p:cNvPr id="18" name="Picture 17">
              <a:extLst>
                <a:ext uri="{FF2B5EF4-FFF2-40B4-BE49-F238E27FC236}">
                  <a16:creationId xmlns:a16="http://schemas.microsoft.com/office/drawing/2014/main" id="{B2A1A570-AED9-AF42-B86A-FC66FDEF9E9A}"/>
                </a:ext>
              </a:extLst>
            </p:cNvPr>
            <p:cNvPicPr>
              <a:picLocks noChangeAspect="1"/>
            </p:cNvPicPr>
            <p:nvPr userDrawn="1"/>
          </p:nvPicPr>
          <p:blipFill>
            <a:blip r:embed="rId2"/>
            <a:stretch>
              <a:fillRect/>
            </a:stretch>
          </p:blipFill>
          <p:spPr>
            <a:xfrm>
              <a:off x="0" y="-1"/>
              <a:ext cx="6923222" cy="6858000"/>
            </a:xfrm>
            <a:prstGeom prst="rect">
              <a:avLst/>
            </a:prstGeom>
          </p:spPr>
        </p:pic>
        <p:pic>
          <p:nvPicPr>
            <p:cNvPr id="14" name="Picture 13">
              <a:extLst>
                <a:ext uri="{FF2B5EF4-FFF2-40B4-BE49-F238E27FC236}">
                  <a16:creationId xmlns:a16="http://schemas.microsoft.com/office/drawing/2014/main" id="{223460C3-0D8C-E949-BD19-77AB1573F6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pic>
          <p:nvPicPr>
            <p:cNvPr id="12" name="Picture 11">
              <a:extLst>
                <a:ext uri="{FF2B5EF4-FFF2-40B4-BE49-F238E27FC236}">
                  <a16:creationId xmlns:a16="http://schemas.microsoft.com/office/drawing/2014/main" id="{52D4E355-33AC-8140-8AD5-D89F2D4AA3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grpSp>
      <p:sp>
        <p:nvSpPr>
          <p:cNvPr id="20" name="Slide Number Placeholder 2">
            <a:extLst>
              <a:ext uri="{FF2B5EF4-FFF2-40B4-BE49-F238E27FC236}">
                <a16:creationId xmlns:a16="http://schemas.microsoft.com/office/drawing/2014/main" id="{994FA3CF-9FB0-1740-81A9-DD911EE4026D}"/>
              </a:ext>
            </a:extLst>
          </p:cNvPr>
          <p:cNvSpPr txBox="1">
            <a:spLocks/>
          </p:cNvSpPr>
          <p:nvPr userDrawn="1"/>
        </p:nvSpPr>
        <p:spPr>
          <a:xfrm>
            <a:off x="0" y="6436827"/>
            <a:ext cx="571501"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sp>
        <p:nvSpPr>
          <p:cNvPr id="13" name="TextBox 12">
            <a:extLst>
              <a:ext uri="{FF2B5EF4-FFF2-40B4-BE49-F238E27FC236}">
                <a16:creationId xmlns:a16="http://schemas.microsoft.com/office/drawing/2014/main" id="{726F69EE-E06D-4AC1-81C4-756198A5CF33}"/>
              </a:ext>
            </a:extLst>
          </p:cNvPr>
          <p:cNvSpPr txBox="1"/>
          <p:nvPr userDrawn="1"/>
        </p:nvSpPr>
        <p:spPr>
          <a:xfrm>
            <a:off x="5768499" y="6610154"/>
            <a:ext cx="1720734" cy="199505"/>
          </a:xfrm>
          <a:prstGeom prst="rect">
            <a:avLst/>
          </a:prstGeom>
        </p:spPr>
        <p:txBody>
          <a:bodyPr vert="horz" wrap="square" lIns="91440" tIns="45720" rIns="91440" bIns="45720" rtlCol="0" anchor="t">
            <a:normAutofit fontScale="40000" lnSpcReduction="20000"/>
          </a:bodyPr>
          <a:lstStyle/>
          <a:p>
            <a:pPr algn="l"/>
            <a:r>
              <a:rPr lang="en-US" b="1"/>
              <a:t>CONFIDENTIAL DRAFT</a:t>
            </a:r>
          </a:p>
        </p:txBody>
      </p:sp>
    </p:spTree>
    <p:extLst>
      <p:ext uri="{BB962C8B-B14F-4D97-AF65-F5344CB8AC3E}">
        <p14:creationId xmlns:p14="http://schemas.microsoft.com/office/powerpoint/2010/main" val="33262630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Second Slide">
    <p:bg>
      <p:bgPr>
        <a:gradFill>
          <a:gsLst>
            <a:gs pos="0">
              <a:srgbClr val="7FC8E3">
                <a:alpha val="21000"/>
              </a:srgbClr>
            </a:gs>
            <a:gs pos="33000">
              <a:schemeClr val="bg1">
                <a:lumMod val="96000"/>
                <a:lumOff val="4000"/>
              </a:schemeClr>
            </a:gs>
          </a:gsLst>
          <a:lin ang="3600000" scaled="0"/>
        </a:gra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5860FB0-E9CF-9A4E-AD39-5F4B06FCB262}"/>
              </a:ext>
            </a:extLst>
          </p:cNvPr>
          <p:cNvSpPr>
            <a:spLocks noGrp="1"/>
          </p:cNvSpPr>
          <p:nvPr>
            <p:ph type="pic" sz="quarter" idx="10"/>
          </p:nvPr>
        </p:nvSpPr>
        <p:spPr>
          <a:xfrm>
            <a:off x="4895851" y="0"/>
            <a:ext cx="7296149" cy="6858000"/>
          </a:xfrm>
          <a:prstGeom prst="rect">
            <a:avLst/>
          </a:prstGeom>
        </p:spPr>
        <p:txBody>
          <a:bodyPr/>
          <a:lstStyle>
            <a:lvl1pPr>
              <a:defRPr>
                <a:cs typeface="Helvetica" panose="020B0604020202020204" pitchFamily="34" charset="0"/>
              </a:defRPr>
            </a:lvl1pPr>
          </a:lstStyle>
          <a:p>
            <a:endParaRPr lang="en-US"/>
          </a:p>
        </p:txBody>
      </p:sp>
      <p:sp>
        <p:nvSpPr>
          <p:cNvPr id="31" name="Freeform 30">
            <a:extLst>
              <a:ext uri="{FF2B5EF4-FFF2-40B4-BE49-F238E27FC236}">
                <a16:creationId xmlns:a16="http://schemas.microsoft.com/office/drawing/2014/main" id="{5E7D2DF1-84A6-4E4F-8ABC-206B137DE6E1}"/>
              </a:ext>
            </a:extLst>
          </p:cNvPr>
          <p:cNvSpPr/>
          <p:nvPr userDrawn="1"/>
        </p:nvSpPr>
        <p:spPr>
          <a:xfrm rot="5400000">
            <a:off x="6913292" y="-6903451"/>
            <a:ext cx="738254" cy="27458"/>
          </a:xfrm>
          <a:custGeom>
            <a:avLst/>
            <a:gdLst>
              <a:gd name="connsiteX0" fmla="*/ 0 w 738254"/>
              <a:gd name="connsiteY0" fmla="*/ 27458 h 27458"/>
              <a:gd name="connsiteX1" fmla="*/ 0 w 738254"/>
              <a:gd name="connsiteY1" fmla="*/ 0 h 27458"/>
              <a:gd name="connsiteX2" fmla="*/ 738254 w 738254"/>
              <a:gd name="connsiteY2" fmla="*/ 0 h 27458"/>
              <a:gd name="connsiteX3" fmla="*/ 274956 w 738254"/>
              <a:gd name="connsiteY3" fmla="*/ 9853 h 27458"/>
              <a:gd name="connsiteX4" fmla="*/ 0 w 738254"/>
              <a:gd name="connsiteY4" fmla="*/ 27458 h 2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54" h="27458">
                <a:moveTo>
                  <a:pt x="0" y="27458"/>
                </a:moveTo>
                <a:lnTo>
                  <a:pt x="0" y="0"/>
                </a:lnTo>
                <a:lnTo>
                  <a:pt x="738254" y="0"/>
                </a:lnTo>
                <a:cubicBezTo>
                  <a:pt x="582621" y="0"/>
                  <a:pt x="428140" y="3318"/>
                  <a:pt x="274956" y="9853"/>
                </a:cubicBezTo>
                <a:lnTo>
                  <a:pt x="0" y="27458"/>
                </a:lnTo>
                <a:close/>
              </a:path>
            </a:pathLst>
          </a:custGeom>
          <a:solidFill>
            <a:schemeClr val="bg1"/>
          </a:solidFill>
          <a:ln>
            <a:noFill/>
          </a:ln>
          <a:effectLst>
            <a:innerShdw blurRad="63500" dist="50800" dir="13500000">
              <a:prstClr val="black">
                <a:alpha val="12051"/>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02BDE63C-4E73-6B40-83C5-5A942DB43B5A}"/>
              </a:ext>
            </a:extLst>
          </p:cNvPr>
          <p:cNvGrpSpPr/>
          <p:nvPr userDrawn="1"/>
        </p:nvGrpSpPr>
        <p:grpSpPr>
          <a:xfrm>
            <a:off x="0" y="0"/>
            <a:ext cx="12192001" cy="6858002"/>
            <a:chOff x="0" y="-1"/>
            <a:chExt cx="12192001" cy="6858002"/>
          </a:xfrm>
        </p:grpSpPr>
        <p:sp>
          <p:nvSpPr>
            <p:cNvPr id="19" name="Rectangle 18">
              <a:extLst>
                <a:ext uri="{FF2B5EF4-FFF2-40B4-BE49-F238E27FC236}">
                  <a16:creationId xmlns:a16="http://schemas.microsoft.com/office/drawing/2014/main" id="{DB6415D2-DBBA-E840-8066-799015EA2F3B}"/>
                </a:ext>
              </a:extLst>
            </p:cNvPr>
            <p:cNvSpPr/>
            <p:nvPr userDrawn="1"/>
          </p:nvSpPr>
          <p:spPr>
            <a:xfrm>
              <a:off x="6370321" y="-1"/>
              <a:ext cx="5821680" cy="6858000"/>
            </a:xfrm>
            <a:prstGeom prst="rect">
              <a:avLst/>
            </a:prstGeom>
            <a:solidFill>
              <a:schemeClr val="bg1">
                <a:alpha val="200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3DE745C1-502C-CA4C-844D-85DC151BD8CF}"/>
                </a:ext>
              </a:extLst>
            </p:cNvPr>
            <p:cNvSpPr/>
            <p:nvPr userDrawn="1"/>
          </p:nvSpPr>
          <p:spPr>
            <a:xfrm rot="5400000">
              <a:off x="4484613" y="977249"/>
              <a:ext cx="6858001" cy="4903503"/>
            </a:xfrm>
            <a:custGeom>
              <a:avLst/>
              <a:gdLst>
                <a:gd name="connsiteX0" fmla="*/ 0 w 6844459"/>
                <a:gd name="connsiteY0" fmla="*/ 7296149 h 7296149"/>
                <a:gd name="connsiteX1" fmla="*/ 0 w 6844459"/>
                <a:gd name="connsiteY1" fmla="*/ 27458 h 7296149"/>
                <a:gd name="connsiteX2" fmla="*/ 274956 w 6844459"/>
                <a:gd name="connsiteY2" fmla="*/ 9853 h 7296149"/>
                <a:gd name="connsiteX3" fmla="*/ 738254 w 6844459"/>
                <a:gd name="connsiteY3" fmla="*/ 0 h 7296149"/>
                <a:gd name="connsiteX4" fmla="*/ 6720241 w 6844459"/>
                <a:gd name="connsiteY4" fmla="*/ 2141066 h 7296149"/>
                <a:gd name="connsiteX5" fmla="*/ 6844459 w 6844459"/>
                <a:gd name="connsiteY5" fmla="*/ 2278707 h 7296149"/>
                <a:gd name="connsiteX6" fmla="*/ 6844459 w 6844459"/>
                <a:gd name="connsiteY6" fmla="*/ 7296149 h 7296149"/>
                <a:gd name="connsiteX7" fmla="*/ 0 w 6844459"/>
                <a:gd name="connsiteY7" fmla="*/ 7296149 h 7296149"/>
                <a:gd name="connsiteX0" fmla="*/ 0 w 6844459"/>
                <a:gd name="connsiteY0" fmla="*/ 8017509 h 8017509"/>
                <a:gd name="connsiteX1" fmla="*/ 0 w 6844459"/>
                <a:gd name="connsiteY1" fmla="*/ 27458 h 8017509"/>
                <a:gd name="connsiteX2" fmla="*/ 274956 w 6844459"/>
                <a:gd name="connsiteY2" fmla="*/ 9853 h 8017509"/>
                <a:gd name="connsiteX3" fmla="*/ 738254 w 6844459"/>
                <a:gd name="connsiteY3" fmla="*/ 0 h 8017509"/>
                <a:gd name="connsiteX4" fmla="*/ 6720241 w 6844459"/>
                <a:gd name="connsiteY4" fmla="*/ 2141066 h 8017509"/>
                <a:gd name="connsiteX5" fmla="*/ 6844459 w 6844459"/>
                <a:gd name="connsiteY5" fmla="*/ 2278707 h 8017509"/>
                <a:gd name="connsiteX6" fmla="*/ 6844459 w 6844459"/>
                <a:gd name="connsiteY6" fmla="*/ 7296149 h 8017509"/>
                <a:gd name="connsiteX7" fmla="*/ 0 w 6844459"/>
                <a:gd name="connsiteY7" fmla="*/ 8017509 h 8017509"/>
                <a:gd name="connsiteX0" fmla="*/ 0 w 6844459"/>
                <a:gd name="connsiteY0" fmla="*/ 8017509 h 8047989"/>
                <a:gd name="connsiteX1" fmla="*/ 0 w 6844459"/>
                <a:gd name="connsiteY1" fmla="*/ 27458 h 8047989"/>
                <a:gd name="connsiteX2" fmla="*/ 274956 w 6844459"/>
                <a:gd name="connsiteY2" fmla="*/ 9853 h 8047989"/>
                <a:gd name="connsiteX3" fmla="*/ 738254 w 6844459"/>
                <a:gd name="connsiteY3" fmla="*/ 0 h 8047989"/>
                <a:gd name="connsiteX4" fmla="*/ 6720241 w 6844459"/>
                <a:gd name="connsiteY4" fmla="*/ 2141066 h 8047989"/>
                <a:gd name="connsiteX5" fmla="*/ 6844459 w 6844459"/>
                <a:gd name="connsiteY5" fmla="*/ 2278707 h 8047989"/>
                <a:gd name="connsiteX6" fmla="*/ 6844459 w 6844459"/>
                <a:gd name="connsiteY6" fmla="*/ 8047989 h 8047989"/>
                <a:gd name="connsiteX7" fmla="*/ 0 w 6844459"/>
                <a:gd name="connsiteY7" fmla="*/ 8017509 h 80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4459" h="8047989">
                  <a:moveTo>
                    <a:pt x="0" y="8017509"/>
                  </a:moveTo>
                  <a:lnTo>
                    <a:pt x="0" y="27458"/>
                  </a:lnTo>
                  <a:lnTo>
                    <a:pt x="274956" y="9853"/>
                  </a:lnTo>
                  <a:cubicBezTo>
                    <a:pt x="428140" y="3318"/>
                    <a:pt x="582621" y="0"/>
                    <a:pt x="738254" y="0"/>
                  </a:cubicBezTo>
                  <a:cubicBezTo>
                    <a:pt x="3228378" y="0"/>
                    <a:pt x="5423827" y="849301"/>
                    <a:pt x="6720241" y="2141066"/>
                  </a:cubicBezTo>
                  <a:lnTo>
                    <a:pt x="6844459" y="2278707"/>
                  </a:lnTo>
                  <a:lnTo>
                    <a:pt x="6844459" y="8047989"/>
                  </a:lnTo>
                  <a:lnTo>
                    <a:pt x="0" y="8017509"/>
                  </a:lnTo>
                  <a:close/>
                </a:path>
              </a:pathLst>
            </a:custGeom>
            <a:gradFill>
              <a:gsLst>
                <a:gs pos="0">
                  <a:schemeClr val="bg1">
                    <a:alpha val="0"/>
                  </a:schemeClr>
                </a:gs>
                <a:gs pos="46000">
                  <a:schemeClr val="bg1">
                    <a:lumMod val="96000"/>
                    <a:lumOff val="4000"/>
                  </a:schemeClr>
                </a:gs>
              </a:gsLst>
              <a:lin ang="6000000" scaled="0"/>
            </a:gradFill>
            <a:ln>
              <a:noFill/>
            </a:ln>
            <a:effectLst>
              <a:outerShdw blurRad="213251" dist="130965" dir="2700000" algn="tl" rotWithShape="0">
                <a:schemeClr val="bg1">
                  <a:alpha val="22182"/>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2">
              <a:extLst>
                <a:ext uri="{FF2B5EF4-FFF2-40B4-BE49-F238E27FC236}">
                  <a16:creationId xmlns:a16="http://schemas.microsoft.com/office/drawing/2014/main" id="{BEC674B6-7658-CC47-8D80-D9621E21D14B}"/>
                </a:ext>
              </a:extLst>
            </p:cNvPr>
            <p:cNvSpPr txBox="1">
              <a:spLocks/>
            </p:cNvSpPr>
            <p:nvPr/>
          </p:nvSpPr>
          <p:spPr>
            <a:xfrm>
              <a:off x="0" y="6436826"/>
              <a:ext cx="571501"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sp>
          <p:nvSpPr>
            <p:cNvPr id="11" name="Rectangle 10">
              <a:extLst>
                <a:ext uri="{FF2B5EF4-FFF2-40B4-BE49-F238E27FC236}">
                  <a16:creationId xmlns:a16="http://schemas.microsoft.com/office/drawing/2014/main" id="{C3ED7572-33D2-B04A-AABF-3E34F72F493F}"/>
                </a:ext>
              </a:extLst>
            </p:cNvPr>
            <p:cNvSpPr/>
            <p:nvPr/>
          </p:nvSpPr>
          <p:spPr bwMode="auto">
            <a:xfrm>
              <a:off x="571500" y="6433396"/>
              <a:ext cx="1972056" cy="249078"/>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0000"/>
                  </a:solidFill>
                  <a:effectLst/>
                  <a:latin typeface="Helvetica" pitchFamily="2" charset="0"/>
                  <a:cs typeface="Helvetica" panose="020B0604020202020204" pitchFamily="34" charset="0"/>
                </a:rPr>
                <a:t>CONFIDENTIAL/DRAFT</a:t>
              </a:r>
            </a:p>
          </p:txBody>
        </p:sp>
        <p:pic>
          <p:nvPicPr>
            <p:cNvPr id="18" name="Picture 17">
              <a:extLst>
                <a:ext uri="{FF2B5EF4-FFF2-40B4-BE49-F238E27FC236}">
                  <a16:creationId xmlns:a16="http://schemas.microsoft.com/office/drawing/2014/main" id="{B2A1A570-AED9-AF42-B86A-FC66FDEF9E9A}"/>
                </a:ext>
              </a:extLst>
            </p:cNvPr>
            <p:cNvPicPr>
              <a:picLocks noChangeAspect="1"/>
            </p:cNvPicPr>
            <p:nvPr userDrawn="1"/>
          </p:nvPicPr>
          <p:blipFill>
            <a:blip r:embed="rId2"/>
            <a:stretch>
              <a:fillRect/>
            </a:stretch>
          </p:blipFill>
          <p:spPr>
            <a:xfrm>
              <a:off x="0" y="-1"/>
              <a:ext cx="6923222" cy="6858000"/>
            </a:xfrm>
            <a:prstGeom prst="rect">
              <a:avLst/>
            </a:prstGeom>
          </p:spPr>
        </p:pic>
        <p:pic>
          <p:nvPicPr>
            <p:cNvPr id="14" name="Picture 13">
              <a:extLst>
                <a:ext uri="{FF2B5EF4-FFF2-40B4-BE49-F238E27FC236}">
                  <a16:creationId xmlns:a16="http://schemas.microsoft.com/office/drawing/2014/main" id="{223460C3-0D8C-E949-BD19-77AB1573F6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pic>
          <p:nvPicPr>
            <p:cNvPr id="12" name="Picture 11">
              <a:extLst>
                <a:ext uri="{FF2B5EF4-FFF2-40B4-BE49-F238E27FC236}">
                  <a16:creationId xmlns:a16="http://schemas.microsoft.com/office/drawing/2014/main" id="{52D4E355-33AC-8140-8AD5-D89F2D4AA3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13" name="Slide Number Placeholder 2">
              <a:extLst>
                <a:ext uri="{FF2B5EF4-FFF2-40B4-BE49-F238E27FC236}">
                  <a16:creationId xmlns:a16="http://schemas.microsoft.com/office/drawing/2014/main" id="{03FB3551-1E6E-3643-B5EF-683759C9EF1B}"/>
                </a:ext>
              </a:extLst>
            </p:cNvPr>
            <p:cNvSpPr txBox="1">
              <a:spLocks/>
            </p:cNvSpPr>
            <p:nvPr/>
          </p:nvSpPr>
          <p:spPr>
            <a:xfrm>
              <a:off x="0" y="6436826"/>
              <a:ext cx="571501"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grpSp>
      <p:sp>
        <p:nvSpPr>
          <p:cNvPr id="15" name="TextBox 14">
            <a:extLst>
              <a:ext uri="{FF2B5EF4-FFF2-40B4-BE49-F238E27FC236}">
                <a16:creationId xmlns:a16="http://schemas.microsoft.com/office/drawing/2014/main" id="{AD218A2E-23C4-48D6-B1F0-59915371CA36}"/>
              </a:ext>
            </a:extLst>
          </p:cNvPr>
          <p:cNvSpPr txBox="1"/>
          <p:nvPr userDrawn="1"/>
        </p:nvSpPr>
        <p:spPr>
          <a:xfrm>
            <a:off x="5403273" y="6658495"/>
            <a:ext cx="1720734" cy="199505"/>
          </a:xfrm>
          <a:prstGeom prst="rect">
            <a:avLst/>
          </a:prstGeom>
        </p:spPr>
        <p:txBody>
          <a:bodyPr vert="horz" wrap="square" lIns="91440" tIns="45720" rIns="91440" bIns="45720" rtlCol="0" anchor="t">
            <a:normAutofit fontScale="40000" lnSpcReduction="20000"/>
          </a:bodyPr>
          <a:lstStyle/>
          <a:p>
            <a:pPr algn="l"/>
            <a:r>
              <a:rPr lang="en-US" b="1"/>
              <a:t>CONFIDENTIAL DRAFT</a:t>
            </a:r>
          </a:p>
        </p:txBody>
      </p:sp>
    </p:spTree>
    <p:extLst>
      <p:ext uri="{BB962C8B-B14F-4D97-AF65-F5344CB8AC3E}">
        <p14:creationId xmlns:p14="http://schemas.microsoft.com/office/powerpoint/2010/main" val="8491954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275B-782B-BA1B-B7F3-DEB4D4633D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0FCF04-067F-84D1-EECE-D3C5F19080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25230-27C2-C897-6539-B3C4B3856AC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4BB322-E197-E1AA-9285-9235D6EE67D2}"/>
              </a:ext>
            </a:extLst>
          </p:cNvPr>
          <p:cNvSpPr>
            <a:spLocks noGrp="1"/>
          </p:cNvSpPr>
          <p:nvPr>
            <p:ph type="ftr" sz="quarter" idx="11"/>
          </p:nvPr>
        </p:nvSpPr>
        <p:spPr/>
        <p:txBody>
          <a:bodyPr/>
          <a:lstStyle/>
          <a:p>
            <a:r>
              <a:rPr lang="en-US"/>
              <a:t>This document is intended solely for internal use and authorized channel partners of Bio-Rad. This document is NOT a customer facing document.</a:t>
            </a:r>
          </a:p>
        </p:txBody>
      </p:sp>
      <p:sp>
        <p:nvSpPr>
          <p:cNvPr id="6" name="Slide Number Placeholder 5">
            <a:extLst>
              <a:ext uri="{FF2B5EF4-FFF2-40B4-BE49-F238E27FC236}">
                <a16:creationId xmlns:a16="http://schemas.microsoft.com/office/drawing/2014/main" id="{4B215304-0693-C190-8C27-D7BBD6BE84AB}"/>
              </a:ext>
            </a:extLst>
          </p:cNvPr>
          <p:cNvSpPr>
            <a:spLocks noGrp="1"/>
          </p:cNvSpPr>
          <p:nvPr>
            <p:ph type="sldNum" sz="quarter" idx="12"/>
          </p:nvPr>
        </p:nvSpPr>
        <p:spPr/>
        <p:txBody>
          <a:bodyPr/>
          <a:lstStyle/>
          <a:p>
            <a:fld id="{0A13FA41-40E0-4C40-A500-27974746F1C0}" type="slidenum">
              <a:rPr lang="en-US" smtClean="0"/>
              <a:t>‹#›</a:t>
            </a:fld>
            <a:endParaRPr lang="en-US"/>
          </a:p>
        </p:txBody>
      </p:sp>
    </p:spTree>
    <p:extLst>
      <p:ext uri="{BB962C8B-B14F-4D97-AF65-F5344CB8AC3E}">
        <p14:creationId xmlns:p14="http://schemas.microsoft.com/office/powerpoint/2010/main" val="894420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33663"/>
          </a:xfrm>
          <a:prstGeom prst="rect">
            <a:avLst/>
          </a:prstGeom>
        </p:spPr>
      </p:pic>
      <p:sp>
        <p:nvSpPr>
          <p:cNvPr id="2" name="Title 1"/>
          <p:cNvSpPr>
            <a:spLocks noGrp="1"/>
          </p:cNvSpPr>
          <p:nvPr>
            <p:ph type="title" hasCustomPrompt="1"/>
          </p:nvPr>
        </p:nvSpPr>
        <p:spPr>
          <a:xfrm>
            <a:off x="363486" y="127204"/>
            <a:ext cx="11459705" cy="506460"/>
          </a:xfrm>
        </p:spPr>
        <p:txBody>
          <a:bodyPr>
            <a:normAutofit/>
          </a:bodyPr>
          <a:lstStyle>
            <a:lvl1pPr>
              <a:defRPr sz="2800">
                <a:solidFill>
                  <a:schemeClr val="bg1"/>
                </a:solidFill>
              </a:defRPr>
            </a:lvl1pPr>
          </a:lstStyle>
          <a:p>
            <a:r>
              <a:rPr lang="en-US"/>
              <a:t>Add title here, one line of text only </a:t>
            </a:r>
          </a:p>
        </p:txBody>
      </p:sp>
      <p:sp>
        <p:nvSpPr>
          <p:cNvPr id="3" name="Content Placeholder 2"/>
          <p:cNvSpPr>
            <a:spLocks noGrp="1"/>
          </p:cNvSpPr>
          <p:nvPr>
            <p:ph idx="1"/>
          </p:nvPr>
        </p:nvSpPr>
        <p:spPr>
          <a:xfrm>
            <a:off x="427495" y="1236690"/>
            <a:ext cx="10515600" cy="4351338"/>
          </a:xfrm>
        </p:spPr>
        <p:txBody>
          <a:bodyPr/>
          <a:lstStyle>
            <a:lvl1pPr>
              <a:defRPr sz="2400"/>
            </a:lvl1pPr>
            <a:lvl2pPr>
              <a:defRPr sz="2000"/>
            </a:lvl2pPr>
            <a:lvl3pPr>
              <a:defRPr/>
            </a:lvl3pPr>
            <a:lvl4pPr>
              <a:defRPr sz="18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1725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Green Righ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C2F70A-16B5-FF4C-9E39-1CB201BF76E0}"/>
              </a:ext>
            </a:extLst>
          </p:cNvPr>
          <p:cNvGrpSpPr/>
          <p:nvPr/>
        </p:nvGrpSpPr>
        <p:grpSpPr>
          <a:xfrm>
            <a:off x="7193281" y="-5"/>
            <a:ext cx="5012882" cy="6858005"/>
            <a:chOff x="7193281" y="-5"/>
            <a:chExt cx="5012882" cy="6858005"/>
          </a:xfrm>
        </p:grpSpPr>
        <p:grpSp>
          <p:nvGrpSpPr>
            <p:cNvPr id="7" name="Group 6">
              <a:extLst>
                <a:ext uri="{FF2B5EF4-FFF2-40B4-BE49-F238E27FC236}">
                  <a16:creationId xmlns:a16="http://schemas.microsoft.com/office/drawing/2014/main" id="{09370466-E853-854B-9C21-5CA80D51D10E}"/>
                </a:ext>
              </a:extLst>
            </p:cNvPr>
            <p:cNvGrpSpPr/>
            <p:nvPr/>
          </p:nvGrpSpPr>
          <p:grpSpPr>
            <a:xfrm>
              <a:off x="7468001" y="-4"/>
              <a:ext cx="4738162" cy="6858004"/>
              <a:chOff x="7468001" y="-4"/>
              <a:chExt cx="4738162" cy="6858004"/>
            </a:xfrm>
          </p:grpSpPr>
          <p:sp>
            <p:nvSpPr>
              <p:cNvPr id="9" name="Freeform 8">
                <a:extLst>
                  <a:ext uri="{FF2B5EF4-FFF2-40B4-BE49-F238E27FC236}">
                    <a16:creationId xmlns:a16="http://schemas.microsoft.com/office/drawing/2014/main" id="{B562AEDA-91C0-C149-B4C4-E38A21BCC565}"/>
                  </a:ext>
                </a:extLst>
              </p:cNvPr>
              <p:cNvSpPr/>
              <p:nvPr/>
            </p:nvSpPr>
            <p:spPr>
              <a:xfrm rot="16200000">
                <a:off x="6408080" y="1059917"/>
                <a:ext cx="6858004" cy="4738162"/>
              </a:xfrm>
              <a:custGeom>
                <a:avLst/>
                <a:gdLst>
                  <a:gd name="connsiteX0" fmla="*/ 6858003 w 6858003"/>
                  <a:gd name="connsiteY0" fmla="*/ 1484679 h 4738162"/>
                  <a:gd name="connsiteX1" fmla="*/ 6858003 w 6858003"/>
                  <a:gd name="connsiteY1" fmla="*/ 4738162 h 4738162"/>
                  <a:gd name="connsiteX2" fmla="*/ 0 w 6858003"/>
                  <a:gd name="connsiteY2" fmla="*/ 4738161 h 4738162"/>
                  <a:gd name="connsiteX3" fmla="*/ 1 w 6858003"/>
                  <a:gd name="connsiteY3" fmla="*/ 18113 h 4738162"/>
                  <a:gd name="connsiteX4" fmla="*/ 281727 w 6858003"/>
                  <a:gd name="connsiteY4" fmla="*/ 6399 h 4738162"/>
                  <a:gd name="connsiteX5" fmla="*/ 745025 w 6858003"/>
                  <a:gd name="connsiteY5" fmla="*/ 0 h 4738162"/>
                  <a:gd name="connsiteX6" fmla="*/ 6727012 w 6858003"/>
                  <a:gd name="connsiteY6" fmla="*/ 1390420 h 47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3" h="4738162">
                    <a:moveTo>
                      <a:pt x="6858003" y="1484679"/>
                    </a:moveTo>
                    <a:lnTo>
                      <a:pt x="6858003" y="4738162"/>
                    </a:lnTo>
                    <a:lnTo>
                      <a:pt x="0" y="4738161"/>
                    </a:lnTo>
                    <a:lnTo>
                      <a:pt x="1" y="18113"/>
                    </a:lnTo>
                    <a:lnTo>
                      <a:pt x="281727" y="6399"/>
                    </a:lnTo>
                    <a:cubicBezTo>
                      <a:pt x="434911" y="2155"/>
                      <a:pt x="589392" y="0"/>
                      <a:pt x="745025" y="0"/>
                    </a:cubicBezTo>
                    <a:cubicBezTo>
                      <a:pt x="3235149" y="0"/>
                      <a:pt x="5430598" y="551541"/>
                      <a:pt x="6727012" y="1390420"/>
                    </a:cubicBezTo>
                    <a:close/>
                  </a:path>
                </a:pathLst>
              </a:custGeom>
              <a:solidFill>
                <a:srgbClr val="ECF8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FF7E8381-E46D-4647-BDA1-5D4A051104F9}"/>
                  </a:ext>
                </a:extLst>
              </p:cNvPr>
              <p:cNvSpPr/>
              <p:nvPr/>
            </p:nvSpPr>
            <p:spPr>
              <a:xfrm>
                <a:off x="7521456" y="6497955"/>
                <a:ext cx="4684706" cy="360045"/>
              </a:xfrm>
              <a:prstGeom prst="rect">
                <a:avLst/>
              </a:prstGeom>
              <a:solidFill>
                <a:srgbClr val="EC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7">
              <a:extLst>
                <a:ext uri="{FF2B5EF4-FFF2-40B4-BE49-F238E27FC236}">
                  <a16:creationId xmlns:a16="http://schemas.microsoft.com/office/drawing/2014/main" id="{A7F4013A-7440-BF49-ABF0-CE0ACB92E26D}"/>
                </a:ext>
              </a:extLst>
            </p:cNvPr>
            <p:cNvSpPr/>
            <p:nvPr/>
          </p:nvSpPr>
          <p:spPr>
            <a:xfrm rot="16200000">
              <a:off x="6266036" y="927240"/>
              <a:ext cx="6857998" cy="5003508"/>
            </a:xfrm>
            <a:custGeom>
              <a:avLst/>
              <a:gdLst>
                <a:gd name="connsiteX0" fmla="*/ 6857998 w 6857998"/>
                <a:gd name="connsiteY0" fmla="*/ 1697621 h 5417741"/>
                <a:gd name="connsiteX1" fmla="*/ 6857998 w 6857998"/>
                <a:gd name="connsiteY1" fmla="*/ 5417741 h 5417741"/>
                <a:gd name="connsiteX2" fmla="*/ 0 w 6857998"/>
                <a:gd name="connsiteY2" fmla="*/ 5417741 h 5417741"/>
                <a:gd name="connsiteX3" fmla="*/ 0 w 6857998"/>
                <a:gd name="connsiteY3" fmla="*/ 25388 h 5417741"/>
                <a:gd name="connsiteX4" fmla="*/ 374734 w 6857998"/>
                <a:gd name="connsiteY4" fmla="*/ 7317 h 5417741"/>
                <a:gd name="connsiteX5" fmla="*/ 831479 w 6857998"/>
                <a:gd name="connsiteY5" fmla="*/ 0 h 5417741"/>
                <a:gd name="connsiteX6" fmla="*/ 6728860 w 6857998"/>
                <a:gd name="connsiteY6" fmla="*/ 1589843 h 541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998" h="5417741">
                  <a:moveTo>
                    <a:pt x="6857998" y="1697621"/>
                  </a:moveTo>
                  <a:lnTo>
                    <a:pt x="6857998" y="5417741"/>
                  </a:lnTo>
                  <a:lnTo>
                    <a:pt x="0" y="5417741"/>
                  </a:lnTo>
                  <a:lnTo>
                    <a:pt x="0" y="25388"/>
                  </a:lnTo>
                  <a:lnTo>
                    <a:pt x="374734" y="7317"/>
                  </a:lnTo>
                  <a:cubicBezTo>
                    <a:pt x="525751" y="2464"/>
                    <a:pt x="678047" y="0"/>
                    <a:pt x="831479" y="0"/>
                  </a:cubicBezTo>
                  <a:cubicBezTo>
                    <a:pt x="3286384" y="0"/>
                    <a:pt x="5450782" y="630646"/>
                    <a:pt x="6728860" y="1589843"/>
                  </a:cubicBezTo>
                  <a:close/>
                </a:path>
              </a:pathLst>
            </a:custGeom>
            <a:gradFill flip="none" rotWithShape="1">
              <a:gsLst>
                <a:gs pos="0">
                  <a:schemeClr val="accent1">
                    <a:lumMod val="5000"/>
                    <a:lumOff val="95000"/>
                    <a:alpha val="26008"/>
                  </a:schemeClr>
                </a:gs>
                <a:gs pos="73000">
                  <a:schemeClr val="accent1">
                    <a:lumMod val="45000"/>
                    <a:lumOff val="55000"/>
                    <a:alpha val="27203"/>
                  </a:schemeClr>
                </a:gs>
                <a:gs pos="83000">
                  <a:schemeClr val="accent1">
                    <a:lumMod val="45000"/>
                    <a:lumOff val="55000"/>
                    <a:alpha val="26270"/>
                  </a:schemeClr>
                </a:gs>
                <a:gs pos="100000">
                  <a:schemeClr val="accent1">
                    <a:lumMod val="30000"/>
                    <a:lumOff val="70000"/>
                    <a:alpha val="26213"/>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8405224-BC53-7F44-A725-72E96EFD545D}"/>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AC53FBE4-168B-2840-B931-EE391BBC11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pic>
        <p:nvPicPr>
          <p:cNvPr id="17" name="Picture 16">
            <a:extLst>
              <a:ext uri="{FF2B5EF4-FFF2-40B4-BE49-F238E27FC236}">
                <a16:creationId xmlns:a16="http://schemas.microsoft.com/office/drawing/2014/main" id="{CA93B605-A5F9-8445-B8A8-E2CAB85B76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Tree>
    <p:extLst>
      <p:ext uri="{BB962C8B-B14F-4D97-AF65-F5344CB8AC3E}">
        <p14:creationId xmlns:p14="http://schemas.microsoft.com/office/powerpoint/2010/main" val="177035705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econd Slid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38D4F650-0BA0-E841-B2AE-3EC10735DA11}"/>
              </a:ext>
            </a:extLst>
          </p:cNvPr>
          <p:cNvSpPr>
            <a:spLocks noGrp="1"/>
          </p:cNvSpPr>
          <p:nvPr>
            <p:ph type="title"/>
          </p:nvPr>
        </p:nvSpPr>
        <p:spPr>
          <a:xfrm>
            <a:off x="571500" y="495300"/>
            <a:ext cx="11381947" cy="441257"/>
          </a:xfrm>
          <a:prstGeom prst="rect">
            <a:avLst/>
          </a:prstGeom>
        </p:spPr>
        <p:txBody>
          <a:bodyPr vert="horz" lIns="0" tIns="0" rIns="0" bIns="0" rtlCol="0" anchor="ctr">
            <a:noAutofit/>
          </a:bodyPr>
          <a:lstStyle/>
          <a:p>
            <a:r>
              <a:rPr lang="en-US"/>
              <a:t>Click to edit Master title style</a:t>
            </a:r>
          </a:p>
        </p:txBody>
      </p:sp>
      <p:pic>
        <p:nvPicPr>
          <p:cNvPr id="4" name="Picture 3">
            <a:extLst>
              <a:ext uri="{FF2B5EF4-FFF2-40B4-BE49-F238E27FC236}">
                <a16:creationId xmlns:a16="http://schemas.microsoft.com/office/drawing/2014/main" id="{01711716-ECAE-DD41-9939-A5981D8B33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Tree>
    <p:extLst>
      <p:ext uri="{BB962C8B-B14F-4D97-AF65-F5344CB8AC3E}">
        <p14:creationId xmlns:p14="http://schemas.microsoft.com/office/powerpoint/2010/main" val="378823874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8C48D-90F7-C9E3-F991-E949C7134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C0B77C-49CC-A8F2-577B-AA821003AF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1A16A-80D5-26AF-73F5-55F0D091171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530806E-AF11-954B-D87E-8FC8DD2AE214}"/>
              </a:ext>
            </a:extLst>
          </p:cNvPr>
          <p:cNvSpPr>
            <a:spLocks noGrp="1"/>
          </p:cNvSpPr>
          <p:nvPr>
            <p:ph type="ftr" sz="quarter" idx="11"/>
          </p:nvPr>
        </p:nvSpPr>
        <p:spPr>
          <a:xfrm>
            <a:off x="4038600" y="6356350"/>
            <a:ext cx="4114800" cy="365125"/>
          </a:xfrm>
          <a:prstGeom prst="rect">
            <a:avLst/>
          </a:prstGeom>
        </p:spPr>
        <p:txBody>
          <a:bodyPr/>
          <a:lstStyle/>
          <a:p>
            <a:r>
              <a:rPr lang="en-US"/>
              <a:t>This document is intended solely for internal use and authorized channel partners of Bio-Rad. This document is NOT a customer facing document.</a:t>
            </a:r>
          </a:p>
        </p:txBody>
      </p:sp>
      <p:sp>
        <p:nvSpPr>
          <p:cNvPr id="6" name="Slide Number Placeholder 5">
            <a:extLst>
              <a:ext uri="{FF2B5EF4-FFF2-40B4-BE49-F238E27FC236}">
                <a16:creationId xmlns:a16="http://schemas.microsoft.com/office/drawing/2014/main" id="{DC5F949E-D6F2-CBE5-DCFF-DF5AE9B1EDE4}"/>
              </a:ext>
            </a:extLst>
          </p:cNvPr>
          <p:cNvSpPr>
            <a:spLocks noGrp="1"/>
          </p:cNvSpPr>
          <p:nvPr>
            <p:ph type="sldNum" sz="quarter" idx="12"/>
          </p:nvPr>
        </p:nvSpPr>
        <p:spPr>
          <a:xfrm>
            <a:off x="8610600" y="6356350"/>
            <a:ext cx="2743200" cy="365125"/>
          </a:xfrm>
          <a:prstGeom prst="rect">
            <a:avLst/>
          </a:prstGeom>
        </p:spPr>
        <p:txBody>
          <a:bodyPr/>
          <a:lstStyle/>
          <a:p>
            <a:fld id="{6CF2D6C5-2FB7-41BA-B420-0B03BB996A00}" type="slidenum">
              <a:rPr lang="en-US" smtClean="0"/>
              <a:t>‹#›</a:t>
            </a:fld>
            <a:endParaRPr lang="en-US"/>
          </a:p>
        </p:txBody>
      </p:sp>
    </p:spTree>
    <p:extLst>
      <p:ext uri="{BB962C8B-B14F-4D97-AF65-F5344CB8AC3E}">
        <p14:creationId xmlns:p14="http://schemas.microsoft.com/office/powerpoint/2010/main" val="541908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711716-ECAE-DD41-9939-A5981D8B33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8" name="Title 7">
            <a:extLst>
              <a:ext uri="{FF2B5EF4-FFF2-40B4-BE49-F238E27FC236}">
                <a16:creationId xmlns:a16="http://schemas.microsoft.com/office/drawing/2014/main" id="{E073A67E-9C5C-4133-A679-C0E0D34B6887}"/>
              </a:ext>
            </a:extLst>
          </p:cNvPr>
          <p:cNvSpPr>
            <a:spLocks noGrp="1"/>
          </p:cNvSpPr>
          <p:nvPr>
            <p:ph type="title"/>
          </p:nvPr>
        </p:nvSpPr>
        <p:spPr>
          <a:xfrm>
            <a:off x="571500" y="198121"/>
            <a:ext cx="11049000" cy="633884"/>
          </a:xfrm>
        </p:spPr>
        <p:txBody>
          <a:bodyPr/>
          <a:lstStyle>
            <a:lvl1pPr>
              <a:defRPr sz="3200">
                <a:latin typeface="+mj-lt"/>
              </a:defRPr>
            </a:lvl1pPr>
          </a:lstStyle>
          <a:p>
            <a:r>
              <a:rPr lang="en-US"/>
              <a:t>Click to edit Master title style</a:t>
            </a:r>
          </a:p>
        </p:txBody>
      </p:sp>
      <p:sp>
        <p:nvSpPr>
          <p:cNvPr id="5" name="TextBox 4">
            <a:extLst>
              <a:ext uri="{FF2B5EF4-FFF2-40B4-BE49-F238E27FC236}">
                <a16:creationId xmlns:a16="http://schemas.microsoft.com/office/drawing/2014/main" id="{5C35DDD6-D439-40AA-8DAA-5BEF6A36671B}"/>
              </a:ext>
            </a:extLst>
          </p:cNvPr>
          <p:cNvSpPr txBox="1"/>
          <p:nvPr userDrawn="1"/>
        </p:nvSpPr>
        <p:spPr>
          <a:xfrm>
            <a:off x="5569528" y="6591701"/>
            <a:ext cx="1720734" cy="199505"/>
          </a:xfrm>
          <a:prstGeom prst="rect">
            <a:avLst/>
          </a:prstGeom>
        </p:spPr>
        <p:txBody>
          <a:bodyPr vert="horz" wrap="square" lIns="91440" tIns="45720" rIns="91440" bIns="45720" rtlCol="0" anchor="t">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lvetica"/>
                <a:ea typeface="+mn-ea"/>
                <a:cs typeface="+mn-cs"/>
              </a:rPr>
              <a:t>CONFIDENTIAL DRAFT</a:t>
            </a:r>
          </a:p>
        </p:txBody>
      </p:sp>
    </p:spTree>
    <p:extLst>
      <p:ext uri="{BB962C8B-B14F-4D97-AF65-F5344CB8AC3E}">
        <p14:creationId xmlns:p14="http://schemas.microsoft.com/office/powerpoint/2010/main" val="155729514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3_Second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65EDCF27-A333-B14E-A94F-135F3B458DE4}"/>
              </a:ext>
            </a:extLst>
          </p:cNvPr>
          <p:cNvSpPr/>
          <p:nvPr/>
        </p:nvSpPr>
        <p:spPr>
          <a:xfrm>
            <a:off x="0" y="4075571"/>
            <a:ext cx="12191999" cy="2798469"/>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chemeClr val="bg1">
              <a:alpha val="22827"/>
            </a:scheme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2779A07C-F6A2-5E46-ADFC-A7742B0D61EC}"/>
              </a:ext>
            </a:extLst>
          </p:cNvPr>
          <p:cNvGrpSpPr/>
          <p:nvPr/>
        </p:nvGrpSpPr>
        <p:grpSpPr>
          <a:xfrm>
            <a:off x="0" y="4082182"/>
            <a:ext cx="12192000" cy="2791860"/>
            <a:chOff x="0" y="4371972"/>
            <a:chExt cx="12192000" cy="2486028"/>
          </a:xfrm>
        </p:grpSpPr>
        <p:sp>
          <p:nvSpPr>
            <p:cNvPr id="13" name="Freeform 12">
              <a:extLst>
                <a:ext uri="{FF2B5EF4-FFF2-40B4-BE49-F238E27FC236}">
                  <a16:creationId xmlns:a16="http://schemas.microsoft.com/office/drawing/2014/main" id="{E70E0579-1E85-DA46-85BF-3AD128EB1B73}"/>
                </a:ext>
              </a:extLst>
            </p:cNvPr>
            <p:cNvSpPr/>
            <p:nvPr/>
          </p:nvSpPr>
          <p:spPr>
            <a:xfrm>
              <a:off x="1" y="4683810"/>
              <a:ext cx="12191999" cy="2174190"/>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rgbClr val="9ED8D4">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 name="Freeform 13">
              <a:extLst>
                <a:ext uri="{FF2B5EF4-FFF2-40B4-BE49-F238E27FC236}">
                  <a16:creationId xmlns:a16="http://schemas.microsoft.com/office/drawing/2014/main" id="{35E57A27-2F35-1244-9EE4-F2AE1ACD3A57}"/>
                </a:ext>
              </a:extLst>
            </p:cNvPr>
            <p:cNvSpPr/>
            <p:nvPr/>
          </p:nvSpPr>
          <p:spPr>
            <a:xfrm>
              <a:off x="0" y="4371972"/>
              <a:ext cx="12191999" cy="2486027"/>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gradFill flip="none" rotWithShape="1">
              <a:gsLst>
                <a:gs pos="0">
                  <a:srgbClr val="00A550">
                    <a:lumMod val="5000"/>
                    <a:lumOff val="95000"/>
                    <a:alpha val="26008"/>
                  </a:srgbClr>
                </a:gs>
                <a:gs pos="73000">
                  <a:srgbClr val="00A550">
                    <a:lumMod val="45000"/>
                    <a:lumOff val="55000"/>
                    <a:alpha val="27203"/>
                  </a:srgbClr>
                </a:gs>
                <a:gs pos="83000">
                  <a:srgbClr val="00A550">
                    <a:lumMod val="45000"/>
                    <a:lumOff val="55000"/>
                    <a:alpha val="26270"/>
                  </a:srgbClr>
                </a:gs>
                <a:gs pos="100000">
                  <a:srgbClr val="00A550">
                    <a:lumMod val="30000"/>
                    <a:lumOff val="70000"/>
                    <a:alpha val="26213"/>
                  </a:srgbClr>
                </a:gs>
              </a:gsLst>
              <a:lin ang="5400000" scaled="1"/>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C3DB5B52-3986-E34F-B762-672A8CABE45B}"/>
                </a:ext>
              </a:extLst>
            </p:cNvPr>
            <p:cNvSpPr txBox="1"/>
            <p:nvPr/>
          </p:nvSpPr>
          <p:spPr>
            <a:xfrm flipV="1">
              <a:off x="45720" y="5283763"/>
              <a:ext cx="0" cy="45719"/>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a:ea typeface="+mn-ea"/>
                <a:cs typeface="+mn-cs"/>
              </a:endParaRPr>
            </a:p>
          </p:txBody>
        </p:sp>
      </p:grpSp>
      <p:sp>
        <p:nvSpPr>
          <p:cNvPr id="2" name="Title 1">
            <a:extLst>
              <a:ext uri="{FF2B5EF4-FFF2-40B4-BE49-F238E27FC236}">
                <a16:creationId xmlns:a16="http://schemas.microsoft.com/office/drawing/2014/main" id="{E8405224-BC53-7F44-A725-72E96EFD545D}"/>
              </a:ext>
            </a:extLst>
          </p:cNvPr>
          <p:cNvSpPr>
            <a:spLocks noGrp="1"/>
          </p:cNvSpPr>
          <p:nvPr>
            <p:ph type="title"/>
          </p:nvPr>
        </p:nvSpPr>
        <p:spPr/>
        <p:txBody>
          <a:bodyPr/>
          <a:lstStyle/>
          <a:p>
            <a:r>
              <a:rPr lang="en-US"/>
              <a:t>Click to edit Master title style</a:t>
            </a:r>
          </a:p>
        </p:txBody>
      </p:sp>
      <p:pic>
        <p:nvPicPr>
          <p:cNvPr id="17" name="Picture 16">
            <a:extLst>
              <a:ext uri="{FF2B5EF4-FFF2-40B4-BE49-F238E27FC236}">
                <a16:creationId xmlns:a16="http://schemas.microsoft.com/office/drawing/2014/main" id="{9C1AEE55-3113-F54E-919F-B744C9B6A9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16" name="Slide Number Placeholder 2">
            <a:extLst>
              <a:ext uri="{FF2B5EF4-FFF2-40B4-BE49-F238E27FC236}">
                <a16:creationId xmlns:a16="http://schemas.microsoft.com/office/drawing/2014/main" id="{D6840D89-8104-9B47-9EE6-D756F5763F8F}"/>
              </a:ext>
            </a:extLst>
          </p:cNvPr>
          <p:cNvSpPr txBox="1">
            <a:spLocks/>
          </p:cNvSpPr>
          <p:nvPr/>
        </p:nvSpPr>
        <p:spPr>
          <a:xfrm>
            <a:off x="0" y="6436826"/>
            <a:ext cx="572313"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00AA3A-27A5-4147-B703-C1769090E307}" type="slidenum">
              <a:rPr kumimoji="0" lang="en-US" sz="800" b="0" i="0" u="none" strike="noStrike" kern="1200" cap="none" spc="0" normalizeH="0" baseline="0" noProof="0" smtClean="0">
                <a:ln>
                  <a:noFill/>
                </a:ln>
                <a:solidFill>
                  <a:srgbClr val="000000"/>
                </a:solidFill>
                <a:effectLst/>
                <a:uLnTx/>
                <a:uFillTx/>
                <a:latin typeface="Helvetica" pitchFamily="2" charset="0"/>
                <a:ea typeface="Arial"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Helvetica" pitchFamily="2" charset="0"/>
              <a:ea typeface="Arial" charset="0"/>
              <a:cs typeface="Arial" charset="0"/>
            </a:endParaRPr>
          </a:p>
        </p:txBody>
      </p:sp>
      <p:grpSp>
        <p:nvGrpSpPr>
          <p:cNvPr id="10" name="Group 9">
            <a:extLst>
              <a:ext uri="{FF2B5EF4-FFF2-40B4-BE49-F238E27FC236}">
                <a16:creationId xmlns:a16="http://schemas.microsoft.com/office/drawing/2014/main" id="{D77D2EFE-1DEE-A449-B70B-6266323E8848}"/>
              </a:ext>
            </a:extLst>
          </p:cNvPr>
          <p:cNvGrpSpPr/>
          <p:nvPr/>
        </p:nvGrpSpPr>
        <p:grpSpPr>
          <a:xfrm>
            <a:off x="0" y="4082182"/>
            <a:ext cx="12192000" cy="2791860"/>
            <a:chOff x="0" y="4371972"/>
            <a:chExt cx="12192000" cy="2486028"/>
          </a:xfrm>
        </p:grpSpPr>
        <p:sp>
          <p:nvSpPr>
            <p:cNvPr id="12" name="Freeform 11">
              <a:extLst>
                <a:ext uri="{FF2B5EF4-FFF2-40B4-BE49-F238E27FC236}">
                  <a16:creationId xmlns:a16="http://schemas.microsoft.com/office/drawing/2014/main" id="{0120F69E-4B77-4249-8465-60768D9B6555}"/>
                </a:ext>
              </a:extLst>
            </p:cNvPr>
            <p:cNvSpPr/>
            <p:nvPr/>
          </p:nvSpPr>
          <p:spPr>
            <a:xfrm>
              <a:off x="1" y="4683810"/>
              <a:ext cx="12191999" cy="2174190"/>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solidFill>
              <a:srgbClr val="9ED8D4">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 name="Freeform 18">
              <a:extLst>
                <a:ext uri="{FF2B5EF4-FFF2-40B4-BE49-F238E27FC236}">
                  <a16:creationId xmlns:a16="http://schemas.microsoft.com/office/drawing/2014/main" id="{C017FC35-AD94-B347-8C5B-1F5A2967F1F9}"/>
                </a:ext>
              </a:extLst>
            </p:cNvPr>
            <p:cNvSpPr/>
            <p:nvPr/>
          </p:nvSpPr>
          <p:spPr>
            <a:xfrm>
              <a:off x="0" y="4371972"/>
              <a:ext cx="12191999" cy="2486027"/>
            </a:xfrm>
            <a:custGeom>
              <a:avLst/>
              <a:gdLst>
                <a:gd name="connsiteX0" fmla="*/ 6165480 w 12191999"/>
                <a:gd name="connsiteY0" fmla="*/ 0 h 3976990"/>
                <a:gd name="connsiteX1" fmla="*/ 12062861 w 12191999"/>
                <a:gd name="connsiteY1" fmla="*/ 1167053 h 3976990"/>
                <a:gd name="connsiteX2" fmla="*/ 12191999 w 12191999"/>
                <a:gd name="connsiteY2" fmla="*/ 1246169 h 3976990"/>
                <a:gd name="connsiteX3" fmla="*/ 12191999 w 12191999"/>
                <a:gd name="connsiteY3" fmla="*/ 3976990 h 3976990"/>
                <a:gd name="connsiteX4" fmla="*/ 23211 w 12191999"/>
                <a:gd name="connsiteY4" fmla="*/ 3976990 h 3976990"/>
                <a:gd name="connsiteX5" fmla="*/ 0 w 12191999"/>
                <a:gd name="connsiteY5" fmla="*/ 3962770 h 3976990"/>
                <a:gd name="connsiteX6" fmla="*/ 0 w 12191999"/>
                <a:gd name="connsiteY6" fmla="*/ 1331302 h 3976990"/>
                <a:gd name="connsiteX7" fmla="*/ 268097 w 12191999"/>
                <a:gd name="connsiteY7" fmla="*/ 1167053 h 3976990"/>
                <a:gd name="connsiteX8" fmla="*/ 6165480 w 12191999"/>
                <a:gd name="connsiteY8" fmla="*/ 0 h 39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976990">
                  <a:moveTo>
                    <a:pt x="6165480" y="0"/>
                  </a:moveTo>
                  <a:cubicBezTo>
                    <a:pt x="8620385" y="0"/>
                    <a:pt x="10784783" y="462937"/>
                    <a:pt x="12062861" y="1167053"/>
                  </a:cubicBezTo>
                  <a:lnTo>
                    <a:pt x="12191999" y="1246169"/>
                  </a:lnTo>
                  <a:lnTo>
                    <a:pt x="12191999" y="3976990"/>
                  </a:lnTo>
                  <a:lnTo>
                    <a:pt x="23211" y="3976990"/>
                  </a:lnTo>
                  <a:lnTo>
                    <a:pt x="0" y="3962770"/>
                  </a:lnTo>
                  <a:lnTo>
                    <a:pt x="0" y="1331302"/>
                  </a:lnTo>
                  <a:lnTo>
                    <a:pt x="268097" y="1167053"/>
                  </a:lnTo>
                  <a:cubicBezTo>
                    <a:pt x="1546175" y="462937"/>
                    <a:pt x="3710574" y="0"/>
                    <a:pt x="6165480" y="0"/>
                  </a:cubicBezTo>
                  <a:close/>
                </a:path>
              </a:pathLst>
            </a:custGeom>
            <a:gradFill flip="none" rotWithShape="1">
              <a:gsLst>
                <a:gs pos="0">
                  <a:srgbClr val="00A550">
                    <a:lumMod val="5000"/>
                    <a:lumOff val="95000"/>
                    <a:alpha val="26008"/>
                  </a:srgbClr>
                </a:gs>
                <a:gs pos="73000">
                  <a:srgbClr val="00A550">
                    <a:lumMod val="45000"/>
                    <a:lumOff val="55000"/>
                    <a:alpha val="27203"/>
                  </a:srgbClr>
                </a:gs>
                <a:gs pos="83000">
                  <a:srgbClr val="00A550">
                    <a:lumMod val="45000"/>
                    <a:lumOff val="55000"/>
                    <a:alpha val="26270"/>
                  </a:srgbClr>
                </a:gs>
                <a:gs pos="100000">
                  <a:srgbClr val="00A550">
                    <a:lumMod val="30000"/>
                    <a:lumOff val="70000"/>
                    <a:alpha val="26213"/>
                  </a:srgbClr>
                </a:gs>
              </a:gsLst>
              <a:lin ang="5400000" scaled="1"/>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97156A94-706B-BB43-B40B-4736D4DD0C8E}"/>
                </a:ext>
              </a:extLst>
            </p:cNvPr>
            <p:cNvSpPr txBox="1"/>
            <p:nvPr/>
          </p:nvSpPr>
          <p:spPr>
            <a:xfrm flipV="1">
              <a:off x="45720" y="5283763"/>
              <a:ext cx="0" cy="45719"/>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a:ea typeface="+mn-ea"/>
                <a:cs typeface="+mn-cs"/>
              </a:endParaRPr>
            </a:p>
          </p:txBody>
        </p:sp>
      </p:grpSp>
      <p:sp>
        <p:nvSpPr>
          <p:cNvPr id="22" name="Slide Number Placeholder 2">
            <a:extLst>
              <a:ext uri="{FF2B5EF4-FFF2-40B4-BE49-F238E27FC236}">
                <a16:creationId xmlns:a16="http://schemas.microsoft.com/office/drawing/2014/main" id="{588B0187-B15E-2D47-BA1B-A1CA35BD0673}"/>
              </a:ext>
            </a:extLst>
          </p:cNvPr>
          <p:cNvSpPr txBox="1">
            <a:spLocks/>
          </p:cNvSpPr>
          <p:nvPr/>
        </p:nvSpPr>
        <p:spPr>
          <a:xfrm>
            <a:off x="0" y="6436826"/>
            <a:ext cx="572313"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00AA3A-27A5-4147-B703-C1769090E307}" type="slidenum">
              <a:rPr kumimoji="0" lang="en-US" sz="800" b="0" i="0" u="none" strike="noStrike" kern="1200" cap="none" spc="0" normalizeH="0" baseline="0" noProof="0" smtClean="0">
                <a:ln>
                  <a:noFill/>
                </a:ln>
                <a:solidFill>
                  <a:srgbClr val="000000"/>
                </a:solidFill>
                <a:effectLst/>
                <a:uLnTx/>
                <a:uFillTx/>
                <a:latin typeface="Helvetica" pitchFamily="2" charset="0"/>
                <a:ea typeface="Arial"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Helvetica" pitchFamily="2" charset="0"/>
              <a:ea typeface="Arial" charset="0"/>
              <a:cs typeface="Arial" charset="0"/>
            </a:endParaRPr>
          </a:p>
        </p:txBody>
      </p:sp>
      <p:pic>
        <p:nvPicPr>
          <p:cNvPr id="21" name="Picture 20">
            <a:extLst>
              <a:ext uri="{FF2B5EF4-FFF2-40B4-BE49-F238E27FC236}">
                <a16:creationId xmlns:a16="http://schemas.microsoft.com/office/drawing/2014/main" id="{0C23A3DF-ECFA-1345-850B-95D90F891A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Tree>
    <p:extLst>
      <p:ext uri="{BB962C8B-B14F-4D97-AF65-F5344CB8AC3E}">
        <p14:creationId xmlns:p14="http://schemas.microsoft.com/office/powerpoint/2010/main" val="30317233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25000"/>
          <a:stretch/>
        </p:blipFill>
        <p:spPr>
          <a:xfrm>
            <a:off x="0" y="246"/>
            <a:ext cx="12192000" cy="6858000"/>
          </a:xfrm>
          <a:prstGeom prst="rect">
            <a:avLst/>
          </a:prstGeom>
        </p:spPr>
      </p:pic>
      <p:sp>
        <p:nvSpPr>
          <p:cNvPr id="2" name="Title 1"/>
          <p:cNvSpPr>
            <a:spLocks noGrp="1"/>
          </p:cNvSpPr>
          <p:nvPr>
            <p:ph type="ctrTitle" hasCustomPrompt="1"/>
          </p:nvPr>
        </p:nvSpPr>
        <p:spPr>
          <a:xfrm>
            <a:off x="4266212" y="4238704"/>
            <a:ext cx="7093163" cy="537228"/>
          </a:xfrm>
          <a:prstGeom prst="rect">
            <a:avLst/>
          </a:prstGeom>
        </p:spPr>
        <p:txBody>
          <a:bodyPr anchor="b">
            <a:noAutofit/>
          </a:bodyPr>
          <a:lstStyle>
            <a:lvl1pPr algn="r">
              <a:defRPr sz="3600">
                <a:solidFill>
                  <a:schemeClr val="tx1"/>
                </a:solidFill>
                <a:latin typeface="Arial Nova" panose="020B0504020202020204" pitchFamily="34" charset="0"/>
              </a:defRPr>
            </a:lvl1pPr>
          </a:lstStyle>
          <a:p>
            <a:r>
              <a:rPr lang="en-US"/>
              <a:t>Title of Presentation</a:t>
            </a:r>
          </a:p>
        </p:txBody>
      </p:sp>
      <p:sp>
        <p:nvSpPr>
          <p:cNvPr id="3" name="Subtitle 2"/>
          <p:cNvSpPr>
            <a:spLocks noGrp="1"/>
          </p:cNvSpPr>
          <p:nvPr>
            <p:ph type="subTitle" idx="1" hasCustomPrompt="1"/>
          </p:nvPr>
        </p:nvSpPr>
        <p:spPr>
          <a:xfrm>
            <a:off x="4266212" y="4725298"/>
            <a:ext cx="7023777" cy="419025"/>
          </a:xfrm>
        </p:spPr>
        <p:txBody>
          <a:bodyPr>
            <a:noAutofit/>
          </a:bodyPr>
          <a:lstStyle>
            <a:lvl1pPr marL="0" indent="0" algn="r">
              <a:buNone/>
              <a:defRPr sz="2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First, last title of Speaker</a:t>
            </a:r>
          </a:p>
        </p:txBody>
      </p:sp>
      <p:sp>
        <p:nvSpPr>
          <p:cNvPr id="10" name="Text Placeholder 2"/>
          <p:cNvSpPr>
            <a:spLocks noGrp="1"/>
          </p:cNvSpPr>
          <p:nvPr>
            <p:ph type="body" idx="10" hasCustomPrompt="1"/>
          </p:nvPr>
        </p:nvSpPr>
        <p:spPr>
          <a:xfrm>
            <a:off x="4266213" y="5166958"/>
            <a:ext cx="7023776" cy="332607"/>
          </a:xfrm>
        </p:spPr>
        <p:txBody>
          <a:bodyPr anchor="b">
            <a:normAutofit/>
          </a:bodyPr>
          <a:lstStyle>
            <a:lvl1pPr marL="0" indent="0" algn="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Month X, 2021</a:t>
            </a:r>
          </a:p>
        </p:txBody>
      </p:sp>
      <p:pic>
        <p:nvPicPr>
          <p:cNvPr id="7" name="Picture 6">
            <a:extLst>
              <a:ext uri="{FF2B5EF4-FFF2-40B4-BE49-F238E27FC236}">
                <a16:creationId xmlns:a16="http://schemas.microsoft.com/office/drawing/2014/main" id="{816E3BB0-8C57-4B20-9EF1-457B9798BE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0203" y="551046"/>
            <a:ext cx="2772003" cy="562823"/>
          </a:xfrm>
          <a:prstGeom prst="rect">
            <a:avLst/>
          </a:prstGeom>
        </p:spPr>
      </p:pic>
    </p:spTree>
    <p:extLst>
      <p:ext uri="{BB962C8B-B14F-4D97-AF65-F5344CB8AC3E}">
        <p14:creationId xmlns:p14="http://schemas.microsoft.com/office/powerpoint/2010/main" val="243746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Slide Layout 2">
  <p:cSld name="Content Slide Layout 2">
    <p:spTree>
      <p:nvGrpSpPr>
        <p:cNvPr id="1" name="Shape 25"/>
        <p:cNvGrpSpPr/>
        <p:nvPr/>
      </p:nvGrpSpPr>
      <p:grpSpPr>
        <a:xfrm>
          <a:off x="0" y="0"/>
          <a:ext cx="0" cy="0"/>
          <a:chOff x="0" y="0"/>
          <a:chExt cx="0" cy="0"/>
        </a:xfrm>
      </p:grpSpPr>
      <p:sp>
        <p:nvSpPr>
          <p:cNvPr id="26" name="Google Shape;26;p4"/>
          <p:cNvSpPr txBox="1">
            <a:spLocks noGrp="1"/>
          </p:cNvSpPr>
          <p:nvPr>
            <p:ph type="sldNum" idx="12"/>
          </p:nvPr>
        </p:nvSpPr>
        <p:spPr>
          <a:xfrm>
            <a:off x="304800" y="6477003"/>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750" b="0" i="0" u="none" strike="noStrike" cap="none">
                <a:solidFill>
                  <a:schemeClr val="dk1"/>
                </a:solidFill>
                <a:latin typeface="Arial"/>
                <a:ea typeface="Arial"/>
                <a:cs typeface="Arial"/>
                <a:sym typeface="Arial"/>
              </a:defRPr>
            </a:lvl1pPr>
            <a:lvl2pPr marL="0" marR="0" lvl="1" indent="0" algn="l" rtl="0">
              <a:spcBef>
                <a:spcPts val="0"/>
              </a:spcBef>
              <a:buNone/>
              <a:defRPr sz="750" b="0" i="0" u="none" strike="noStrike" cap="none">
                <a:solidFill>
                  <a:schemeClr val="dk1"/>
                </a:solidFill>
                <a:latin typeface="Arial"/>
                <a:ea typeface="Arial"/>
                <a:cs typeface="Arial"/>
                <a:sym typeface="Arial"/>
              </a:defRPr>
            </a:lvl2pPr>
            <a:lvl3pPr marL="0" marR="0" lvl="2" indent="0" algn="l" rtl="0">
              <a:spcBef>
                <a:spcPts val="0"/>
              </a:spcBef>
              <a:buNone/>
              <a:defRPr sz="750" b="0" i="0" u="none" strike="noStrike" cap="none">
                <a:solidFill>
                  <a:schemeClr val="dk1"/>
                </a:solidFill>
                <a:latin typeface="Arial"/>
                <a:ea typeface="Arial"/>
                <a:cs typeface="Arial"/>
                <a:sym typeface="Arial"/>
              </a:defRPr>
            </a:lvl3pPr>
            <a:lvl4pPr marL="0" marR="0" lvl="3" indent="0" algn="l" rtl="0">
              <a:spcBef>
                <a:spcPts val="0"/>
              </a:spcBef>
              <a:buNone/>
              <a:defRPr sz="750" b="0" i="0" u="none" strike="noStrike" cap="none">
                <a:solidFill>
                  <a:schemeClr val="dk1"/>
                </a:solidFill>
                <a:latin typeface="Arial"/>
                <a:ea typeface="Arial"/>
                <a:cs typeface="Arial"/>
                <a:sym typeface="Arial"/>
              </a:defRPr>
            </a:lvl4pPr>
            <a:lvl5pPr marL="0" marR="0" lvl="4" indent="0" algn="l" rtl="0">
              <a:spcBef>
                <a:spcPts val="0"/>
              </a:spcBef>
              <a:buNone/>
              <a:defRPr sz="750" b="0" i="0" u="none" strike="noStrike" cap="none">
                <a:solidFill>
                  <a:schemeClr val="dk1"/>
                </a:solidFill>
                <a:latin typeface="Arial"/>
                <a:ea typeface="Arial"/>
                <a:cs typeface="Arial"/>
                <a:sym typeface="Arial"/>
              </a:defRPr>
            </a:lvl5pPr>
            <a:lvl6pPr marL="0" marR="0" lvl="5" indent="0" algn="l" rtl="0">
              <a:spcBef>
                <a:spcPts val="0"/>
              </a:spcBef>
              <a:buNone/>
              <a:defRPr sz="750" b="0" i="0" u="none" strike="noStrike" cap="none">
                <a:solidFill>
                  <a:schemeClr val="dk1"/>
                </a:solidFill>
                <a:latin typeface="Arial"/>
                <a:ea typeface="Arial"/>
                <a:cs typeface="Arial"/>
                <a:sym typeface="Arial"/>
              </a:defRPr>
            </a:lvl6pPr>
            <a:lvl7pPr marL="0" marR="0" lvl="6" indent="0" algn="l" rtl="0">
              <a:spcBef>
                <a:spcPts val="0"/>
              </a:spcBef>
              <a:buNone/>
              <a:defRPr sz="750" b="0" i="0" u="none" strike="noStrike" cap="none">
                <a:solidFill>
                  <a:schemeClr val="dk1"/>
                </a:solidFill>
                <a:latin typeface="Arial"/>
                <a:ea typeface="Arial"/>
                <a:cs typeface="Arial"/>
                <a:sym typeface="Arial"/>
              </a:defRPr>
            </a:lvl7pPr>
            <a:lvl8pPr marL="0" marR="0" lvl="7" indent="0" algn="l" rtl="0">
              <a:spcBef>
                <a:spcPts val="0"/>
              </a:spcBef>
              <a:buNone/>
              <a:defRPr sz="750" b="0" i="0" u="none" strike="noStrike" cap="none">
                <a:solidFill>
                  <a:schemeClr val="dk1"/>
                </a:solidFill>
                <a:latin typeface="Arial"/>
                <a:ea typeface="Arial"/>
                <a:cs typeface="Arial"/>
                <a:sym typeface="Arial"/>
              </a:defRPr>
            </a:lvl8pPr>
            <a:lvl9pPr marL="0" marR="0" lvl="8" indent="0" algn="l" rtl="0">
              <a:spcBef>
                <a:spcPts val="0"/>
              </a:spcBef>
              <a:buNone/>
              <a:defRPr sz="75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27" name="Google Shape;27;p4"/>
          <p:cNvSpPr txBox="1">
            <a:spLocks noGrp="1"/>
          </p:cNvSpPr>
          <p:nvPr>
            <p:ph type="body" idx="1"/>
          </p:nvPr>
        </p:nvSpPr>
        <p:spPr>
          <a:xfrm>
            <a:off x="1117600" y="1524000"/>
            <a:ext cx="10261600" cy="4572000"/>
          </a:xfrm>
          <a:prstGeom prst="rect">
            <a:avLst/>
          </a:prstGeom>
          <a:noFill/>
          <a:ln>
            <a:noFill/>
          </a:ln>
        </p:spPr>
        <p:txBody>
          <a:bodyPr spcFirstLastPara="1" wrap="square" lIns="91425" tIns="45700" rIns="91425" bIns="45700" anchor="t" anchorCtr="0"/>
          <a:lstStyle>
            <a:lvl1pPr marL="342900" marR="0" lvl="0" indent="-278130" algn="l" rtl="0">
              <a:spcBef>
                <a:spcPts val="420"/>
              </a:spcBef>
              <a:spcAft>
                <a:spcPts val="0"/>
              </a:spcAft>
              <a:buClr>
                <a:srgbClr val="009A42"/>
              </a:buClr>
              <a:buSzPts val="2240"/>
              <a:buFont typeface="Noto Sans Symbols"/>
              <a:buChar char="▪"/>
              <a:defRPr sz="2100" b="0" i="0" u="none" strike="noStrike" cap="none">
                <a:solidFill>
                  <a:schemeClr val="dk1"/>
                </a:solidFill>
                <a:latin typeface="Arial"/>
                <a:ea typeface="Arial"/>
                <a:cs typeface="Arial"/>
                <a:sym typeface="Arial"/>
              </a:defRPr>
            </a:lvl1pPr>
            <a:lvl2pPr marL="685800" marR="0" lvl="1" indent="-285750" algn="l" rtl="0">
              <a:spcBef>
                <a:spcPts val="360"/>
              </a:spcBef>
              <a:spcAft>
                <a:spcPts val="0"/>
              </a:spcAft>
              <a:buClr>
                <a:srgbClr val="009A42"/>
              </a:buClr>
              <a:buSzPts val="2400"/>
              <a:buFont typeface="Arial"/>
              <a:buChar char="•"/>
              <a:defRPr sz="1800" b="0" i="0" u="none" strike="noStrike" cap="none">
                <a:solidFill>
                  <a:schemeClr val="dk1"/>
                </a:solidFill>
                <a:latin typeface="Arial"/>
                <a:ea typeface="Arial"/>
                <a:cs typeface="Arial"/>
                <a:sym typeface="Arial"/>
              </a:defRPr>
            </a:lvl2pPr>
            <a:lvl3pPr marL="1028700" marR="0" lvl="2" indent="-240029" algn="l" rtl="0">
              <a:spcBef>
                <a:spcPts val="270"/>
              </a:spcBef>
              <a:spcAft>
                <a:spcPts val="0"/>
              </a:spcAft>
              <a:buClr>
                <a:srgbClr val="009A42"/>
              </a:buClr>
              <a:buSzPts val="1440"/>
              <a:buFont typeface="Noto Sans Symbols"/>
              <a:buChar char="➢"/>
              <a:defRPr sz="1350" b="0" i="0" u="none" strike="noStrike" cap="none">
                <a:solidFill>
                  <a:schemeClr val="dk1"/>
                </a:solidFill>
                <a:latin typeface="Arial"/>
                <a:ea typeface="Arial"/>
                <a:cs typeface="Arial"/>
                <a:sym typeface="Arial"/>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8" name="Google Shape;28;p4"/>
          <p:cNvSpPr txBox="1">
            <a:spLocks noGrp="1"/>
          </p:cNvSpPr>
          <p:nvPr>
            <p:ph type="title"/>
          </p:nvPr>
        </p:nvSpPr>
        <p:spPr>
          <a:xfrm>
            <a:off x="304800" y="178279"/>
            <a:ext cx="11887200" cy="5334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FFFFFF"/>
              </a:buClr>
              <a:buSzPts val="2400"/>
              <a:buFont typeface="Arial"/>
              <a:buNone/>
              <a:defRPr sz="18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1537410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162"/>
        <p:cNvGrpSpPr/>
        <p:nvPr/>
      </p:nvGrpSpPr>
      <p:grpSpPr>
        <a:xfrm>
          <a:off x="0" y="0"/>
          <a:ext cx="0" cy="0"/>
          <a:chOff x="0" y="0"/>
          <a:chExt cx="0" cy="0"/>
        </a:xfrm>
      </p:grpSpPr>
      <p:sp>
        <p:nvSpPr>
          <p:cNvPr id="164" name="Google Shape;164;p84"/>
          <p:cNvSpPr txBox="1">
            <a:spLocks noGrp="1"/>
          </p:cNvSpPr>
          <p:nvPr>
            <p:ph type="body" idx="1"/>
          </p:nvPr>
        </p:nvSpPr>
        <p:spPr>
          <a:xfrm>
            <a:off x="641383" y="1295401"/>
            <a:ext cx="10912475" cy="4495800"/>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j-lt"/>
                <a:ea typeface="Arial"/>
                <a:cs typeface="Arial"/>
                <a:sym typeface="Arial"/>
              </a:defRPr>
            </a:lvl1pPr>
            <a:lvl2pPr marL="914400" marR="0" lvl="1" indent="-374650" algn="l">
              <a:lnSpc>
                <a:spcPct val="100000"/>
              </a:lnSpc>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68300" algn="l">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5" name="Google Shape;165;p84"/>
          <p:cNvSpPr txBox="1">
            <a:spLocks noGrp="1"/>
          </p:cNvSpPr>
          <p:nvPr>
            <p:ph type="title"/>
          </p:nvPr>
        </p:nvSpPr>
        <p:spPr>
          <a:xfrm>
            <a:off x="538643" y="193897"/>
            <a:ext cx="11014075" cy="6572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3000" b="0" i="0" u="none" strike="noStrike" cap="none">
                <a:solidFill>
                  <a:srgbClr val="002060"/>
                </a:solidFill>
                <a:latin typeface="+mj-lt"/>
                <a:ea typeface="Arial" panose="020B0604020202020204" pitchFamily="34" charset="0"/>
                <a:cs typeface="Arial" panose="020B0604020202020204" pitchFamily="34" charset="0"/>
                <a:sym typeface="Arial"/>
              </a:defRPr>
            </a:lvl1pPr>
            <a:lvl2pPr marR="0" lvl="1"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194414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8DD28-8F81-B830-56CC-1BAC0E0BB5F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E826DEE-EC8F-D123-4B55-EC1B3DF14AD7}"/>
              </a:ext>
            </a:extLst>
          </p:cNvPr>
          <p:cNvSpPr>
            <a:spLocks noGrp="1"/>
          </p:cNvSpPr>
          <p:nvPr>
            <p:ph type="ftr" sz="quarter" idx="11"/>
          </p:nvPr>
        </p:nvSpPr>
        <p:spPr/>
        <p:txBody>
          <a:bodyPr/>
          <a:lstStyle/>
          <a:p>
            <a:r>
              <a:rPr lang="en-US"/>
              <a:t>This document is intended solely for internal use and authorized channel partners of Bio-Rad. This document is NOT a customer facing document.</a:t>
            </a:r>
          </a:p>
        </p:txBody>
      </p:sp>
      <p:sp>
        <p:nvSpPr>
          <p:cNvPr id="4" name="Slide Number Placeholder 3">
            <a:extLst>
              <a:ext uri="{FF2B5EF4-FFF2-40B4-BE49-F238E27FC236}">
                <a16:creationId xmlns:a16="http://schemas.microsoft.com/office/drawing/2014/main" id="{9A6BB365-6861-135C-ECE0-DE30024C0D04}"/>
              </a:ext>
            </a:extLst>
          </p:cNvPr>
          <p:cNvSpPr>
            <a:spLocks noGrp="1"/>
          </p:cNvSpPr>
          <p:nvPr>
            <p:ph type="sldNum" sz="quarter" idx="12"/>
          </p:nvPr>
        </p:nvSpPr>
        <p:spPr/>
        <p:txBody>
          <a:bodyPr/>
          <a:lstStyle/>
          <a:p>
            <a:fld id="{72C81B1A-CBEA-4F64-A9C5-B2932D4A1A4C}" type="slidenum">
              <a:rPr lang="en-US" smtClean="0"/>
              <a:t>‹#›</a:t>
            </a:fld>
            <a:endParaRPr lang="en-US"/>
          </a:p>
        </p:txBody>
      </p:sp>
    </p:spTree>
    <p:extLst>
      <p:ext uri="{BB962C8B-B14F-4D97-AF65-F5344CB8AC3E}">
        <p14:creationId xmlns:p14="http://schemas.microsoft.com/office/powerpoint/2010/main" val="115608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13" name="Rectangle 12"/>
          <p:cNvSpPr/>
          <p:nvPr userDrawn="1"/>
        </p:nvSpPr>
        <p:spPr>
          <a:xfrm>
            <a:off x="0" y="4519105"/>
            <a:ext cx="12192000" cy="767136"/>
          </a:xfrm>
          <a:prstGeom prst="rect">
            <a:avLst/>
          </a:prstGeom>
          <a:solidFill>
            <a:schemeClr val="tx2">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B6E9D13C-4874-4D24-9735-769CDD815A0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
          <a:stretch/>
        </p:blipFill>
        <p:spPr>
          <a:xfrm>
            <a:off x="0" y="0"/>
            <a:ext cx="12192000" cy="6858000"/>
          </a:xfrm>
          <a:prstGeom prst="rect">
            <a:avLst/>
          </a:prstGeom>
        </p:spPr>
      </p:pic>
      <p:sp>
        <p:nvSpPr>
          <p:cNvPr id="3" name="Subtitle 2"/>
          <p:cNvSpPr>
            <a:spLocks noGrp="1"/>
          </p:cNvSpPr>
          <p:nvPr>
            <p:ph type="subTitle" idx="1" hasCustomPrompt="1"/>
          </p:nvPr>
        </p:nvSpPr>
        <p:spPr>
          <a:xfrm>
            <a:off x="692994" y="4703871"/>
            <a:ext cx="10141136" cy="403041"/>
          </a:xfrm>
        </p:spPr>
        <p:txBody>
          <a:bodyPr>
            <a:noAutofit/>
          </a:bodyPr>
          <a:lstStyle>
            <a:lvl1pPr marL="0" indent="0" algn="r">
              <a:buNone/>
              <a:defRPr sz="1800">
                <a:solidFill>
                  <a:schemeClr val="tx1"/>
                </a:solidFill>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First, Last, Title of the speaker </a:t>
            </a:r>
          </a:p>
        </p:txBody>
      </p:sp>
      <p:sp>
        <p:nvSpPr>
          <p:cNvPr id="10" name="Text Placeholder 2"/>
          <p:cNvSpPr>
            <a:spLocks noGrp="1"/>
          </p:cNvSpPr>
          <p:nvPr>
            <p:ph type="body" idx="10" hasCustomPrompt="1"/>
          </p:nvPr>
        </p:nvSpPr>
        <p:spPr>
          <a:xfrm>
            <a:off x="4108278" y="5281979"/>
            <a:ext cx="6676632" cy="403041"/>
          </a:xfrm>
        </p:spPr>
        <p:txBody>
          <a:bodyPr anchor="b">
            <a:normAutofit/>
          </a:bodyPr>
          <a:lstStyle>
            <a:lvl1pPr marL="0" indent="0" algn="r">
              <a:buNone/>
              <a:defRPr sz="1600" b="0">
                <a:solidFill>
                  <a:schemeClr val="tx1"/>
                </a:solidFill>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Date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4214" y="614315"/>
            <a:ext cx="1548031" cy="419081"/>
          </a:xfrm>
          <a:prstGeom prst="rect">
            <a:avLst/>
          </a:prstGeom>
        </p:spPr>
      </p:pic>
      <p:sp>
        <p:nvSpPr>
          <p:cNvPr id="2" name="Title 1"/>
          <p:cNvSpPr>
            <a:spLocks noGrp="1"/>
          </p:cNvSpPr>
          <p:nvPr>
            <p:ph type="ctrTitle" hasCustomPrompt="1"/>
          </p:nvPr>
        </p:nvSpPr>
        <p:spPr>
          <a:xfrm>
            <a:off x="692994" y="3997620"/>
            <a:ext cx="10141136" cy="692728"/>
          </a:xfrm>
        </p:spPr>
        <p:txBody>
          <a:bodyPr anchor="b">
            <a:normAutofit/>
          </a:bodyPr>
          <a:lstStyle>
            <a:lvl1pPr algn="r">
              <a:defRPr sz="2800" b="1" spc="-50" baseline="0">
                <a:solidFill>
                  <a:schemeClr val="bg1"/>
                </a:solidFill>
              </a:defRPr>
            </a:lvl1pPr>
          </a:lstStyle>
          <a:p>
            <a:r>
              <a:rPr lang="en-US"/>
              <a:t>Title of Presentation</a:t>
            </a:r>
          </a:p>
        </p:txBody>
      </p:sp>
      <p:sp>
        <p:nvSpPr>
          <p:cNvPr id="4" name="TextBox 3">
            <a:extLst>
              <a:ext uri="{FF2B5EF4-FFF2-40B4-BE49-F238E27FC236}">
                <a16:creationId xmlns:a16="http://schemas.microsoft.com/office/drawing/2014/main" id="{B62BDA3A-05D9-4BCE-80D9-8F17C971240B}"/>
              </a:ext>
            </a:extLst>
          </p:cNvPr>
          <p:cNvSpPr txBox="1"/>
          <p:nvPr userDrawn="1"/>
        </p:nvSpPr>
        <p:spPr>
          <a:xfrm>
            <a:off x="5536277" y="6665256"/>
            <a:ext cx="1720734" cy="199505"/>
          </a:xfrm>
          <a:prstGeom prst="rect">
            <a:avLst/>
          </a:prstGeom>
        </p:spPr>
        <p:txBody>
          <a:bodyPr vert="horz" wrap="square" lIns="91440" tIns="45720" rIns="91440" bIns="45720" rtlCol="0" anchor="t">
            <a:normAutofit fontScale="40000" lnSpcReduction="20000"/>
          </a:bodyPr>
          <a:lstStyle/>
          <a:p>
            <a:pPr algn="l"/>
            <a:r>
              <a:rPr lang="en-US" b="1"/>
              <a:t>CONFIDENTIAL DRAFT</a:t>
            </a:r>
          </a:p>
        </p:txBody>
      </p:sp>
    </p:spTree>
    <p:extLst>
      <p:ext uri="{BB962C8B-B14F-4D97-AF65-F5344CB8AC3E}">
        <p14:creationId xmlns:p14="http://schemas.microsoft.com/office/powerpoint/2010/main" val="34857051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over Slide">
    <p:spTree>
      <p:nvGrpSpPr>
        <p:cNvPr id="1" name=""/>
        <p:cNvGrpSpPr/>
        <p:nvPr/>
      </p:nvGrpSpPr>
      <p:grpSpPr>
        <a:xfrm>
          <a:off x="0" y="0"/>
          <a:ext cx="0" cy="0"/>
          <a:chOff x="0" y="0"/>
          <a:chExt cx="0" cy="0"/>
        </a:xfrm>
      </p:grpSpPr>
      <p:sp>
        <p:nvSpPr>
          <p:cNvPr id="13" name="Rectangle 12"/>
          <p:cNvSpPr/>
          <p:nvPr userDrawn="1"/>
        </p:nvSpPr>
        <p:spPr>
          <a:xfrm>
            <a:off x="0" y="4519105"/>
            <a:ext cx="12192000" cy="767136"/>
          </a:xfrm>
          <a:prstGeom prst="rect">
            <a:avLst/>
          </a:prstGeom>
          <a:solidFill>
            <a:schemeClr val="tx2">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B6E9D13C-4874-4D24-9735-769CDD815A0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
          <a:stretch/>
        </p:blipFill>
        <p:spPr>
          <a:xfrm>
            <a:off x="0" y="0"/>
            <a:ext cx="12192000" cy="6858000"/>
          </a:xfrm>
          <a:prstGeom prst="rect">
            <a:avLst/>
          </a:prstGeom>
        </p:spPr>
      </p:pic>
      <p:sp>
        <p:nvSpPr>
          <p:cNvPr id="3" name="Subtitle 2"/>
          <p:cNvSpPr>
            <a:spLocks noGrp="1"/>
          </p:cNvSpPr>
          <p:nvPr>
            <p:ph type="subTitle" idx="1" hasCustomPrompt="1"/>
          </p:nvPr>
        </p:nvSpPr>
        <p:spPr>
          <a:xfrm>
            <a:off x="692994" y="4703871"/>
            <a:ext cx="10141136" cy="403041"/>
          </a:xfrm>
        </p:spPr>
        <p:txBody>
          <a:bodyPr>
            <a:noAutofit/>
          </a:bodyPr>
          <a:lstStyle>
            <a:lvl1pPr marL="0" indent="0" algn="r">
              <a:buNone/>
              <a:defRPr sz="1800">
                <a:solidFill>
                  <a:schemeClr val="tx1"/>
                </a:solidFill>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First, Last, Title of the speaker </a:t>
            </a:r>
          </a:p>
        </p:txBody>
      </p:sp>
      <p:sp>
        <p:nvSpPr>
          <p:cNvPr id="10" name="Text Placeholder 2"/>
          <p:cNvSpPr>
            <a:spLocks noGrp="1"/>
          </p:cNvSpPr>
          <p:nvPr>
            <p:ph type="body" idx="10" hasCustomPrompt="1"/>
          </p:nvPr>
        </p:nvSpPr>
        <p:spPr>
          <a:xfrm>
            <a:off x="4108278" y="5281979"/>
            <a:ext cx="6676632" cy="403041"/>
          </a:xfrm>
        </p:spPr>
        <p:txBody>
          <a:bodyPr anchor="b">
            <a:normAutofit/>
          </a:bodyPr>
          <a:lstStyle>
            <a:lvl1pPr marL="0" indent="0" algn="r">
              <a:buNone/>
              <a:defRPr sz="1600" b="0">
                <a:solidFill>
                  <a:schemeClr val="tx1"/>
                </a:solidFill>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Date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4214" y="614315"/>
            <a:ext cx="1548031" cy="419081"/>
          </a:xfrm>
          <a:prstGeom prst="rect">
            <a:avLst/>
          </a:prstGeom>
        </p:spPr>
      </p:pic>
      <p:sp>
        <p:nvSpPr>
          <p:cNvPr id="2" name="Title 1"/>
          <p:cNvSpPr>
            <a:spLocks noGrp="1"/>
          </p:cNvSpPr>
          <p:nvPr>
            <p:ph type="ctrTitle" hasCustomPrompt="1"/>
          </p:nvPr>
        </p:nvSpPr>
        <p:spPr>
          <a:xfrm>
            <a:off x="692994" y="3997620"/>
            <a:ext cx="10141136" cy="692728"/>
          </a:xfrm>
        </p:spPr>
        <p:txBody>
          <a:bodyPr anchor="b">
            <a:normAutofit/>
          </a:bodyPr>
          <a:lstStyle>
            <a:lvl1pPr algn="r">
              <a:defRPr sz="2800" b="1" spc="-50" baseline="0">
                <a:solidFill>
                  <a:schemeClr val="bg1"/>
                </a:solidFill>
              </a:defRPr>
            </a:lvl1pPr>
          </a:lstStyle>
          <a:p>
            <a:r>
              <a:rPr lang="en-US"/>
              <a:t>Title of Presentation</a:t>
            </a:r>
          </a:p>
        </p:txBody>
      </p:sp>
    </p:spTree>
    <p:extLst>
      <p:ext uri="{BB962C8B-B14F-4D97-AF65-F5344CB8AC3E}">
        <p14:creationId xmlns:p14="http://schemas.microsoft.com/office/powerpoint/2010/main" val="34055230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Line Title &amp; Sub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711716-ECAE-DD41-9939-A5981D8B33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2" name="Title 1">
            <a:extLst>
              <a:ext uri="{FF2B5EF4-FFF2-40B4-BE49-F238E27FC236}">
                <a16:creationId xmlns:a16="http://schemas.microsoft.com/office/drawing/2014/main" id="{B5661E79-2EF7-4F01-88AD-6C99BB6C1A82}"/>
              </a:ext>
            </a:extLst>
          </p:cNvPr>
          <p:cNvSpPr>
            <a:spLocks noGrp="1"/>
          </p:cNvSpPr>
          <p:nvPr>
            <p:ph type="title"/>
          </p:nvPr>
        </p:nvSpPr>
        <p:spPr>
          <a:xfrm>
            <a:off x="571500" y="214745"/>
            <a:ext cx="11049000" cy="1116204"/>
          </a:xfrm>
        </p:spPr>
        <p:txBody>
          <a:bodyPr/>
          <a:lstStyle>
            <a:lvl1pPr>
              <a:defRPr sz="3200"/>
            </a:lvl1pPr>
          </a:lstStyle>
          <a:p>
            <a:r>
              <a:rPr lang="en-US"/>
              <a:t>Click to edit Master title style</a:t>
            </a:r>
          </a:p>
        </p:txBody>
      </p:sp>
      <p:sp>
        <p:nvSpPr>
          <p:cNvPr id="5" name="Text Placeholder 6">
            <a:extLst>
              <a:ext uri="{FF2B5EF4-FFF2-40B4-BE49-F238E27FC236}">
                <a16:creationId xmlns:a16="http://schemas.microsoft.com/office/drawing/2014/main" id="{6D807F58-7F8D-4D13-87A9-1C7CB925D71F}"/>
              </a:ext>
            </a:extLst>
          </p:cNvPr>
          <p:cNvSpPr>
            <a:spLocks noGrp="1"/>
          </p:cNvSpPr>
          <p:nvPr>
            <p:ph type="body" sz="quarter" idx="10"/>
          </p:nvPr>
        </p:nvSpPr>
        <p:spPr>
          <a:xfrm>
            <a:off x="571500" y="1516777"/>
            <a:ext cx="11049000" cy="352216"/>
          </a:xfrm>
          <a:prstGeom prst="rect">
            <a:avLst/>
          </a:prstGeom>
        </p:spPr>
        <p:txBody>
          <a:bodyPr lIns="0" rIns="0"/>
          <a:lstStyle>
            <a:lvl1pPr>
              <a:defRPr>
                <a:solidFill>
                  <a:schemeClr val="accent1"/>
                </a:solidFill>
                <a:cs typeface="Helvetica" panose="020B0604020202020204" pitchFamily="34" charset="0"/>
              </a:defRPr>
            </a:lvl1pPr>
          </a:lstStyle>
          <a:p>
            <a:pPr lvl="0"/>
            <a:r>
              <a:rPr lang="en-US"/>
              <a:t>Click to edit Master text styles</a:t>
            </a:r>
          </a:p>
        </p:txBody>
      </p:sp>
      <p:sp>
        <p:nvSpPr>
          <p:cNvPr id="6" name="TextBox 5">
            <a:extLst>
              <a:ext uri="{FF2B5EF4-FFF2-40B4-BE49-F238E27FC236}">
                <a16:creationId xmlns:a16="http://schemas.microsoft.com/office/drawing/2014/main" id="{98669896-D874-42D3-A4CA-7474E28F46CE}"/>
              </a:ext>
            </a:extLst>
          </p:cNvPr>
          <p:cNvSpPr txBox="1"/>
          <p:nvPr userDrawn="1"/>
        </p:nvSpPr>
        <p:spPr>
          <a:xfrm>
            <a:off x="5985164" y="6643255"/>
            <a:ext cx="1720734" cy="199505"/>
          </a:xfrm>
          <a:prstGeom prst="rect">
            <a:avLst/>
          </a:prstGeom>
        </p:spPr>
        <p:txBody>
          <a:bodyPr vert="horz" wrap="square" lIns="91440" tIns="45720" rIns="91440" bIns="45720" rtlCol="0" anchor="t">
            <a:normAutofit fontScale="40000" lnSpcReduction="20000"/>
          </a:bodyPr>
          <a:lstStyle/>
          <a:p>
            <a:pPr algn="l"/>
            <a:r>
              <a:rPr lang="en-US" b="1"/>
              <a:t>CONFIDENTIAL DRAFT</a:t>
            </a:r>
          </a:p>
        </p:txBody>
      </p:sp>
    </p:spTree>
    <p:extLst>
      <p:ext uri="{BB962C8B-B14F-4D97-AF65-F5344CB8AC3E}">
        <p14:creationId xmlns:p14="http://schemas.microsoft.com/office/powerpoint/2010/main" val="191264429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711716-ECAE-DD41-9939-A5981D8B33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sp>
        <p:nvSpPr>
          <p:cNvPr id="5" name="Text Placeholder 6">
            <a:extLst>
              <a:ext uri="{FF2B5EF4-FFF2-40B4-BE49-F238E27FC236}">
                <a16:creationId xmlns:a16="http://schemas.microsoft.com/office/drawing/2014/main" id="{6AE67003-7511-4767-AF76-122AF807D7A3}"/>
              </a:ext>
            </a:extLst>
          </p:cNvPr>
          <p:cNvSpPr>
            <a:spLocks noGrp="1"/>
          </p:cNvSpPr>
          <p:nvPr>
            <p:ph type="body" sz="quarter" idx="10"/>
          </p:nvPr>
        </p:nvSpPr>
        <p:spPr>
          <a:xfrm>
            <a:off x="571500" y="923926"/>
            <a:ext cx="11049000" cy="352216"/>
          </a:xfrm>
          <a:prstGeom prst="rect">
            <a:avLst/>
          </a:prstGeom>
        </p:spPr>
        <p:txBody>
          <a:bodyPr lIns="0" rIns="0"/>
          <a:lstStyle>
            <a:lvl1pPr>
              <a:defRPr>
                <a:solidFill>
                  <a:schemeClr val="accent1"/>
                </a:solidFill>
                <a:cs typeface="Helvetica" panose="020B060402020202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B501D7BF-57B2-4FD9-9086-8BF45A0B78B7}"/>
              </a:ext>
            </a:extLst>
          </p:cNvPr>
          <p:cNvSpPr>
            <a:spLocks noGrp="1"/>
          </p:cNvSpPr>
          <p:nvPr>
            <p:ph type="title"/>
          </p:nvPr>
        </p:nvSpPr>
        <p:spPr/>
        <p:txBody>
          <a:bodyPr/>
          <a:lstStyle>
            <a:lvl1pPr>
              <a:defRPr sz="3200"/>
            </a:lvl1pPr>
          </a:lstStyle>
          <a:p>
            <a:r>
              <a:rPr lang="en-US"/>
              <a:t>Click to edit Master title style</a:t>
            </a:r>
          </a:p>
        </p:txBody>
      </p:sp>
      <p:sp>
        <p:nvSpPr>
          <p:cNvPr id="6" name="TextBox 5">
            <a:extLst>
              <a:ext uri="{FF2B5EF4-FFF2-40B4-BE49-F238E27FC236}">
                <a16:creationId xmlns:a16="http://schemas.microsoft.com/office/drawing/2014/main" id="{85D67FB5-099A-401E-8265-A6706D335EBC}"/>
              </a:ext>
            </a:extLst>
          </p:cNvPr>
          <p:cNvSpPr txBox="1"/>
          <p:nvPr userDrawn="1"/>
        </p:nvSpPr>
        <p:spPr>
          <a:xfrm>
            <a:off x="5793971" y="6658495"/>
            <a:ext cx="1720734" cy="199505"/>
          </a:xfrm>
          <a:prstGeom prst="rect">
            <a:avLst/>
          </a:prstGeom>
        </p:spPr>
        <p:txBody>
          <a:bodyPr vert="horz" wrap="square" lIns="91440" tIns="45720" rIns="91440" bIns="45720" rtlCol="0" anchor="t">
            <a:normAutofit fontScale="40000" lnSpcReduction="20000"/>
          </a:bodyPr>
          <a:lstStyle/>
          <a:p>
            <a:pPr algn="l"/>
            <a:r>
              <a:rPr lang="en-US" b="1"/>
              <a:t>CONFIDENTIAL DRAFT</a:t>
            </a:r>
          </a:p>
        </p:txBody>
      </p:sp>
    </p:spTree>
    <p:extLst>
      <p:ext uri="{BB962C8B-B14F-4D97-AF65-F5344CB8AC3E}">
        <p14:creationId xmlns:p14="http://schemas.microsoft.com/office/powerpoint/2010/main" val="354068056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ond Slide">
    <p:bg>
      <p:bgPr>
        <a:gradFill>
          <a:gsLst>
            <a:gs pos="0">
              <a:srgbClr val="7FC8E3">
                <a:alpha val="21000"/>
              </a:srgbClr>
            </a:gs>
            <a:gs pos="33000">
              <a:schemeClr val="bg1">
                <a:lumMod val="96000"/>
                <a:lumOff val="4000"/>
              </a:schemeClr>
            </a:gs>
          </a:gsLst>
          <a:lin ang="3600000" scaled="0"/>
        </a:gra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5860FB0-E9CF-9A4E-AD39-5F4B06FCB262}"/>
              </a:ext>
            </a:extLst>
          </p:cNvPr>
          <p:cNvSpPr>
            <a:spLocks noGrp="1"/>
          </p:cNvSpPr>
          <p:nvPr>
            <p:ph type="pic" sz="quarter" idx="10"/>
          </p:nvPr>
        </p:nvSpPr>
        <p:spPr>
          <a:xfrm>
            <a:off x="4895851" y="0"/>
            <a:ext cx="7296149" cy="6858000"/>
          </a:xfrm>
          <a:prstGeom prst="rect">
            <a:avLst/>
          </a:prstGeom>
        </p:spPr>
        <p:txBody>
          <a:bodyPr/>
          <a:lstStyle>
            <a:lvl1pPr>
              <a:defRPr>
                <a:cs typeface="Helvetica" panose="020B0604020202020204" pitchFamily="34" charset="0"/>
              </a:defRPr>
            </a:lvl1pPr>
          </a:lstStyle>
          <a:p>
            <a:endParaRPr lang="en-US"/>
          </a:p>
        </p:txBody>
      </p:sp>
      <p:sp>
        <p:nvSpPr>
          <p:cNvPr id="31" name="Freeform 30">
            <a:extLst>
              <a:ext uri="{FF2B5EF4-FFF2-40B4-BE49-F238E27FC236}">
                <a16:creationId xmlns:a16="http://schemas.microsoft.com/office/drawing/2014/main" id="{5E7D2DF1-84A6-4E4F-8ABC-206B137DE6E1}"/>
              </a:ext>
            </a:extLst>
          </p:cNvPr>
          <p:cNvSpPr/>
          <p:nvPr userDrawn="1"/>
        </p:nvSpPr>
        <p:spPr>
          <a:xfrm rot="5400000">
            <a:off x="6913292" y="-6903451"/>
            <a:ext cx="738254" cy="27458"/>
          </a:xfrm>
          <a:custGeom>
            <a:avLst/>
            <a:gdLst>
              <a:gd name="connsiteX0" fmla="*/ 0 w 738254"/>
              <a:gd name="connsiteY0" fmla="*/ 27458 h 27458"/>
              <a:gd name="connsiteX1" fmla="*/ 0 w 738254"/>
              <a:gd name="connsiteY1" fmla="*/ 0 h 27458"/>
              <a:gd name="connsiteX2" fmla="*/ 738254 w 738254"/>
              <a:gd name="connsiteY2" fmla="*/ 0 h 27458"/>
              <a:gd name="connsiteX3" fmla="*/ 274956 w 738254"/>
              <a:gd name="connsiteY3" fmla="*/ 9853 h 27458"/>
              <a:gd name="connsiteX4" fmla="*/ 0 w 738254"/>
              <a:gd name="connsiteY4" fmla="*/ 27458 h 2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54" h="27458">
                <a:moveTo>
                  <a:pt x="0" y="27458"/>
                </a:moveTo>
                <a:lnTo>
                  <a:pt x="0" y="0"/>
                </a:lnTo>
                <a:lnTo>
                  <a:pt x="738254" y="0"/>
                </a:lnTo>
                <a:cubicBezTo>
                  <a:pt x="582621" y="0"/>
                  <a:pt x="428140" y="3318"/>
                  <a:pt x="274956" y="9853"/>
                </a:cubicBezTo>
                <a:lnTo>
                  <a:pt x="0" y="27458"/>
                </a:lnTo>
                <a:close/>
              </a:path>
            </a:pathLst>
          </a:custGeom>
          <a:solidFill>
            <a:schemeClr val="bg1"/>
          </a:solidFill>
          <a:ln>
            <a:noFill/>
          </a:ln>
          <a:effectLst>
            <a:innerShdw blurRad="63500" dist="50800" dir="13500000">
              <a:prstClr val="black">
                <a:alpha val="12051"/>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02BDE63C-4E73-6B40-83C5-5A942DB43B5A}"/>
              </a:ext>
            </a:extLst>
          </p:cNvPr>
          <p:cNvGrpSpPr/>
          <p:nvPr userDrawn="1"/>
        </p:nvGrpSpPr>
        <p:grpSpPr>
          <a:xfrm>
            <a:off x="0" y="9735"/>
            <a:ext cx="12192001" cy="6858002"/>
            <a:chOff x="0" y="-1"/>
            <a:chExt cx="12192001" cy="6858002"/>
          </a:xfrm>
        </p:grpSpPr>
        <p:sp>
          <p:nvSpPr>
            <p:cNvPr id="19" name="Rectangle 18">
              <a:extLst>
                <a:ext uri="{FF2B5EF4-FFF2-40B4-BE49-F238E27FC236}">
                  <a16:creationId xmlns:a16="http://schemas.microsoft.com/office/drawing/2014/main" id="{DB6415D2-DBBA-E840-8066-799015EA2F3B}"/>
                </a:ext>
              </a:extLst>
            </p:cNvPr>
            <p:cNvSpPr/>
            <p:nvPr userDrawn="1"/>
          </p:nvSpPr>
          <p:spPr>
            <a:xfrm>
              <a:off x="6370321" y="-1"/>
              <a:ext cx="5821680" cy="6858000"/>
            </a:xfrm>
            <a:prstGeom prst="rect">
              <a:avLst/>
            </a:prstGeom>
            <a:solidFill>
              <a:schemeClr val="bg1">
                <a:alpha val="200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3DE745C1-502C-CA4C-844D-85DC151BD8CF}"/>
                </a:ext>
              </a:extLst>
            </p:cNvPr>
            <p:cNvSpPr/>
            <p:nvPr userDrawn="1"/>
          </p:nvSpPr>
          <p:spPr>
            <a:xfrm rot="5400000">
              <a:off x="4484613" y="977249"/>
              <a:ext cx="6858001" cy="4903503"/>
            </a:xfrm>
            <a:custGeom>
              <a:avLst/>
              <a:gdLst>
                <a:gd name="connsiteX0" fmla="*/ 0 w 6844459"/>
                <a:gd name="connsiteY0" fmla="*/ 7296149 h 7296149"/>
                <a:gd name="connsiteX1" fmla="*/ 0 w 6844459"/>
                <a:gd name="connsiteY1" fmla="*/ 27458 h 7296149"/>
                <a:gd name="connsiteX2" fmla="*/ 274956 w 6844459"/>
                <a:gd name="connsiteY2" fmla="*/ 9853 h 7296149"/>
                <a:gd name="connsiteX3" fmla="*/ 738254 w 6844459"/>
                <a:gd name="connsiteY3" fmla="*/ 0 h 7296149"/>
                <a:gd name="connsiteX4" fmla="*/ 6720241 w 6844459"/>
                <a:gd name="connsiteY4" fmla="*/ 2141066 h 7296149"/>
                <a:gd name="connsiteX5" fmla="*/ 6844459 w 6844459"/>
                <a:gd name="connsiteY5" fmla="*/ 2278707 h 7296149"/>
                <a:gd name="connsiteX6" fmla="*/ 6844459 w 6844459"/>
                <a:gd name="connsiteY6" fmla="*/ 7296149 h 7296149"/>
                <a:gd name="connsiteX7" fmla="*/ 0 w 6844459"/>
                <a:gd name="connsiteY7" fmla="*/ 7296149 h 7296149"/>
                <a:gd name="connsiteX0" fmla="*/ 0 w 6844459"/>
                <a:gd name="connsiteY0" fmla="*/ 8017509 h 8017509"/>
                <a:gd name="connsiteX1" fmla="*/ 0 w 6844459"/>
                <a:gd name="connsiteY1" fmla="*/ 27458 h 8017509"/>
                <a:gd name="connsiteX2" fmla="*/ 274956 w 6844459"/>
                <a:gd name="connsiteY2" fmla="*/ 9853 h 8017509"/>
                <a:gd name="connsiteX3" fmla="*/ 738254 w 6844459"/>
                <a:gd name="connsiteY3" fmla="*/ 0 h 8017509"/>
                <a:gd name="connsiteX4" fmla="*/ 6720241 w 6844459"/>
                <a:gd name="connsiteY4" fmla="*/ 2141066 h 8017509"/>
                <a:gd name="connsiteX5" fmla="*/ 6844459 w 6844459"/>
                <a:gd name="connsiteY5" fmla="*/ 2278707 h 8017509"/>
                <a:gd name="connsiteX6" fmla="*/ 6844459 w 6844459"/>
                <a:gd name="connsiteY6" fmla="*/ 7296149 h 8017509"/>
                <a:gd name="connsiteX7" fmla="*/ 0 w 6844459"/>
                <a:gd name="connsiteY7" fmla="*/ 8017509 h 8017509"/>
                <a:gd name="connsiteX0" fmla="*/ 0 w 6844459"/>
                <a:gd name="connsiteY0" fmla="*/ 8017509 h 8047989"/>
                <a:gd name="connsiteX1" fmla="*/ 0 w 6844459"/>
                <a:gd name="connsiteY1" fmla="*/ 27458 h 8047989"/>
                <a:gd name="connsiteX2" fmla="*/ 274956 w 6844459"/>
                <a:gd name="connsiteY2" fmla="*/ 9853 h 8047989"/>
                <a:gd name="connsiteX3" fmla="*/ 738254 w 6844459"/>
                <a:gd name="connsiteY3" fmla="*/ 0 h 8047989"/>
                <a:gd name="connsiteX4" fmla="*/ 6720241 w 6844459"/>
                <a:gd name="connsiteY4" fmla="*/ 2141066 h 8047989"/>
                <a:gd name="connsiteX5" fmla="*/ 6844459 w 6844459"/>
                <a:gd name="connsiteY5" fmla="*/ 2278707 h 8047989"/>
                <a:gd name="connsiteX6" fmla="*/ 6844459 w 6844459"/>
                <a:gd name="connsiteY6" fmla="*/ 8047989 h 8047989"/>
                <a:gd name="connsiteX7" fmla="*/ 0 w 6844459"/>
                <a:gd name="connsiteY7" fmla="*/ 8017509 h 80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4459" h="8047989">
                  <a:moveTo>
                    <a:pt x="0" y="8017509"/>
                  </a:moveTo>
                  <a:lnTo>
                    <a:pt x="0" y="27458"/>
                  </a:lnTo>
                  <a:lnTo>
                    <a:pt x="274956" y="9853"/>
                  </a:lnTo>
                  <a:cubicBezTo>
                    <a:pt x="428140" y="3318"/>
                    <a:pt x="582621" y="0"/>
                    <a:pt x="738254" y="0"/>
                  </a:cubicBezTo>
                  <a:cubicBezTo>
                    <a:pt x="3228378" y="0"/>
                    <a:pt x="5423827" y="849301"/>
                    <a:pt x="6720241" y="2141066"/>
                  </a:cubicBezTo>
                  <a:lnTo>
                    <a:pt x="6844459" y="2278707"/>
                  </a:lnTo>
                  <a:lnTo>
                    <a:pt x="6844459" y="8047989"/>
                  </a:lnTo>
                  <a:lnTo>
                    <a:pt x="0" y="8017509"/>
                  </a:lnTo>
                  <a:close/>
                </a:path>
              </a:pathLst>
            </a:custGeom>
            <a:gradFill>
              <a:gsLst>
                <a:gs pos="0">
                  <a:schemeClr val="bg1">
                    <a:alpha val="0"/>
                  </a:schemeClr>
                </a:gs>
                <a:gs pos="46000">
                  <a:schemeClr val="bg1">
                    <a:lumMod val="96000"/>
                    <a:lumOff val="4000"/>
                  </a:schemeClr>
                </a:gs>
              </a:gsLst>
              <a:lin ang="6000000" scaled="0"/>
            </a:gradFill>
            <a:ln>
              <a:noFill/>
            </a:ln>
            <a:effectLst>
              <a:outerShdw blurRad="213251" dist="130965" dir="2700000" algn="tl" rotWithShape="0">
                <a:schemeClr val="bg1">
                  <a:alpha val="22182"/>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2">
              <a:extLst>
                <a:ext uri="{FF2B5EF4-FFF2-40B4-BE49-F238E27FC236}">
                  <a16:creationId xmlns:a16="http://schemas.microsoft.com/office/drawing/2014/main" id="{BEC674B6-7658-CC47-8D80-D9621E21D14B}"/>
                </a:ext>
              </a:extLst>
            </p:cNvPr>
            <p:cNvSpPr txBox="1">
              <a:spLocks/>
            </p:cNvSpPr>
            <p:nvPr/>
          </p:nvSpPr>
          <p:spPr>
            <a:xfrm>
              <a:off x="0" y="6436826"/>
              <a:ext cx="571501"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sp>
          <p:nvSpPr>
            <p:cNvPr id="11" name="Rectangle 10">
              <a:extLst>
                <a:ext uri="{FF2B5EF4-FFF2-40B4-BE49-F238E27FC236}">
                  <a16:creationId xmlns:a16="http://schemas.microsoft.com/office/drawing/2014/main" id="{C3ED7572-33D2-B04A-AABF-3E34F72F493F}"/>
                </a:ext>
              </a:extLst>
            </p:cNvPr>
            <p:cNvSpPr/>
            <p:nvPr/>
          </p:nvSpPr>
          <p:spPr bwMode="auto">
            <a:xfrm>
              <a:off x="571500" y="6433396"/>
              <a:ext cx="1972056" cy="249078"/>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0000"/>
                  </a:solidFill>
                  <a:effectLst/>
                  <a:latin typeface="Helvetica" pitchFamily="2" charset="0"/>
                  <a:cs typeface="Helvetica" panose="020B0604020202020204" pitchFamily="34" charset="0"/>
                </a:rPr>
                <a:t>CONFIDENTIAL/DRAFT</a:t>
              </a:r>
            </a:p>
          </p:txBody>
        </p:sp>
        <p:pic>
          <p:nvPicPr>
            <p:cNvPr id="18" name="Picture 17">
              <a:extLst>
                <a:ext uri="{FF2B5EF4-FFF2-40B4-BE49-F238E27FC236}">
                  <a16:creationId xmlns:a16="http://schemas.microsoft.com/office/drawing/2014/main" id="{B2A1A570-AED9-AF42-B86A-FC66FDEF9E9A}"/>
                </a:ext>
              </a:extLst>
            </p:cNvPr>
            <p:cNvPicPr>
              <a:picLocks noChangeAspect="1"/>
            </p:cNvPicPr>
            <p:nvPr userDrawn="1"/>
          </p:nvPicPr>
          <p:blipFill>
            <a:blip r:embed="rId2"/>
            <a:stretch>
              <a:fillRect/>
            </a:stretch>
          </p:blipFill>
          <p:spPr>
            <a:xfrm>
              <a:off x="0" y="-1"/>
              <a:ext cx="6923222" cy="6858000"/>
            </a:xfrm>
            <a:prstGeom prst="rect">
              <a:avLst/>
            </a:prstGeom>
          </p:spPr>
        </p:pic>
        <p:pic>
          <p:nvPicPr>
            <p:cNvPr id="14" name="Picture 13">
              <a:extLst>
                <a:ext uri="{FF2B5EF4-FFF2-40B4-BE49-F238E27FC236}">
                  <a16:creationId xmlns:a16="http://schemas.microsoft.com/office/drawing/2014/main" id="{223460C3-0D8C-E949-BD19-77AB1573F6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pic>
          <p:nvPicPr>
            <p:cNvPr id="12" name="Picture 11">
              <a:extLst>
                <a:ext uri="{FF2B5EF4-FFF2-40B4-BE49-F238E27FC236}">
                  <a16:creationId xmlns:a16="http://schemas.microsoft.com/office/drawing/2014/main" id="{52D4E355-33AC-8140-8AD5-D89F2D4AA3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3951" y="6493095"/>
              <a:ext cx="720089" cy="197212"/>
            </a:xfrm>
            <a:prstGeom prst="rect">
              <a:avLst/>
            </a:prstGeom>
          </p:spPr>
        </p:pic>
      </p:grpSp>
      <p:sp>
        <p:nvSpPr>
          <p:cNvPr id="20" name="Slide Number Placeholder 2">
            <a:extLst>
              <a:ext uri="{FF2B5EF4-FFF2-40B4-BE49-F238E27FC236}">
                <a16:creationId xmlns:a16="http://schemas.microsoft.com/office/drawing/2014/main" id="{994FA3CF-9FB0-1740-81A9-DD911EE4026D}"/>
              </a:ext>
            </a:extLst>
          </p:cNvPr>
          <p:cNvSpPr txBox="1">
            <a:spLocks/>
          </p:cNvSpPr>
          <p:nvPr userDrawn="1"/>
        </p:nvSpPr>
        <p:spPr>
          <a:xfrm>
            <a:off x="0" y="6436827"/>
            <a:ext cx="571501"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sp>
        <p:nvSpPr>
          <p:cNvPr id="13" name="TextBox 12">
            <a:extLst>
              <a:ext uri="{FF2B5EF4-FFF2-40B4-BE49-F238E27FC236}">
                <a16:creationId xmlns:a16="http://schemas.microsoft.com/office/drawing/2014/main" id="{726F69EE-E06D-4AC1-81C4-756198A5CF33}"/>
              </a:ext>
            </a:extLst>
          </p:cNvPr>
          <p:cNvSpPr txBox="1"/>
          <p:nvPr userDrawn="1"/>
        </p:nvSpPr>
        <p:spPr>
          <a:xfrm>
            <a:off x="5768499" y="6610154"/>
            <a:ext cx="1720734" cy="199505"/>
          </a:xfrm>
          <a:prstGeom prst="rect">
            <a:avLst/>
          </a:prstGeom>
        </p:spPr>
        <p:txBody>
          <a:bodyPr vert="horz" wrap="square" lIns="91440" tIns="45720" rIns="91440" bIns="45720" rtlCol="0" anchor="t">
            <a:normAutofit fontScale="40000" lnSpcReduction="20000"/>
          </a:bodyPr>
          <a:lstStyle/>
          <a:p>
            <a:pPr algn="l"/>
            <a:r>
              <a:rPr lang="en-US" b="1"/>
              <a:t>CONFIDENTIAL DRAFT</a:t>
            </a:r>
          </a:p>
        </p:txBody>
      </p:sp>
    </p:spTree>
    <p:extLst>
      <p:ext uri="{BB962C8B-B14F-4D97-AF65-F5344CB8AC3E}">
        <p14:creationId xmlns:p14="http://schemas.microsoft.com/office/powerpoint/2010/main" val="279982045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7FC8E3">
                <a:alpha val="21000"/>
              </a:srgbClr>
            </a:gs>
            <a:gs pos="33000">
              <a:schemeClr val="bg1">
                <a:lumMod val="96000"/>
                <a:lumOff val="4000"/>
              </a:schemeClr>
            </a:gs>
          </a:gsLst>
          <a:lin ang="36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381001"/>
            <a:ext cx="11049000" cy="633884"/>
          </a:xfrm>
          <a:prstGeom prst="rect">
            <a:avLst/>
          </a:prstGeom>
        </p:spPr>
        <p:txBody>
          <a:bodyPr vert="horz" lIns="0" tIns="0" rIns="0" bIns="0" rtlCol="0" anchor="t">
            <a:noAutofit/>
          </a:bodyPr>
          <a:lstStyle/>
          <a:p>
            <a:r>
              <a:rPr lang="en-US"/>
              <a:t>Click to edit Master title style</a:t>
            </a:r>
          </a:p>
        </p:txBody>
      </p:sp>
      <p:sp>
        <p:nvSpPr>
          <p:cNvPr id="10" name="Slide Number Placeholder 2"/>
          <p:cNvSpPr txBox="1">
            <a:spLocks/>
          </p:cNvSpPr>
          <p:nvPr/>
        </p:nvSpPr>
        <p:spPr>
          <a:xfrm>
            <a:off x="0" y="6436826"/>
            <a:ext cx="571501"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spTree>
    <p:extLst>
      <p:ext uri="{BB962C8B-B14F-4D97-AF65-F5344CB8AC3E}">
        <p14:creationId xmlns:p14="http://schemas.microsoft.com/office/powerpoint/2010/main" val="3893839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 id="2147483676" r:id="rId12"/>
    <p:sldLayoutId id="2147483677" r:id="rId13"/>
    <p:sldLayoutId id="2147483678" r:id="rId14"/>
    <p:sldLayoutId id="2147483679" r:id="rId15"/>
    <p:sldLayoutId id="2147483680" r:id="rId16"/>
    <p:sldLayoutId id="2147483704" r:id="rId17"/>
    <p:sldLayoutId id="2147483719" r:id="rId18"/>
    <p:sldLayoutId id="2147483723"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Lst>
  <p:transition>
    <p:fade/>
  </p:transition>
  <p:hf sldNum="0" hdr="0" dt="0"/>
  <p:txStyles>
    <p:title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p:titleStyle>
    <p:bodyStyle>
      <a:lvl1pPr marL="0" indent="0" algn="l" defTabSz="914400" rtl="0" eaLnBrk="1" latinLnBrk="0" hangingPunct="1">
        <a:lnSpc>
          <a:spcPct val="90000"/>
        </a:lnSpc>
        <a:spcBef>
          <a:spcPts val="1000"/>
        </a:spcBef>
        <a:buFont typeface="Arial"/>
        <a:buNone/>
        <a:defRPr sz="2000" kern="1200">
          <a:solidFill>
            <a:schemeClr val="tx1"/>
          </a:solidFill>
          <a:latin typeface="+mj-lt"/>
          <a:ea typeface="Arial Nova" charset="-128"/>
          <a:cs typeface="Arial" panose="020B0604020202020204" pitchFamily="34" charset="0"/>
        </a:defRPr>
      </a:lvl1pPr>
      <a:lvl2pPr marL="685800" indent="-228600" algn="l" defTabSz="914400" rtl="0" eaLnBrk="1" latinLnBrk="0" hangingPunct="1">
        <a:lnSpc>
          <a:spcPct val="90000"/>
        </a:lnSpc>
        <a:spcBef>
          <a:spcPts val="500"/>
        </a:spcBef>
        <a:buClr>
          <a:srgbClr val="009900"/>
        </a:buClr>
        <a:buFont typeface="Wingdings" panose="05000000000000000000" pitchFamily="2" charset="2"/>
        <a:buChar char="§"/>
        <a:defRPr sz="1800" kern="1200">
          <a:solidFill>
            <a:schemeClr val="tx1"/>
          </a:solidFill>
          <a:latin typeface="+mj-lt"/>
          <a:ea typeface="Arial Nova"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Arial Nova" charset="-128"/>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60">
          <p15:clr>
            <a:srgbClr val="F26B43"/>
          </p15:clr>
        </p15:guide>
        <p15:guide id="4" orient="horz" pos="288">
          <p15:clr>
            <a:srgbClr val="F26B43"/>
          </p15:clr>
        </p15:guide>
        <p15:guide id="5" pos="73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7FC8E3">
                <a:alpha val="21000"/>
              </a:srgbClr>
            </a:gs>
            <a:gs pos="33000">
              <a:schemeClr val="bg1">
                <a:lumMod val="96000"/>
                <a:lumOff val="4000"/>
              </a:schemeClr>
            </a:gs>
          </a:gsLst>
          <a:lin ang="36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381001"/>
            <a:ext cx="11049000" cy="633884"/>
          </a:xfrm>
          <a:prstGeom prst="rect">
            <a:avLst/>
          </a:prstGeom>
        </p:spPr>
        <p:txBody>
          <a:bodyPr vert="horz" lIns="0" tIns="0" rIns="0" bIns="0" rtlCol="0" anchor="t">
            <a:noAutofit/>
          </a:bodyPr>
          <a:lstStyle/>
          <a:p>
            <a:r>
              <a:rPr lang="en-US"/>
              <a:t>Click to edit Master title style</a:t>
            </a:r>
          </a:p>
        </p:txBody>
      </p:sp>
      <p:sp>
        <p:nvSpPr>
          <p:cNvPr id="10" name="Slide Number Placeholder 2"/>
          <p:cNvSpPr txBox="1">
            <a:spLocks/>
          </p:cNvSpPr>
          <p:nvPr/>
        </p:nvSpPr>
        <p:spPr>
          <a:xfrm>
            <a:off x="0" y="6436826"/>
            <a:ext cx="571501"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700AA3A-27A5-4147-B703-C1769090E307}" type="slidenum">
              <a:rPr lang="en-US" sz="800" smtClean="0">
                <a:latin typeface="Helvetica" pitchFamily="2" charset="0"/>
                <a:ea typeface="Arial" charset="0"/>
                <a:cs typeface="Helvetica" panose="020B0604020202020204" pitchFamily="34" charset="0"/>
              </a:rPr>
              <a:pPr algn="ctr"/>
              <a:t>‹#›</a:t>
            </a:fld>
            <a:endParaRPr lang="en-US" sz="800">
              <a:latin typeface="Helvetica" pitchFamily="2" charset="0"/>
              <a:ea typeface="Arial" charset="0"/>
              <a:cs typeface="Helvetica" panose="020B0604020202020204" pitchFamily="34" charset="0"/>
            </a:endParaRPr>
          </a:p>
        </p:txBody>
      </p:sp>
      <p:sp>
        <p:nvSpPr>
          <p:cNvPr id="5" name="Slide Number Placeholder 2">
            <a:extLst>
              <a:ext uri="{FF2B5EF4-FFF2-40B4-BE49-F238E27FC236}">
                <a16:creationId xmlns:a16="http://schemas.microsoft.com/office/drawing/2014/main" id="{1819A857-3B53-D4DB-3410-25B053C3C0BA}"/>
              </a:ext>
            </a:extLst>
          </p:cNvPr>
          <p:cNvSpPr txBox="1">
            <a:spLocks/>
          </p:cNvSpPr>
          <p:nvPr userDrawn="1"/>
        </p:nvSpPr>
        <p:spPr>
          <a:xfrm>
            <a:off x="-1" y="6574612"/>
            <a:ext cx="1509824" cy="2730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cap="small" baseline="0">
                <a:latin typeface="Helvetica" pitchFamily="2" charset="0"/>
                <a:ea typeface="Arial" charset="0"/>
                <a:cs typeface="Helvetica" panose="020B0604020202020204" pitchFamily="34" charset="0"/>
              </a:rPr>
              <a:t>Company Confidential </a:t>
            </a:r>
          </a:p>
        </p:txBody>
      </p:sp>
    </p:spTree>
    <p:extLst>
      <p:ext uri="{BB962C8B-B14F-4D97-AF65-F5344CB8AC3E}">
        <p14:creationId xmlns:p14="http://schemas.microsoft.com/office/powerpoint/2010/main" val="40675285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Lst>
  <p:transition>
    <p:fade/>
  </p:transition>
  <p:hf sldNum="0" hdr="0" dt="0"/>
  <p:txStyles>
    <p:title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p:titleStyle>
    <p:bodyStyle>
      <a:lvl1pPr marL="0" indent="0" algn="l" defTabSz="914400" rtl="0" eaLnBrk="1" latinLnBrk="0" hangingPunct="1">
        <a:lnSpc>
          <a:spcPct val="90000"/>
        </a:lnSpc>
        <a:spcBef>
          <a:spcPts val="1000"/>
        </a:spcBef>
        <a:buFont typeface="Arial"/>
        <a:buNone/>
        <a:defRPr sz="2000" kern="1200">
          <a:solidFill>
            <a:schemeClr val="tx1"/>
          </a:solidFill>
          <a:latin typeface="+mj-lt"/>
          <a:ea typeface="Arial Nova" charset="-128"/>
          <a:cs typeface="Arial" panose="020B0604020202020204" pitchFamily="34" charset="0"/>
        </a:defRPr>
      </a:lvl1pPr>
      <a:lvl2pPr marL="685800" indent="-228600" algn="l" defTabSz="914400" rtl="0" eaLnBrk="1" latinLnBrk="0" hangingPunct="1">
        <a:lnSpc>
          <a:spcPct val="90000"/>
        </a:lnSpc>
        <a:spcBef>
          <a:spcPts val="500"/>
        </a:spcBef>
        <a:buClr>
          <a:srgbClr val="009900"/>
        </a:buClr>
        <a:buFont typeface="Wingdings" panose="05000000000000000000" pitchFamily="2" charset="2"/>
        <a:buChar char="§"/>
        <a:defRPr sz="1800" kern="1200">
          <a:solidFill>
            <a:schemeClr val="tx1"/>
          </a:solidFill>
          <a:latin typeface="+mj-lt"/>
          <a:ea typeface="Arial Nova"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Arial Nova" charset="-128"/>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60">
          <p15:clr>
            <a:srgbClr val="F26B43"/>
          </p15:clr>
        </p15:guide>
        <p15:guide id="4" orient="horz" pos="288">
          <p15:clr>
            <a:srgbClr val="F26B43"/>
          </p15:clr>
        </p15:guide>
        <p15:guide id="5" pos="73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33.xml"/><Relationship Id="rId4" Type="http://schemas.openxmlformats.org/officeDocument/2006/relationships/image" Target="../media/image1010.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19.png"/><Relationship Id="rId2" Type="http://schemas.microsoft.com/office/2018/10/relationships/comments" Target="../comments/modernComment_7FFFFFFE_B489BAC5.xml"/><Relationship Id="rId1" Type="http://schemas.openxmlformats.org/officeDocument/2006/relationships/slideLayout" Target="../slideLayouts/slideLayout19.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hyperlink" Target="http://www.werfen.com/"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0.png"/><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8.png"/><Relationship Id="rId1" Type="http://schemas.openxmlformats.org/officeDocument/2006/relationships/slideLayout" Target="../slideLayouts/slideLayout19.xml"/><Relationship Id="rId4" Type="http://schemas.openxmlformats.org/officeDocument/2006/relationships/image" Target="../media/image221.png"/></Relationships>
</file>

<file path=ppt/slides/_rels/slide104.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image" Target="../media/image222.png"/><Relationship Id="rId1" Type="http://schemas.openxmlformats.org/officeDocument/2006/relationships/slideLayout" Target="../slideLayouts/slideLayout19.xml"/><Relationship Id="rId6" Type="http://schemas.openxmlformats.org/officeDocument/2006/relationships/image" Target="../media/image226.png"/><Relationship Id="rId11" Type="http://schemas.openxmlformats.org/officeDocument/2006/relationships/image" Target="../media/image84.png"/><Relationship Id="rId5" Type="http://schemas.openxmlformats.org/officeDocument/2006/relationships/image" Target="../media/image225.png"/><Relationship Id="rId10" Type="http://schemas.openxmlformats.org/officeDocument/2006/relationships/image" Target="../media/image38.png"/><Relationship Id="rId4" Type="http://schemas.openxmlformats.org/officeDocument/2006/relationships/image" Target="../media/image224.png"/><Relationship Id="rId9" Type="http://schemas.openxmlformats.org/officeDocument/2006/relationships/image" Target="../media/image229.png"/></Relationships>
</file>

<file path=ppt/slides/_rels/slide10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8.png"/><Relationship Id="rId1" Type="http://schemas.openxmlformats.org/officeDocument/2006/relationships/slideLayout" Target="../slideLayouts/slideLayout19.xml"/><Relationship Id="rId5" Type="http://schemas.openxmlformats.org/officeDocument/2006/relationships/image" Target="../media/image84.png"/><Relationship Id="rId4" Type="http://schemas.openxmlformats.org/officeDocument/2006/relationships/image" Target="../media/image38.png"/></Relationships>
</file>

<file path=ppt/slides/_rels/slide106.xml.rels><?xml version="1.0" encoding="UTF-8" standalone="yes"?>
<Relationships xmlns="http://schemas.openxmlformats.org/package/2006/relationships"><Relationship Id="rId3" Type="http://schemas.openxmlformats.org/officeDocument/2006/relationships/image" Target="../media/image231.png"/><Relationship Id="rId7" Type="http://schemas.openxmlformats.org/officeDocument/2006/relationships/image" Target="../media/image84.png"/><Relationship Id="rId2" Type="http://schemas.openxmlformats.org/officeDocument/2006/relationships/image" Target="../media/image222.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233.png"/><Relationship Id="rId4" Type="http://schemas.openxmlformats.org/officeDocument/2006/relationships/image" Target="../media/image232.png"/></Relationships>
</file>

<file path=ppt/slides/_rels/slide10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22.png"/><Relationship Id="rId1" Type="http://schemas.openxmlformats.org/officeDocument/2006/relationships/slideLayout" Target="../slideLayouts/slideLayout19.xml"/><Relationship Id="rId5" Type="http://schemas.openxmlformats.org/officeDocument/2006/relationships/image" Target="../media/image84.png"/><Relationship Id="rId4" Type="http://schemas.openxmlformats.org/officeDocument/2006/relationships/image" Target="../media/image38.png"/></Relationships>
</file>

<file path=ppt/slides/_rels/slide108.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38.png"/><Relationship Id="rId7" Type="http://schemas.openxmlformats.org/officeDocument/2006/relationships/image" Target="../media/image237.png"/><Relationship Id="rId2" Type="http://schemas.openxmlformats.org/officeDocument/2006/relationships/image" Target="../media/image222.png"/><Relationship Id="rId1" Type="http://schemas.openxmlformats.org/officeDocument/2006/relationships/slideLayout" Target="../slideLayouts/slideLayout19.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84.png"/></Relationships>
</file>

<file path=ppt/slides/_rels/slide10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0.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84.png"/><Relationship Id="rId2" Type="http://schemas.openxmlformats.org/officeDocument/2006/relationships/image" Target="../media/image241.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244.png"/><Relationship Id="rId4" Type="http://schemas.openxmlformats.org/officeDocument/2006/relationships/image" Target="../media/image243.png"/></Relationships>
</file>

<file path=ppt/slides/_rels/slide11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19.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47.png"/></Relationships>
</file>

<file path=ppt/slides/_rels/slide1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8.png"/><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113.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image" Target="../media/image84.png"/><Relationship Id="rId3" Type="http://schemas.openxmlformats.org/officeDocument/2006/relationships/image" Target="../media/image250.png"/><Relationship Id="rId7" Type="http://schemas.openxmlformats.org/officeDocument/2006/relationships/image" Target="../media/image254.png"/><Relationship Id="rId12" Type="http://schemas.openxmlformats.org/officeDocument/2006/relationships/image" Target="../media/image38.png"/><Relationship Id="rId2" Type="http://schemas.openxmlformats.org/officeDocument/2006/relationships/image" Target="../media/image249.png"/><Relationship Id="rId1" Type="http://schemas.openxmlformats.org/officeDocument/2006/relationships/slideLayout" Target="../slideLayouts/slideLayout19.xml"/><Relationship Id="rId6" Type="http://schemas.openxmlformats.org/officeDocument/2006/relationships/image" Target="../media/image253.png"/><Relationship Id="rId11" Type="http://schemas.openxmlformats.org/officeDocument/2006/relationships/image" Target="../media/image258.png"/><Relationship Id="rId5" Type="http://schemas.openxmlformats.org/officeDocument/2006/relationships/image" Target="../media/image252.png"/><Relationship Id="rId10" Type="http://schemas.openxmlformats.org/officeDocument/2006/relationships/image" Target="../media/image257.png"/><Relationship Id="rId4" Type="http://schemas.openxmlformats.org/officeDocument/2006/relationships/image" Target="../media/image251.png"/><Relationship Id="rId9" Type="http://schemas.openxmlformats.org/officeDocument/2006/relationships/image" Target="../media/image256.png"/></Relationships>
</file>

<file path=ppt/slides/_rels/slide114.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84.png"/><Relationship Id="rId2" Type="http://schemas.openxmlformats.org/officeDocument/2006/relationships/image" Target="../media/image249.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261.png"/><Relationship Id="rId4" Type="http://schemas.openxmlformats.org/officeDocument/2006/relationships/image" Target="../media/image260.png"/></Relationships>
</file>

<file path=ppt/slides/_rels/slide1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2.png"/><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11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9.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65.png"/></Relationships>
</file>

<file path=ppt/slides/_rels/slide11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19.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68.png"/></Relationships>
</file>

<file path=ppt/slides/_rels/slide11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6.png"/><Relationship Id="rId1" Type="http://schemas.openxmlformats.org/officeDocument/2006/relationships/slideLayout" Target="../slideLayouts/slideLayout19.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70.png"/></Relationships>
</file>

<file path=ppt/slides/_rels/slide1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1.png"/><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20.xml.rels><?xml version="1.0" encoding="UTF-8" standalone="yes"?>
<Relationships xmlns="http://schemas.openxmlformats.org/package/2006/relationships"><Relationship Id="rId3" Type="http://schemas.openxmlformats.org/officeDocument/2006/relationships/image" Target="../media/image272.png"/><Relationship Id="rId7"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274.png"/><Relationship Id="rId4" Type="http://schemas.openxmlformats.org/officeDocument/2006/relationships/image" Target="../media/image273.png"/></Relationships>
</file>

<file path=ppt/slides/_rels/slide121.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38.png"/><Relationship Id="rId4" Type="http://schemas.openxmlformats.org/officeDocument/2006/relationships/image" Target="../media/image277.png"/></Relationships>
</file>

<file path=ppt/slides/_rels/slide1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8.png"/><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1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8.png"/><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12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78.png"/><Relationship Id="rId1"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image" Target="../media/image38.png"/></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8.png"/><Relationship Id="rId1" Type="http://schemas.openxmlformats.org/officeDocument/2006/relationships/slideLayout" Target="../slideLayouts/slideLayout15.xml"/><Relationship Id="rId4" Type="http://schemas.openxmlformats.org/officeDocument/2006/relationships/image" Target="../media/image279.png"/></Relationships>
</file>

<file path=ppt/slides/_rels/slide128.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81.png"/><Relationship Id="rId7" Type="http://schemas.openxmlformats.org/officeDocument/2006/relationships/image" Target="../media/image285.png"/><Relationship Id="rId2" Type="http://schemas.openxmlformats.org/officeDocument/2006/relationships/image" Target="../media/image280.png"/><Relationship Id="rId1" Type="http://schemas.openxmlformats.org/officeDocument/2006/relationships/slideLayout" Target="../slideLayouts/slideLayout19.xml"/><Relationship Id="rId6" Type="http://schemas.openxmlformats.org/officeDocument/2006/relationships/image" Target="../media/image284.png"/><Relationship Id="rId5" Type="http://schemas.openxmlformats.org/officeDocument/2006/relationships/image" Target="../media/image283.png"/><Relationship Id="rId10" Type="http://schemas.openxmlformats.org/officeDocument/2006/relationships/image" Target="../media/image84.png"/><Relationship Id="rId4" Type="http://schemas.openxmlformats.org/officeDocument/2006/relationships/image" Target="../media/image282.png"/><Relationship Id="rId9" Type="http://schemas.openxmlformats.org/officeDocument/2006/relationships/image" Target="../media/image38.png"/></Relationships>
</file>

<file path=ppt/slides/_rels/slide129.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19.xml"/><Relationship Id="rId5" Type="http://schemas.openxmlformats.org/officeDocument/2006/relationships/image" Target="../media/image84.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image" Target="../media/image40.png"/></Relationships>
</file>

<file path=ppt/slides/_rels/slide13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19.xml"/><Relationship Id="rId5" Type="http://schemas.openxmlformats.org/officeDocument/2006/relationships/image" Target="../media/image84.png"/><Relationship Id="rId4" Type="http://schemas.openxmlformats.org/officeDocument/2006/relationships/image" Target="../media/image38.png"/></Relationships>
</file>

<file path=ppt/slides/_rels/slide131.xml.rels><?xml version="1.0" encoding="UTF-8" standalone="yes"?>
<Relationships xmlns="http://schemas.openxmlformats.org/package/2006/relationships"><Relationship Id="rId3" Type="http://schemas.openxmlformats.org/officeDocument/2006/relationships/image" Target="../media/image292.png"/><Relationship Id="rId7" Type="http://schemas.openxmlformats.org/officeDocument/2006/relationships/image" Target="../media/image84.png"/><Relationship Id="rId2" Type="http://schemas.openxmlformats.org/officeDocument/2006/relationships/image" Target="../media/image291.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294.png"/><Relationship Id="rId4" Type="http://schemas.openxmlformats.org/officeDocument/2006/relationships/image" Target="../media/image293.png"/></Relationships>
</file>

<file path=ppt/slides/_rels/slide13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169.png"/><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29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hyperlink" Target="http://www.diapro.com.tr/" TargetMode="External"/><Relationship Id="rId1" Type="http://schemas.openxmlformats.org/officeDocument/2006/relationships/slideLayout" Target="../slideLayouts/slideLayout15.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38.png"/></Relationships>
</file>

<file path=ppt/slides/_rels/slide135.xml.rels><?xml version="1.0" encoding="UTF-8" standalone="yes"?>
<Relationships xmlns="http://schemas.openxmlformats.org/package/2006/relationships"><Relationship Id="rId3" Type="http://schemas.openxmlformats.org/officeDocument/2006/relationships/hyperlink" Target="https://www.linkedin.com/company/dia-pro-medical-products-inc-/" TargetMode="External"/><Relationship Id="rId2" Type="http://schemas.microsoft.com/office/2018/10/relationships/comments" Target="../comments/modernComment_138_A86D83FB.xml"/><Relationship Id="rId1" Type="http://schemas.openxmlformats.org/officeDocument/2006/relationships/slideLayout" Target="../slideLayouts/slideLayout18.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300.png"/></Relationships>
</file>

<file path=ppt/slides/_rels/slide136.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302.png"/><Relationship Id="rId7" Type="http://schemas.openxmlformats.org/officeDocument/2006/relationships/image" Target="../media/image298.png"/><Relationship Id="rId2" Type="http://schemas.openxmlformats.org/officeDocument/2006/relationships/image" Target="../media/image301.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04.png"/><Relationship Id="rId4" Type="http://schemas.openxmlformats.org/officeDocument/2006/relationships/image" Target="../media/image303.png"/></Relationships>
</file>

<file path=ppt/slides/_rels/slide1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6.png"/><Relationship Id="rId7" Type="http://schemas.openxmlformats.org/officeDocument/2006/relationships/image" Target="../media/image310.png"/><Relationship Id="rId2" Type="http://schemas.openxmlformats.org/officeDocument/2006/relationships/image" Target="../media/image305.png"/><Relationship Id="rId1" Type="http://schemas.openxmlformats.org/officeDocument/2006/relationships/slideLayout" Target="../slideLayouts/slideLayout19.xml"/><Relationship Id="rId6" Type="http://schemas.openxmlformats.org/officeDocument/2006/relationships/image" Target="../media/image309.png"/><Relationship Id="rId5" Type="http://schemas.openxmlformats.org/officeDocument/2006/relationships/image" Target="../media/image308.png"/><Relationship Id="rId10" Type="http://schemas.openxmlformats.org/officeDocument/2006/relationships/image" Target="../media/image299.png"/><Relationship Id="rId4" Type="http://schemas.openxmlformats.org/officeDocument/2006/relationships/image" Target="../media/image307.png"/><Relationship Id="rId9" Type="http://schemas.openxmlformats.org/officeDocument/2006/relationships/image" Target="../media/image298.png"/></Relationships>
</file>

<file path=ppt/slides/_rels/slide138.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312.png"/><Relationship Id="rId7" Type="http://schemas.openxmlformats.org/officeDocument/2006/relationships/image" Target="../media/image298.png"/><Relationship Id="rId2" Type="http://schemas.openxmlformats.org/officeDocument/2006/relationships/image" Target="../media/image311.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14.png"/><Relationship Id="rId4" Type="http://schemas.openxmlformats.org/officeDocument/2006/relationships/image" Target="../media/image313.png"/></Relationships>
</file>

<file path=ppt/slides/_rels/slide1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5.png"/><Relationship Id="rId1" Type="http://schemas.openxmlformats.org/officeDocument/2006/relationships/slideLayout" Target="../slideLayouts/slideLayout19.xml"/><Relationship Id="rId5" Type="http://schemas.openxmlformats.org/officeDocument/2006/relationships/image" Target="../media/image299.png"/><Relationship Id="rId4" Type="http://schemas.openxmlformats.org/officeDocument/2006/relationships/image" Target="../media/image298.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8.png"/></Relationships>
</file>

<file path=ppt/slides/_rels/slide1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6.png"/><Relationship Id="rId1" Type="http://schemas.openxmlformats.org/officeDocument/2006/relationships/slideLayout" Target="../slideLayouts/slideLayout19.xml"/><Relationship Id="rId5" Type="http://schemas.openxmlformats.org/officeDocument/2006/relationships/image" Target="../media/image299.png"/><Relationship Id="rId4" Type="http://schemas.openxmlformats.org/officeDocument/2006/relationships/image" Target="../media/image298.png"/></Relationships>
</file>

<file path=ppt/slides/_rels/slide1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7.png"/><Relationship Id="rId1" Type="http://schemas.openxmlformats.org/officeDocument/2006/relationships/slideLayout" Target="../slideLayouts/slideLayout19.xml"/><Relationship Id="rId5" Type="http://schemas.openxmlformats.org/officeDocument/2006/relationships/image" Target="../media/image299.png"/><Relationship Id="rId4" Type="http://schemas.openxmlformats.org/officeDocument/2006/relationships/image" Target="../media/image298.png"/></Relationships>
</file>

<file path=ppt/slides/_rels/slide142.xml.rels><?xml version="1.0" encoding="UTF-8" standalone="yes"?>
<Relationships xmlns="http://schemas.openxmlformats.org/package/2006/relationships"><Relationship Id="rId8" Type="http://schemas.openxmlformats.org/officeDocument/2006/relationships/image" Target="../media/image324.png"/><Relationship Id="rId13" Type="http://schemas.openxmlformats.org/officeDocument/2006/relationships/image" Target="../media/image328.png"/><Relationship Id="rId3" Type="http://schemas.openxmlformats.org/officeDocument/2006/relationships/image" Target="../media/image319.png"/><Relationship Id="rId7" Type="http://schemas.openxmlformats.org/officeDocument/2006/relationships/image" Target="../media/image323.png"/><Relationship Id="rId12" Type="http://schemas.openxmlformats.org/officeDocument/2006/relationships/image" Target="../media/image327.png"/><Relationship Id="rId2" Type="http://schemas.openxmlformats.org/officeDocument/2006/relationships/image" Target="../media/image318.png"/><Relationship Id="rId16" Type="http://schemas.openxmlformats.org/officeDocument/2006/relationships/image" Target="../media/image299.png"/><Relationship Id="rId1" Type="http://schemas.openxmlformats.org/officeDocument/2006/relationships/slideLayout" Target="../slideLayouts/slideLayout19.xml"/><Relationship Id="rId6" Type="http://schemas.openxmlformats.org/officeDocument/2006/relationships/image" Target="../media/image322.png"/><Relationship Id="rId11" Type="http://schemas.openxmlformats.org/officeDocument/2006/relationships/image" Target="../media/image326.png"/><Relationship Id="rId5" Type="http://schemas.openxmlformats.org/officeDocument/2006/relationships/image" Target="../media/image321.png"/><Relationship Id="rId15" Type="http://schemas.openxmlformats.org/officeDocument/2006/relationships/image" Target="../media/image298.png"/><Relationship Id="rId10" Type="http://schemas.openxmlformats.org/officeDocument/2006/relationships/image" Target="../media/image325.png"/><Relationship Id="rId4" Type="http://schemas.openxmlformats.org/officeDocument/2006/relationships/image" Target="../media/image320.png"/><Relationship Id="rId9" Type="http://schemas.openxmlformats.org/officeDocument/2006/relationships/image" Target="../media/image132.png"/><Relationship Id="rId14" Type="http://schemas.openxmlformats.org/officeDocument/2006/relationships/image" Target="../media/image38.png"/></Relationships>
</file>

<file path=ppt/slides/_rels/slide1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9.png"/><Relationship Id="rId1" Type="http://schemas.openxmlformats.org/officeDocument/2006/relationships/slideLayout" Target="../slideLayouts/slideLayout19.xml"/><Relationship Id="rId5" Type="http://schemas.openxmlformats.org/officeDocument/2006/relationships/image" Target="../media/image299.png"/><Relationship Id="rId4" Type="http://schemas.openxmlformats.org/officeDocument/2006/relationships/image" Target="../media/image298.png"/></Relationships>
</file>

<file path=ppt/slides/_rels/slide1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9.png"/><Relationship Id="rId1" Type="http://schemas.openxmlformats.org/officeDocument/2006/relationships/slideLayout" Target="../slideLayouts/slideLayout19.xml"/><Relationship Id="rId5" Type="http://schemas.openxmlformats.org/officeDocument/2006/relationships/image" Target="../media/image299.png"/><Relationship Id="rId4" Type="http://schemas.openxmlformats.org/officeDocument/2006/relationships/image" Target="../media/image298.png"/></Relationships>
</file>

<file path=ppt/slides/_rels/slide145.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169.png"/><Relationship Id="rId1" Type="http://schemas.openxmlformats.org/officeDocument/2006/relationships/slideLayout" Target="../slideLayouts/slideLayout12.xml"/><Relationship Id="rId4" Type="http://schemas.openxmlformats.org/officeDocument/2006/relationships/image" Target="../media/image29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32.png"/></Relationships>
</file>

<file path=ppt/slides/_rels/slide148.xml.rels><?xml version="1.0" encoding="UTF-8" standalone="yes"?>
<Relationships xmlns="http://schemas.openxmlformats.org/package/2006/relationships"><Relationship Id="rId3" Type="http://schemas.openxmlformats.org/officeDocument/2006/relationships/image" Target="../media/image333.png"/><Relationship Id="rId2" Type="http://schemas.microsoft.com/office/2018/10/relationships/comments" Target="../comments/modernComment_133_8D61C7B.xml"/><Relationship Id="rId1" Type="http://schemas.openxmlformats.org/officeDocument/2006/relationships/slideLayout" Target="../slideLayouts/slideLayout18.xml"/><Relationship Id="rId5" Type="http://schemas.openxmlformats.org/officeDocument/2006/relationships/image" Target="../media/image330.png"/><Relationship Id="rId4" Type="http://schemas.openxmlformats.org/officeDocument/2006/relationships/hyperlink" Target="https://www.tulipgroup.com/tulip.html"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4.png"/><Relationship Id="rId1" Type="http://schemas.openxmlformats.org/officeDocument/2006/relationships/slideLayout" Target="../slideLayouts/slideLayout16.xml"/><Relationship Id="rId4" Type="http://schemas.openxmlformats.org/officeDocument/2006/relationships/image" Target="../media/image330.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16.xml"/><Relationship Id="rId5" Type="http://schemas.openxmlformats.org/officeDocument/2006/relationships/image" Target="../media/image330.png"/><Relationship Id="rId4" Type="http://schemas.openxmlformats.org/officeDocument/2006/relationships/image" Target="../media/image38.png"/></Relationships>
</file>

<file path=ppt/slides/_rels/slide151.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19.xml"/><Relationship Id="rId5" Type="http://schemas.openxmlformats.org/officeDocument/2006/relationships/image" Target="../media/image330.png"/><Relationship Id="rId4" Type="http://schemas.openxmlformats.org/officeDocument/2006/relationships/image" Target="../media/image38.png"/></Relationships>
</file>

<file path=ppt/slides/_rels/slide152.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image" Target="../media/image340.png"/><Relationship Id="rId7" Type="http://schemas.openxmlformats.org/officeDocument/2006/relationships/image" Target="../media/image344.png"/><Relationship Id="rId12" Type="http://schemas.openxmlformats.org/officeDocument/2006/relationships/image" Target="../media/image330.png"/><Relationship Id="rId2" Type="http://schemas.openxmlformats.org/officeDocument/2006/relationships/image" Target="../media/image339.png"/><Relationship Id="rId1" Type="http://schemas.openxmlformats.org/officeDocument/2006/relationships/slideLayout" Target="../slideLayouts/slideLayout19.xml"/><Relationship Id="rId6" Type="http://schemas.openxmlformats.org/officeDocument/2006/relationships/image" Target="../media/image343.png"/><Relationship Id="rId11" Type="http://schemas.openxmlformats.org/officeDocument/2006/relationships/image" Target="../media/image38.png"/><Relationship Id="rId5" Type="http://schemas.openxmlformats.org/officeDocument/2006/relationships/image" Target="../media/image342.png"/><Relationship Id="rId10" Type="http://schemas.openxmlformats.org/officeDocument/2006/relationships/image" Target="../media/image347.png"/><Relationship Id="rId4" Type="http://schemas.openxmlformats.org/officeDocument/2006/relationships/image" Target="../media/image341.png"/><Relationship Id="rId9" Type="http://schemas.openxmlformats.org/officeDocument/2006/relationships/image" Target="../media/image346.png"/></Relationships>
</file>

<file path=ppt/slides/_rels/slide15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4.png"/><Relationship Id="rId7" Type="http://schemas.openxmlformats.org/officeDocument/2006/relationships/image" Target="../media/image351.png"/><Relationship Id="rId2" Type="http://schemas.openxmlformats.org/officeDocument/2006/relationships/image" Target="../media/image339.png"/><Relationship Id="rId1" Type="http://schemas.openxmlformats.org/officeDocument/2006/relationships/slideLayout" Target="../slideLayouts/slideLayout19.xml"/><Relationship Id="rId6" Type="http://schemas.openxmlformats.org/officeDocument/2006/relationships/image" Target="../media/image350.png"/><Relationship Id="rId5" Type="http://schemas.openxmlformats.org/officeDocument/2006/relationships/image" Target="../media/image349.png"/><Relationship Id="rId4" Type="http://schemas.openxmlformats.org/officeDocument/2006/relationships/image" Target="../media/image348.png"/><Relationship Id="rId9" Type="http://schemas.openxmlformats.org/officeDocument/2006/relationships/image" Target="../media/image330.png"/></Relationships>
</file>

<file path=ppt/slides/_rels/slide154.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353.png"/><Relationship Id="rId7" Type="http://schemas.openxmlformats.org/officeDocument/2006/relationships/image" Target="../media/image38.png"/><Relationship Id="rId2" Type="http://schemas.openxmlformats.org/officeDocument/2006/relationships/image" Target="../media/image352.png"/><Relationship Id="rId1" Type="http://schemas.openxmlformats.org/officeDocument/2006/relationships/slideLayout" Target="../slideLayouts/slideLayout19.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354.png"/></Relationships>
</file>

<file path=ppt/slides/_rels/slide155.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image" Target="../media/image357.png"/><Relationship Id="rId1" Type="http://schemas.openxmlformats.org/officeDocument/2006/relationships/slideLayout" Target="../slideLayouts/slideLayout19.xml"/><Relationship Id="rId6" Type="http://schemas.openxmlformats.org/officeDocument/2006/relationships/image" Target="../media/image330.png"/><Relationship Id="rId5" Type="http://schemas.openxmlformats.org/officeDocument/2006/relationships/image" Target="../media/image38.png"/><Relationship Id="rId4" Type="http://schemas.openxmlformats.org/officeDocument/2006/relationships/image" Target="../media/image359.png"/></Relationships>
</file>

<file path=ppt/slides/_rels/slide156.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19.xml"/><Relationship Id="rId5" Type="http://schemas.openxmlformats.org/officeDocument/2006/relationships/image" Target="../media/image330.png"/><Relationship Id="rId4" Type="http://schemas.openxmlformats.org/officeDocument/2006/relationships/image" Target="../media/image38.png"/></Relationships>
</file>

<file path=ppt/slides/_rels/slide1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2.png"/><Relationship Id="rId1" Type="http://schemas.openxmlformats.org/officeDocument/2006/relationships/slideLayout" Target="../slideLayouts/slideLayout19.xml"/><Relationship Id="rId5" Type="http://schemas.openxmlformats.org/officeDocument/2006/relationships/image" Target="../media/image330.png"/><Relationship Id="rId4" Type="http://schemas.openxmlformats.org/officeDocument/2006/relationships/image" Target="../media/image363.png"/></Relationships>
</file>

<file path=ppt/slides/_rels/slide1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4.png"/><Relationship Id="rId1" Type="http://schemas.openxmlformats.org/officeDocument/2006/relationships/slideLayout" Target="../slideLayouts/slideLayout19.xml"/><Relationship Id="rId5" Type="http://schemas.openxmlformats.org/officeDocument/2006/relationships/image" Target="../media/image330.png"/><Relationship Id="rId4" Type="http://schemas.openxmlformats.org/officeDocument/2006/relationships/image" Target="../media/image363.png"/></Relationships>
</file>

<file path=ppt/slides/_rels/slide159.xml.rels><?xml version="1.0" encoding="UTF-8" standalone="yes"?>
<Relationships xmlns="http://schemas.openxmlformats.org/package/2006/relationships"><Relationship Id="rId3" Type="http://schemas.openxmlformats.org/officeDocument/2006/relationships/image" Target="../media/image363.png"/><Relationship Id="rId7" Type="http://schemas.openxmlformats.org/officeDocument/2006/relationships/image" Target="../media/image330.png"/><Relationship Id="rId2" Type="http://schemas.openxmlformats.org/officeDocument/2006/relationships/image" Target="../media/image365.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67.png"/><Relationship Id="rId4" Type="http://schemas.openxmlformats.org/officeDocument/2006/relationships/image" Target="../media/image366.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8.png"/><Relationship Id="rId1" Type="http://schemas.openxmlformats.org/officeDocument/2006/relationships/slideLayout" Target="../slideLayouts/slideLayout19.xml"/><Relationship Id="rId5" Type="http://schemas.openxmlformats.org/officeDocument/2006/relationships/image" Target="../media/image368.emf"/><Relationship Id="rId4" Type="http://schemas.openxmlformats.org/officeDocument/2006/relationships/image" Target="../media/image330.png"/></Relationships>
</file>

<file path=ppt/slides/_rels/slide16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8.png"/><Relationship Id="rId1" Type="http://schemas.openxmlformats.org/officeDocument/2006/relationships/slideLayout" Target="../slideLayouts/slideLayout19.xml"/><Relationship Id="rId5" Type="http://schemas.openxmlformats.org/officeDocument/2006/relationships/image" Target="../media/image369.emf"/><Relationship Id="rId4" Type="http://schemas.openxmlformats.org/officeDocument/2006/relationships/image" Target="../media/image330.png"/></Relationships>
</file>

<file path=ppt/slides/_rels/slide1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0.emf"/><Relationship Id="rId1" Type="http://schemas.openxmlformats.org/officeDocument/2006/relationships/slideLayout" Target="../slideLayouts/slideLayout19.xml"/><Relationship Id="rId5" Type="http://schemas.openxmlformats.org/officeDocument/2006/relationships/image" Target="../media/image330.png"/><Relationship Id="rId4" Type="http://schemas.openxmlformats.org/officeDocument/2006/relationships/image" Target="../media/image363.png"/></Relationships>
</file>

<file path=ppt/slides/_rels/slide163.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19.xml"/><Relationship Id="rId5" Type="http://schemas.openxmlformats.org/officeDocument/2006/relationships/image" Target="../media/image330.png"/><Relationship Id="rId4" Type="http://schemas.openxmlformats.org/officeDocument/2006/relationships/image" Target="../media/image38.png"/></Relationships>
</file>

<file path=ppt/slides/_rels/slide164.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image" Target="../media/image373.png"/><Relationship Id="rId1" Type="http://schemas.openxmlformats.org/officeDocument/2006/relationships/slideLayout" Target="../slideLayouts/slideLayout16.xml"/><Relationship Id="rId5" Type="http://schemas.openxmlformats.org/officeDocument/2006/relationships/image" Target="../media/image330.png"/><Relationship Id="rId4" Type="http://schemas.openxmlformats.org/officeDocument/2006/relationships/image" Target="../media/image38.png"/></Relationships>
</file>

<file path=ppt/slides/_rels/slide165.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5.png"/><Relationship Id="rId1" Type="http://schemas.openxmlformats.org/officeDocument/2006/relationships/slideLayout" Target="../slideLayouts/slideLayout19.xml"/><Relationship Id="rId5" Type="http://schemas.openxmlformats.org/officeDocument/2006/relationships/image" Target="../media/image330.png"/><Relationship Id="rId4" Type="http://schemas.openxmlformats.org/officeDocument/2006/relationships/image" Target="../media/image38.png"/></Relationships>
</file>

<file path=ppt/slides/_rels/slide166.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19.xml"/><Relationship Id="rId6" Type="http://schemas.openxmlformats.org/officeDocument/2006/relationships/image" Target="../media/image330.png"/><Relationship Id="rId5" Type="http://schemas.openxmlformats.org/officeDocument/2006/relationships/image" Target="../media/image38.png"/><Relationship Id="rId4" Type="http://schemas.openxmlformats.org/officeDocument/2006/relationships/image" Target="../media/image379.png"/></Relationships>
</file>

<file path=ppt/slides/_rels/slide167.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png"/><Relationship Id="rId1" Type="http://schemas.openxmlformats.org/officeDocument/2006/relationships/slideLayout" Target="../slideLayouts/slideLayout19.xml"/><Relationship Id="rId5" Type="http://schemas.openxmlformats.org/officeDocument/2006/relationships/image" Target="../media/image330.png"/><Relationship Id="rId4" Type="http://schemas.openxmlformats.org/officeDocument/2006/relationships/image" Target="../media/image38.png"/></Relationships>
</file>

<file path=ppt/slides/_rels/slide168.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169.pn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microsoft.com/office/2018/10/relationships/comments" Target="../comments/modernComment_1F3_8B02775.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4.xml"/><Relationship Id="rId16" Type="http://schemas.openxmlformats.org/officeDocument/2006/relationships/image" Target="../media/image58.png"/><Relationship Id="rId1" Type="http://schemas.openxmlformats.org/officeDocument/2006/relationships/slideLayout" Target="../slideLayouts/slideLayout1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38.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6.png"/></Relationships>
</file>

<file path=ppt/slides/_rels/slide170.xml.rels><?xml version="1.0" encoding="UTF-8" standalone="yes"?>
<Relationships xmlns="http://schemas.openxmlformats.org/package/2006/relationships"><Relationship Id="rId2" Type="http://schemas.openxmlformats.org/officeDocument/2006/relationships/image" Target="../media/image382.jpeg"/><Relationship Id="rId1" Type="http://schemas.openxmlformats.org/officeDocument/2006/relationships/slideLayout" Target="../slideLayouts/slideLayout2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8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hyperlink" Target="mailto:Cecile_lesturgeon@bio-rad.com" TargetMode="External"/><Relationship Id="rId2" Type="http://schemas.openxmlformats.org/officeDocument/2006/relationships/hyperlink" Target="mailto:Marilia_tavares@bio-rad.com" TargetMode="External"/><Relationship Id="rId1" Type="http://schemas.openxmlformats.org/officeDocument/2006/relationships/slideLayout" Target="../slideLayouts/slideLayout19.xml"/><Relationship Id="rId5" Type="http://schemas.openxmlformats.org/officeDocument/2006/relationships/image" Target="../media/image384.png"/><Relationship Id="rId4" Type="http://schemas.openxmlformats.org/officeDocument/2006/relationships/hyperlink" Target="mailto:Raphael_muniz@bio-rad.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38.png"/><Relationship Id="rId2"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66.emf"/><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38.png"/><Relationship Id="rId2"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microsoft.com/office/2018/10/relationships/comments" Target="../comments/modernComment_128_65FDC66D.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hyperlink" Target="https://nam04.safelinks.protection.outlook.com/?url=https%3A%2F%2Fdashboard.envoke-demos.com%2F&amp;data=05%7C01%7Cmarilia_tavares%40bio-rad.com%7C7f0baa30e5ec44a1a4aa08db51941e1a%7Cef0aebeb2af047a3b8ae5665f8a62d11%7C0%7C0%7C638193468877122383%7CUnknown%7CTWFpbGZsb3d8eyJWIjoiMC4wLjAwMDAiLCJQIjoiV2luMzIiLCJBTiI6Ik1haWwiLCJXVCI6Mn0%3D%7C3000%7C%7C%7C&amp;sdata=Gm0dNrI7btgcuwWSou6ybE5UvGeK5AqYwVWBKkHIdNI%3D&amp;reserved=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46_78F06E3.xm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3A_2F8A23BF.xm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1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8.xml"/><Relationship Id="rId5" Type="http://schemas.openxmlformats.org/officeDocument/2006/relationships/hyperlink" Target="https://www.grifols.com/" TargetMode="Externa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38.png"/><Relationship Id="rId2" Type="http://schemas.openxmlformats.org/officeDocument/2006/relationships/image" Target="../media/image100.png"/><Relationship Id="rId1" Type="http://schemas.openxmlformats.org/officeDocument/2006/relationships/slideLayout" Target="../slideLayouts/slideLayout16.xml"/><Relationship Id="rId6" Type="http://schemas.openxmlformats.org/officeDocument/2006/relationships/image" Target="../media/image82.png"/><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9.xml"/><Relationship Id="rId6" Type="http://schemas.openxmlformats.org/officeDocument/2006/relationships/image" Target="../media/image106.png"/><Relationship Id="rId5" Type="http://schemas.openxmlformats.org/officeDocument/2006/relationships/image" Target="../media/image38.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07.png"/><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82.pn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10.png"/><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38.png"/><Relationship Id="rId2" Type="http://schemas.openxmlformats.org/officeDocument/2006/relationships/image" Target="../media/image111.png"/><Relationship Id="rId1" Type="http://schemas.openxmlformats.org/officeDocument/2006/relationships/slideLayout" Target="../slideLayouts/slideLayout19.xml"/><Relationship Id="rId6" Type="http://schemas.openxmlformats.org/officeDocument/2006/relationships/image" Target="../media/image114.png"/><Relationship Id="rId5" Type="http://schemas.openxmlformats.org/officeDocument/2006/relationships/image" Target="../media/image82.png"/><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82.png"/><Relationship Id="rId7"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1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Layout" Target="../slideLayouts/slideLayout19.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4.png"/><Relationship Id="rId3" Type="http://schemas.microsoft.com/office/2018/10/relationships/comments" Target="../comments/modernComment_7FFFFFED_F9A366A1.xml"/><Relationship Id="rId7" Type="http://schemas.openxmlformats.org/officeDocument/2006/relationships/image" Target="../media/image122.png"/><Relationship Id="rId12" Type="http://schemas.openxmlformats.org/officeDocument/2006/relationships/image" Target="../media/image58.png"/><Relationship Id="rId2" Type="http://schemas.openxmlformats.org/officeDocument/2006/relationships/notesSlide" Target="../notesSlides/notesSlide12.xml"/><Relationship Id="rId16" Type="http://schemas.openxmlformats.org/officeDocument/2006/relationships/image" Target="../media/image123.png"/><Relationship Id="rId1" Type="http://schemas.openxmlformats.org/officeDocument/2006/relationships/slideLayout" Target="../slideLayouts/slideLayout19.xml"/><Relationship Id="rId6" Type="http://schemas.openxmlformats.org/officeDocument/2006/relationships/image" Target="../media/image38.png"/><Relationship Id="rId11" Type="http://schemas.openxmlformats.org/officeDocument/2006/relationships/image" Target="../media/image56.png"/><Relationship Id="rId5" Type="http://schemas.openxmlformats.org/officeDocument/2006/relationships/image" Target="../media/image82.png"/><Relationship Id="rId1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119.png"/><Relationship Id="rId9" Type="http://schemas.openxmlformats.org/officeDocument/2006/relationships/image" Target="../media/image60.png"/><Relationship Id="rId14"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9.png"/><Relationship Id="rId12" Type="http://schemas.openxmlformats.org/officeDocument/2006/relationships/image" Target="../media/image55.png"/><Relationship Id="rId2"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media/image122.png"/><Relationship Id="rId11" Type="http://schemas.openxmlformats.org/officeDocument/2006/relationships/image" Target="../media/image58.png"/><Relationship Id="rId5" Type="http://schemas.openxmlformats.org/officeDocument/2006/relationships/image" Target="../media/image38.png"/><Relationship Id="rId15" Type="http://schemas.openxmlformats.org/officeDocument/2006/relationships/image" Target="../media/image124.png"/><Relationship Id="rId10" Type="http://schemas.openxmlformats.org/officeDocument/2006/relationships/image" Target="../media/image56.png"/><Relationship Id="rId4" Type="http://schemas.openxmlformats.org/officeDocument/2006/relationships/image" Target="../media/image82.png"/><Relationship Id="rId9" Type="http://schemas.openxmlformats.org/officeDocument/2006/relationships/image" Target="../media/image61.png"/><Relationship Id="rId14"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2.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image" Target="../media/image125.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82.png"/><Relationship Id="rId4" Type="http://schemas.openxmlformats.org/officeDocument/2006/relationships/image" Target="../media/image127.png"/><Relationship Id="rId9"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30.png"/><Relationship Id="rId2" Type="http://schemas.openxmlformats.org/officeDocument/2006/relationships/image" Target="../media/image121.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82.png"/><Relationship Id="rId4" Type="http://schemas.openxmlformats.org/officeDocument/2006/relationships/image" Target="../media/image129.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21.png"/><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wdp"/><Relationship Id="rId7" Type="http://schemas.openxmlformats.org/officeDocument/2006/relationships/image" Target="../media/image82.png"/><Relationship Id="rId2" Type="http://schemas.openxmlformats.org/officeDocument/2006/relationships/image" Target="../media/image131.png"/><Relationship Id="rId1" Type="http://schemas.openxmlformats.org/officeDocument/2006/relationships/slideLayout" Target="../slideLayouts/slideLayout1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20.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82.png"/><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21.png"/><Relationship Id="rId5" Type="http://schemas.openxmlformats.org/officeDocument/2006/relationships/image" Target="../media/image38.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38.png"/><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82.png"/><Relationship Id="rId4" Type="http://schemas.openxmlformats.org/officeDocument/2006/relationships/image" Target="../media/image141.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2.png"/><Relationship Id="rId1" Type="http://schemas.openxmlformats.org/officeDocument/2006/relationships/slideLayout" Target="../slideLayouts/slideLayout19.xml"/><Relationship Id="rId5" Type="http://schemas.openxmlformats.org/officeDocument/2006/relationships/image" Target="../media/image143.png"/><Relationship Id="rId4" Type="http://schemas.openxmlformats.org/officeDocument/2006/relationships/image" Target="../media/image14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7.png"/><Relationship Id="rId2" Type="http://schemas.openxmlformats.org/officeDocument/2006/relationships/image" Target="../media/image144.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82.png"/><Relationship Id="rId4" Type="http://schemas.openxmlformats.org/officeDocument/2006/relationships/image" Target="../media/image146.png"/></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38.png"/><Relationship Id="rId2" Type="http://schemas.openxmlformats.org/officeDocument/2006/relationships/image" Target="../media/image148.png"/><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151.png"/><Relationship Id="rId4" Type="http://schemas.openxmlformats.org/officeDocument/2006/relationships/image" Target="../media/image150.png"/></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hyperlink" Target="https://biorad-my.sharepoint.com/:b:/g/personal/u014747_global_bio-rad_com/EYb_mTEo2jdLi1jcJFpGhwAB_1HXBJ9_eA_jDhZSNH3IVg?e=DV9qrR"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hyperlink" Target="https://biorad-my.sharepoint.com/:b:/g/personal/u014747_global_bio-rad_com/EYb_mTEo2jdLi1jcJFpGhwAB_1HXBJ9_eA_jDhZSNH3IVg?e=DV9qrR" TargetMode="External"/><Relationship Id="rId2" Type="http://schemas.openxmlformats.org/officeDocument/2006/relationships/image" Target="../media/image153.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2.png"/><Relationship Id="rId3" Type="http://schemas.openxmlformats.org/officeDocument/2006/relationships/image" Target="../media/image38.png"/><Relationship Id="rId7" Type="http://schemas.openxmlformats.org/officeDocument/2006/relationships/image" Target="../media/image157.png"/><Relationship Id="rId12"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2.png"/><Relationship Id="rId1" Type="http://schemas.openxmlformats.org/officeDocument/2006/relationships/slideLayout" Target="../slideLayouts/slideLayout19.xml"/><Relationship Id="rId4" Type="http://schemas.openxmlformats.org/officeDocument/2006/relationships/image" Target="../media/image163.png"/></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2.png"/><Relationship Id="rId1" Type="http://schemas.openxmlformats.org/officeDocument/2006/relationships/slideLayout" Target="../slideLayouts/slideLayout19.xml"/><Relationship Id="rId4" Type="http://schemas.openxmlformats.org/officeDocument/2006/relationships/image" Target="../media/image163.png"/></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2.png"/><Relationship Id="rId1" Type="http://schemas.openxmlformats.org/officeDocument/2006/relationships/slideLayout" Target="../slideLayouts/slideLayout19.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2.png"/><Relationship Id="rId1" Type="http://schemas.openxmlformats.org/officeDocument/2006/relationships/slideLayout" Target="../slideLayouts/slideLayout19.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2.png"/><Relationship Id="rId1" Type="http://schemas.openxmlformats.org/officeDocument/2006/relationships/slideLayout" Target="../slideLayouts/slideLayout19.xml"/><Relationship Id="rId4" Type="http://schemas.openxmlformats.org/officeDocument/2006/relationships/image" Target="../media/image168.png"/></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2.png"/><Relationship Id="rId1" Type="http://schemas.openxmlformats.org/officeDocument/2006/relationships/slideLayout" Target="../slideLayouts/slideLayout19.xml"/><Relationship Id="rId4" Type="http://schemas.openxmlformats.org/officeDocument/2006/relationships/image" Target="../media/image168.png"/></Relationships>
</file>

<file path=ppt/slides/_rels/slide7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172.png"/><Relationship Id="rId4" Type="http://schemas.openxmlformats.org/officeDocument/2006/relationships/image" Target="../media/image17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73.png"/><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38.png"/><Relationship Id="rId2" Type="http://schemas.openxmlformats.org/officeDocument/2006/relationships/image" Target="../media/image174.png"/><Relationship Id="rId1" Type="http://schemas.openxmlformats.org/officeDocument/2006/relationships/slideLayout" Target="../slideLayouts/slideLayout19.xml"/><Relationship Id="rId6" Type="http://schemas.openxmlformats.org/officeDocument/2006/relationships/image" Target="../media/image83.png"/><Relationship Id="rId5" Type="http://schemas.openxmlformats.org/officeDocument/2006/relationships/image" Target="../media/image177.png"/><Relationship Id="rId4" Type="http://schemas.openxmlformats.org/officeDocument/2006/relationships/image" Target="../media/image176.png"/></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3.png"/><Relationship Id="rId1" Type="http://schemas.openxmlformats.org/officeDocument/2006/relationships/slideLayout" Target="../slideLayouts/slideLayout19.xml"/><Relationship Id="rId4" Type="http://schemas.openxmlformats.org/officeDocument/2006/relationships/image" Target="../media/image174.png"/></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3.png"/><Relationship Id="rId1" Type="http://schemas.openxmlformats.org/officeDocument/2006/relationships/slideLayout" Target="../slideLayouts/slideLayout19.xml"/><Relationship Id="rId4" Type="http://schemas.openxmlformats.org/officeDocument/2006/relationships/image" Target="../media/image174.png"/></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38.png"/></Relationships>
</file>

<file path=ppt/slides/_rels/slide79.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83.png"/><Relationship Id="rId7" Type="http://schemas.openxmlformats.org/officeDocument/2006/relationships/image" Target="../media/image182.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38.png"/><Relationship Id="rId9" Type="http://schemas.openxmlformats.org/officeDocument/2006/relationships/image" Target="../media/image184.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83.png"/><Relationship Id="rId7" Type="http://schemas.openxmlformats.org/officeDocument/2006/relationships/image" Target="../media/image189.png"/><Relationship Id="rId12"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media/image188.png"/><Relationship Id="rId11" Type="http://schemas.openxmlformats.org/officeDocument/2006/relationships/image" Target="../media/image58.png"/><Relationship Id="rId5" Type="http://schemas.openxmlformats.org/officeDocument/2006/relationships/image" Target="../media/image187.png"/><Relationship Id="rId10" Type="http://schemas.openxmlformats.org/officeDocument/2006/relationships/image" Target="../media/image56.png"/><Relationship Id="rId4" Type="http://schemas.openxmlformats.org/officeDocument/2006/relationships/image" Target="../media/image38.png"/><Relationship Id="rId9" Type="http://schemas.openxmlformats.org/officeDocument/2006/relationships/image" Target="../media/image61.png"/></Relationships>
</file>

<file path=ppt/slides/_rels/slide8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9.xml"/><Relationship Id="rId6" Type="http://schemas.openxmlformats.org/officeDocument/2006/relationships/image" Target="../media/image192.png"/><Relationship Id="rId5" Type="http://schemas.openxmlformats.org/officeDocument/2006/relationships/image" Target="../media/image38.png"/><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93.png"/><Relationship Id="rId7" Type="http://schemas.openxmlformats.org/officeDocument/2006/relationships/image" Target="../media/image83.png"/><Relationship Id="rId2" Type="http://schemas.openxmlformats.org/officeDocument/2006/relationships/image" Target="../media/image191.png"/><Relationship Id="rId1" Type="http://schemas.openxmlformats.org/officeDocument/2006/relationships/slideLayout" Target="../slideLayouts/slideLayout19.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97.png"/><Relationship Id="rId1" Type="http://schemas.openxmlformats.org/officeDocument/2006/relationships/slideLayout" Target="../slideLayouts/slideLayout19.xml"/><Relationship Id="rId5" Type="http://schemas.openxmlformats.org/officeDocument/2006/relationships/image" Target="../media/image191.png"/><Relationship Id="rId4" Type="http://schemas.openxmlformats.org/officeDocument/2006/relationships/image" Target="../media/image38.png"/></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98.png"/><Relationship Id="rId1" Type="http://schemas.openxmlformats.org/officeDocument/2006/relationships/slideLayout" Target="../slideLayouts/slideLayout19.xml"/><Relationship Id="rId5" Type="http://schemas.openxmlformats.org/officeDocument/2006/relationships/image" Target="../media/image191.png"/><Relationship Id="rId4" Type="http://schemas.openxmlformats.org/officeDocument/2006/relationships/image" Target="../media/image38.png"/></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8.png"/><Relationship Id="rId1" Type="http://schemas.openxmlformats.org/officeDocument/2006/relationships/slideLayout" Target="../slideLayouts/slideLayout19.xml"/><Relationship Id="rId5" Type="http://schemas.openxmlformats.org/officeDocument/2006/relationships/image" Target="../media/image199.png"/><Relationship Id="rId4" Type="http://schemas.openxmlformats.org/officeDocument/2006/relationships/image" Target="../media/image191.png"/></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200.png"/><Relationship Id="rId5" Type="http://schemas.openxmlformats.org/officeDocument/2006/relationships/image" Target="../media/image191.png"/><Relationship Id="rId4" Type="http://schemas.openxmlformats.org/officeDocument/2006/relationships/image" Target="../media/image83.png"/></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8.png"/><Relationship Id="rId1" Type="http://schemas.openxmlformats.org/officeDocument/2006/relationships/slideLayout" Target="../slideLayouts/slideLayout19.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19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203.png"/><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190.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38.png"/><Relationship Id="rId4" Type="http://schemas.openxmlformats.org/officeDocument/2006/relationships/image" Target="../media/image205.png"/></Relationships>
</file>

<file path=ppt/slides/_rels/slide92.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189.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38.png"/><Relationship Id="rId4" Type="http://schemas.openxmlformats.org/officeDocument/2006/relationships/image" Target="../media/image207.png"/></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media/image190.png"/><Relationship Id="rId5" Type="http://schemas.openxmlformats.org/officeDocument/2006/relationships/image" Target="../media/image83.png"/><Relationship Id="rId4" Type="http://schemas.openxmlformats.org/officeDocument/2006/relationships/image" Target="../media/image208.png"/></Relationships>
</file>

<file path=ppt/slides/_rels/slide95.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83.png"/><Relationship Id="rId2" Type="http://schemas.openxmlformats.org/officeDocument/2006/relationships/image" Target="../media/image209.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212.png"/><Relationship Id="rId4" Type="http://schemas.openxmlformats.org/officeDocument/2006/relationships/image" Target="../media/image211.png"/></Relationships>
</file>

<file path=ppt/slides/_rels/slide9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9.xml"/><Relationship Id="rId6" Type="http://schemas.openxmlformats.org/officeDocument/2006/relationships/image" Target="../media/image213.png"/><Relationship Id="rId5" Type="http://schemas.openxmlformats.org/officeDocument/2006/relationships/image" Target="../media/image83.png"/><Relationship Id="rId4" Type="http://schemas.openxmlformats.org/officeDocument/2006/relationships/image" Target="../media/image38.png"/></Relationships>
</file>

<file path=ppt/slides/_rels/slide9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9.xml"/><Relationship Id="rId5" Type="http://schemas.openxmlformats.org/officeDocument/2006/relationships/image" Target="../media/image83.png"/><Relationship Id="rId4" Type="http://schemas.openxmlformats.org/officeDocument/2006/relationships/image" Target="../media/image38.png"/></Relationships>
</file>

<file path=ppt/slides/_rels/slide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83.png"/><Relationship Id="rId2" Type="http://schemas.microsoft.com/office/2018/10/relationships/comments" Target="../comments/modernComment_13E_1515B0B9.xml"/><Relationship Id="rId1" Type="http://schemas.openxmlformats.org/officeDocument/2006/relationships/slideLayout" Target="../slideLayouts/slideLayout1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3">
            <a:extLst>
              <a:ext uri="{FF2B5EF4-FFF2-40B4-BE49-F238E27FC236}">
                <a16:creationId xmlns:a16="http://schemas.microsoft.com/office/drawing/2014/main" id="{7F153B23-D5B0-81EA-6906-BF1616122B45}"/>
              </a:ext>
            </a:extLst>
          </p:cNvPr>
          <p:cNvSpPr>
            <a:spLocks noGrp="1"/>
          </p:cNvSpPr>
          <p:nvPr>
            <p:ph type="subTitle" idx="1"/>
          </p:nvPr>
        </p:nvSpPr>
        <p:spPr/>
        <p:txBody>
          <a:bodyPr lIns="91440" tIns="45720" rIns="91440" bIns="45720" anchor="t">
            <a:noAutofit/>
          </a:bodyPr>
          <a:lstStyle/>
          <a:p>
            <a:endParaRPr lang="de-DE"/>
          </a:p>
          <a:p>
            <a:r>
              <a:rPr lang="de-DE" b="1">
                <a:solidFill>
                  <a:schemeClr val="bg1"/>
                </a:solidFill>
              </a:rPr>
              <a:t>Marketing Automation</a:t>
            </a:r>
          </a:p>
        </p:txBody>
      </p:sp>
      <p:sp>
        <p:nvSpPr>
          <p:cNvPr id="2" name="Textplatzhalter 1">
            <a:extLst>
              <a:ext uri="{FF2B5EF4-FFF2-40B4-BE49-F238E27FC236}">
                <a16:creationId xmlns:a16="http://schemas.microsoft.com/office/drawing/2014/main" id="{95DA719D-DA5E-937C-D939-22175098EF40}"/>
              </a:ext>
            </a:extLst>
          </p:cNvPr>
          <p:cNvSpPr>
            <a:spLocks noGrp="1"/>
          </p:cNvSpPr>
          <p:nvPr>
            <p:ph type="body" idx="10"/>
          </p:nvPr>
        </p:nvSpPr>
        <p:spPr/>
        <p:txBody>
          <a:bodyPr lIns="91440" tIns="45720" rIns="91440" bIns="45720" anchor="b">
            <a:normAutofit/>
          </a:bodyPr>
          <a:lstStyle/>
          <a:p>
            <a:r>
              <a:rPr lang="de-DE" b="1">
                <a:solidFill>
                  <a:schemeClr val="bg1"/>
                </a:solidFill>
                <a:cs typeface="Arial"/>
              </a:rPr>
              <a:t>December 2024</a:t>
            </a:r>
            <a:endParaRPr lang="de-DE" b="1">
              <a:solidFill>
                <a:schemeClr val="bg1"/>
              </a:solidFill>
            </a:endParaRPr>
          </a:p>
        </p:txBody>
      </p:sp>
      <p:sp>
        <p:nvSpPr>
          <p:cNvPr id="3" name="Titel 2">
            <a:extLst>
              <a:ext uri="{FF2B5EF4-FFF2-40B4-BE49-F238E27FC236}">
                <a16:creationId xmlns:a16="http://schemas.microsoft.com/office/drawing/2014/main" id="{4927B0F8-D93D-58E0-80E3-99C2BB3DFD82}"/>
              </a:ext>
            </a:extLst>
          </p:cNvPr>
          <p:cNvSpPr>
            <a:spLocks noGrp="1"/>
          </p:cNvSpPr>
          <p:nvPr>
            <p:ph type="ctrTitle"/>
          </p:nvPr>
        </p:nvSpPr>
        <p:spPr/>
        <p:txBody>
          <a:bodyPr/>
          <a:lstStyle/>
          <a:p>
            <a:r>
              <a:rPr lang="de-DE" sz="4000" b="1">
                <a:latin typeface="Arial Nova"/>
                <a:cs typeface="Helvetica"/>
              </a:rPr>
              <a:t>IH Competitive Pack</a:t>
            </a:r>
            <a:endParaRPr lang="de-DE" sz="4000" b="1"/>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15ADF403-699A-7F92-1CB0-AE065A9A01DD}"/>
                  </a:ext>
                </a:extLst>
              </p:cNvPr>
              <p:cNvGraphicFramePr>
                <a:graphicFrameLocks noChangeAspect="1"/>
              </p:cNvGraphicFramePr>
              <p:nvPr>
                <p:extLst>
                  <p:ext uri="{D42A27DB-BD31-4B8C-83A1-F6EECF244321}">
                    <p14:modId xmlns:p14="http://schemas.microsoft.com/office/powerpoint/2010/main" val="1768352871"/>
                  </p:ext>
                </p:extLst>
              </p:nvPr>
            </p:nvGraphicFramePr>
            <p:xfrm>
              <a:off x="-1645920" y="-370003"/>
              <a:ext cx="3048000" cy="1714500"/>
            </p:xfrm>
            <a:graphic>
              <a:graphicData uri="http://schemas.microsoft.com/office/powerpoint/2016/slidezoom">
                <pslz:sldZm>
                  <pslz:sldZmObj sldId="2147483615" cId="2550061857">
                    <pslz:zmPr id="{8CE7C3C7-B4B6-49BC-AAC2-74AAD2A489A5}"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15ADF403-699A-7F92-1CB0-AE065A9A01DD}"/>
                  </a:ext>
                </a:extLst>
              </p:cNvPr>
              <p:cNvPicPr>
                <a:picLocks noGrp="1" noRot="1" noChangeAspect="1" noMove="1" noResize="1" noEditPoints="1" noAdjustHandles="1" noChangeArrowheads="1" noChangeShapeType="1"/>
              </p:cNvPicPr>
              <p:nvPr/>
            </p:nvPicPr>
            <p:blipFill>
              <a:blip r:embed="rId4"/>
              <a:stretch>
                <a:fillRect/>
              </a:stretch>
            </p:blipFill>
            <p:spPr>
              <a:xfrm>
                <a:off x="-1645920" y="-370003"/>
                <a:ext cx="3048000" cy="1714500"/>
              </a:xfrm>
              <a:prstGeom prst="rect">
                <a:avLst/>
              </a:prstGeom>
            </p:spPr>
          </p:pic>
        </mc:Fallback>
      </mc:AlternateContent>
    </p:spTree>
    <p:extLst>
      <p:ext uri="{BB962C8B-B14F-4D97-AF65-F5344CB8AC3E}">
        <p14:creationId xmlns:p14="http://schemas.microsoft.com/office/powerpoint/2010/main" val="24234613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FD80E4-7B30-B5F8-CC70-3600976B0CE5}"/>
              </a:ext>
            </a:extLst>
          </p:cNvPr>
          <p:cNvPicPr>
            <a:picLocks noChangeAspect="1"/>
          </p:cNvPicPr>
          <p:nvPr/>
        </p:nvPicPr>
        <p:blipFill>
          <a:blip r:embed="rId2"/>
          <a:stretch>
            <a:fillRect/>
          </a:stretch>
        </p:blipFill>
        <p:spPr>
          <a:xfrm>
            <a:off x="9776892" y="378444"/>
            <a:ext cx="2342288" cy="1938445"/>
          </a:xfrm>
          <a:prstGeom prst="rect">
            <a:avLst/>
          </a:prstGeom>
        </p:spPr>
      </p:pic>
      <p:sp>
        <p:nvSpPr>
          <p:cNvPr id="3" name="Title 2">
            <a:extLst>
              <a:ext uri="{FF2B5EF4-FFF2-40B4-BE49-F238E27FC236}">
                <a16:creationId xmlns:a16="http://schemas.microsoft.com/office/drawing/2014/main" id="{1481415B-5EF1-0006-4756-7CF455ED5FE3}"/>
              </a:ext>
            </a:extLst>
          </p:cNvPr>
          <p:cNvSpPr>
            <a:spLocks noGrp="1"/>
          </p:cNvSpPr>
          <p:nvPr>
            <p:ph type="title"/>
          </p:nvPr>
        </p:nvSpPr>
        <p:spPr>
          <a:xfrm>
            <a:off x="411422" y="289313"/>
            <a:ext cx="11014075" cy="657225"/>
          </a:xfrm>
        </p:spPr>
        <p:txBody>
          <a:bodyPr/>
          <a:lstStyle/>
          <a:p>
            <a:r>
              <a:rPr lang="en-GB" sz="4000"/>
              <a:t>We should also look at IH Customer Trends</a:t>
            </a:r>
            <a:endParaRPr lang="en-CH" sz="4000"/>
          </a:p>
        </p:txBody>
      </p:sp>
      <p:sp>
        <p:nvSpPr>
          <p:cNvPr id="9" name="Text Placeholder 1">
            <a:extLst>
              <a:ext uri="{FF2B5EF4-FFF2-40B4-BE49-F238E27FC236}">
                <a16:creationId xmlns:a16="http://schemas.microsoft.com/office/drawing/2014/main" id="{6D5A9103-F39D-8BFE-7846-E59412F70B15}"/>
              </a:ext>
            </a:extLst>
          </p:cNvPr>
          <p:cNvSpPr>
            <a:spLocks noGrp="1"/>
          </p:cNvSpPr>
          <p:nvPr>
            <p:ph type="body" idx="1"/>
          </p:nvPr>
        </p:nvSpPr>
        <p:spPr>
          <a:xfrm>
            <a:off x="2452051" y="1748794"/>
            <a:ext cx="8402409" cy="4495800"/>
          </a:xfrm>
        </p:spPr>
        <p:txBody>
          <a:bodyPr/>
          <a:lstStyle/>
          <a:p>
            <a:pPr marL="76200" lvl="0" indent="0">
              <a:buNone/>
            </a:pPr>
            <a:r>
              <a:rPr lang="en-US" b="1"/>
              <a:t>Turn Around Time Predictability</a:t>
            </a:r>
          </a:p>
          <a:p>
            <a:pPr marL="76200" lvl="0" indent="0">
              <a:buNone/>
            </a:pPr>
            <a:r>
              <a:rPr lang="en-US" sz="2000">
                <a:solidFill>
                  <a:srgbClr val="000000"/>
                </a:solidFill>
              </a:rPr>
              <a:t>In combination  with result quality, TAT is the major KPI for transfusion lab success. Consolidation of activities imposes requirements for more predicable TAT.</a:t>
            </a:r>
          </a:p>
          <a:p>
            <a:pPr marL="76200" lvl="0" indent="0">
              <a:buNone/>
            </a:pPr>
            <a:endParaRPr lang="en-US">
              <a:solidFill>
                <a:srgbClr val="000000"/>
              </a:solidFill>
            </a:endParaRPr>
          </a:p>
          <a:p>
            <a:pPr marL="76200" lvl="0" indent="0">
              <a:buNone/>
            </a:pPr>
            <a:r>
              <a:rPr lang="en-US" b="1"/>
              <a:t>Skilled Staff Shortage</a:t>
            </a:r>
          </a:p>
          <a:p>
            <a:pPr marL="76200" lvl="0" indent="0">
              <a:buNone/>
            </a:pPr>
            <a:r>
              <a:rPr lang="en-US" sz="2000">
                <a:solidFill>
                  <a:srgbClr val="000000"/>
                </a:solidFill>
              </a:rPr>
              <a:t>The specificity of IH specialty is incompatible with multidisciplinary approach for personal in clinical diagnostic labs and long training requirements (several years). </a:t>
            </a:r>
            <a:r>
              <a:rPr lang="en-US" sz="2000" b="1">
                <a:solidFill>
                  <a:srgbClr val="000000"/>
                </a:solidFill>
              </a:rPr>
              <a:t>Fully automated with reflex testing capacity </a:t>
            </a:r>
            <a:r>
              <a:rPr lang="en-US" sz="2000">
                <a:solidFill>
                  <a:srgbClr val="000000"/>
                </a:solidFill>
              </a:rPr>
              <a:t>is the only alternative to mitigate the staff shortage.</a:t>
            </a:r>
            <a:endParaRPr lang="en-CH" sz="2000"/>
          </a:p>
        </p:txBody>
      </p:sp>
      <p:grpSp>
        <p:nvGrpSpPr>
          <p:cNvPr id="10" name="Group 9">
            <a:extLst>
              <a:ext uri="{FF2B5EF4-FFF2-40B4-BE49-F238E27FC236}">
                <a16:creationId xmlns:a16="http://schemas.microsoft.com/office/drawing/2014/main" id="{9850CF20-0838-17CC-68D8-C7A182A1D832}"/>
              </a:ext>
            </a:extLst>
          </p:cNvPr>
          <p:cNvGrpSpPr/>
          <p:nvPr/>
        </p:nvGrpSpPr>
        <p:grpSpPr>
          <a:xfrm>
            <a:off x="623251" y="3822445"/>
            <a:ext cx="1828800" cy="1465545"/>
            <a:chOff x="3325660" y="4720225"/>
            <a:chExt cx="1828800" cy="1465545"/>
          </a:xfrm>
        </p:grpSpPr>
        <p:sp>
          <p:nvSpPr>
            <p:cNvPr id="11" name="Connector 10">
              <a:extLst>
                <a:ext uri="{FF2B5EF4-FFF2-40B4-BE49-F238E27FC236}">
                  <a16:creationId xmlns:a16="http://schemas.microsoft.com/office/drawing/2014/main" id="{4C7A121B-FB09-AD9E-7288-7B3B9DC927D6}"/>
                </a:ext>
              </a:extLst>
            </p:cNvPr>
            <p:cNvSpPr/>
            <p:nvPr/>
          </p:nvSpPr>
          <p:spPr>
            <a:xfrm>
              <a:off x="3504543" y="4720225"/>
              <a:ext cx="1465545" cy="1465545"/>
            </a:xfrm>
            <a:prstGeom prst="flowChartConnector">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F41DB3C2-B73E-C5C0-2D57-9DB6C22A0329}"/>
                </a:ext>
              </a:extLst>
            </p:cNvPr>
            <p:cNvSpPr txBox="1"/>
            <p:nvPr/>
          </p:nvSpPr>
          <p:spPr>
            <a:xfrm>
              <a:off x="3325660" y="5064691"/>
              <a:ext cx="1828800" cy="776614"/>
            </a:xfrm>
            <a:prstGeom prst="rect">
              <a:avLst/>
            </a:prstGeom>
          </p:spPr>
          <p:txBody>
            <a:bodyPr vert="horz" wrap="square" lIns="91440" tIns="45720" rIns="91440" bIns="45720" rtlCol="0" anchor="t">
              <a:noAutofit/>
            </a:bodyPr>
            <a:lstStyle/>
            <a:p>
              <a:pPr algn="ctr"/>
              <a:r>
                <a:rPr lang="en-CH" sz="2400" b="1">
                  <a:solidFill>
                    <a:schemeClr val="bg1"/>
                  </a:solidFill>
                  <a:latin typeface="Arial Narrow" panose="020B0604020202020204" pitchFamily="34" charset="0"/>
                  <a:cs typeface="Arial Narrow" panose="020B0604020202020204" pitchFamily="34" charset="0"/>
                </a:rPr>
                <a:t>HIGH</a:t>
              </a:r>
            </a:p>
            <a:p>
              <a:pPr algn="ctr"/>
              <a:r>
                <a:rPr lang="en-CH" sz="2400" b="1">
                  <a:solidFill>
                    <a:schemeClr val="bg1"/>
                  </a:solidFill>
                  <a:latin typeface="Arial Narrow" panose="020B0604020202020204" pitchFamily="34" charset="0"/>
                  <a:cs typeface="Arial Narrow" panose="020B0604020202020204" pitchFamily="34" charset="0"/>
                </a:rPr>
                <a:t>PRIORITY</a:t>
              </a:r>
            </a:p>
          </p:txBody>
        </p:sp>
      </p:grpSp>
      <p:grpSp>
        <p:nvGrpSpPr>
          <p:cNvPr id="13" name="Group 12">
            <a:extLst>
              <a:ext uri="{FF2B5EF4-FFF2-40B4-BE49-F238E27FC236}">
                <a16:creationId xmlns:a16="http://schemas.microsoft.com/office/drawing/2014/main" id="{B1A01AE8-94BC-03B6-8B3E-60F5A98CEEB5}"/>
              </a:ext>
            </a:extLst>
          </p:cNvPr>
          <p:cNvGrpSpPr/>
          <p:nvPr/>
        </p:nvGrpSpPr>
        <p:grpSpPr>
          <a:xfrm>
            <a:off x="623251" y="1863242"/>
            <a:ext cx="1828800" cy="1465545"/>
            <a:chOff x="3325660" y="4784942"/>
            <a:chExt cx="1828800" cy="1465545"/>
          </a:xfrm>
        </p:grpSpPr>
        <p:sp>
          <p:nvSpPr>
            <p:cNvPr id="14" name="Connector 13">
              <a:extLst>
                <a:ext uri="{FF2B5EF4-FFF2-40B4-BE49-F238E27FC236}">
                  <a16:creationId xmlns:a16="http://schemas.microsoft.com/office/drawing/2014/main" id="{127E9BC8-358A-5BA2-16DC-CD1E9244A923}"/>
                </a:ext>
              </a:extLst>
            </p:cNvPr>
            <p:cNvSpPr/>
            <p:nvPr/>
          </p:nvSpPr>
          <p:spPr>
            <a:xfrm>
              <a:off x="3482236" y="4784942"/>
              <a:ext cx="1465545" cy="1465545"/>
            </a:xfrm>
            <a:prstGeom prst="flowChartConnector">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extBox 14">
              <a:extLst>
                <a:ext uri="{FF2B5EF4-FFF2-40B4-BE49-F238E27FC236}">
                  <a16:creationId xmlns:a16="http://schemas.microsoft.com/office/drawing/2014/main" id="{C4980108-1956-3341-2A56-FE8878E92A0B}"/>
                </a:ext>
              </a:extLst>
            </p:cNvPr>
            <p:cNvSpPr txBox="1"/>
            <p:nvPr/>
          </p:nvSpPr>
          <p:spPr>
            <a:xfrm>
              <a:off x="3325660" y="5064691"/>
              <a:ext cx="1828800" cy="776614"/>
            </a:xfrm>
            <a:prstGeom prst="rect">
              <a:avLst/>
            </a:prstGeom>
          </p:spPr>
          <p:txBody>
            <a:bodyPr vert="horz" wrap="square" lIns="91440" tIns="45720" rIns="91440" bIns="45720" rtlCol="0" anchor="t">
              <a:noAutofit/>
            </a:bodyPr>
            <a:lstStyle/>
            <a:p>
              <a:pPr algn="ctr"/>
              <a:r>
                <a:rPr lang="en-CH" sz="2400" b="1">
                  <a:solidFill>
                    <a:schemeClr val="bg1"/>
                  </a:solidFill>
                  <a:latin typeface="Arial Narrow" panose="020B0604020202020204" pitchFamily="34" charset="0"/>
                  <a:cs typeface="Arial Narrow" panose="020B0604020202020204" pitchFamily="34" charset="0"/>
                </a:rPr>
                <a:t>HIGH</a:t>
              </a:r>
            </a:p>
            <a:p>
              <a:pPr algn="ctr"/>
              <a:r>
                <a:rPr lang="en-CH" sz="2400" b="1">
                  <a:solidFill>
                    <a:schemeClr val="bg1"/>
                  </a:solidFill>
                  <a:latin typeface="Arial Narrow" panose="020B0604020202020204" pitchFamily="34" charset="0"/>
                  <a:cs typeface="Arial Narrow" panose="020B0604020202020204" pitchFamily="34" charset="0"/>
                </a:rPr>
                <a:t>PRIORITY</a:t>
              </a:r>
            </a:p>
          </p:txBody>
        </p:sp>
      </p:grpSp>
    </p:spTree>
    <p:extLst>
      <p:ext uri="{BB962C8B-B14F-4D97-AF65-F5344CB8AC3E}">
        <p14:creationId xmlns:p14="http://schemas.microsoft.com/office/powerpoint/2010/main" val="25716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DC1E5-5046-BF13-C1BB-DF3333C419E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2CEF035-C37E-0E00-920E-3F153524FEBA}"/>
              </a:ext>
            </a:extLst>
          </p:cNvPr>
          <p:cNvSpPr>
            <a:spLocks noGrp="1"/>
          </p:cNvSpPr>
          <p:nvPr>
            <p:ph type="ctrTitle"/>
          </p:nvPr>
        </p:nvSpPr>
        <p:spPr/>
        <p:txBody>
          <a:bodyPr>
            <a:normAutofit/>
          </a:bodyPr>
          <a:lstStyle/>
          <a:p>
            <a:pPr algn="r">
              <a:buClr>
                <a:srgbClr val="000000"/>
              </a:buClr>
              <a:buSzPts val="2800"/>
            </a:pPr>
            <a:r>
              <a:rPr lang="en-US" sz="4800" b="1" err="1">
                <a:solidFill>
                  <a:schemeClr val="bg1"/>
                </a:solidFill>
              </a:rPr>
              <a:t>Immucor-Werfen</a:t>
            </a:r>
            <a:endParaRPr lang="en-US" sz="4800" b="1">
              <a:solidFill>
                <a:schemeClr val="bg1"/>
              </a:solidFill>
              <a:latin typeface="Arial"/>
              <a:ea typeface="Arial"/>
              <a:cs typeface="Arial"/>
              <a:sym typeface="Arial"/>
            </a:endParaRPr>
          </a:p>
        </p:txBody>
      </p:sp>
    </p:spTree>
    <p:extLst>
      <p:ext uri="{BB962C8B-B14F-4D97-AF65-F5344CB8AC3E}">
        <p14:creationId xmlns:p14="http://schemas.microsoft.com/office/powerpoint/2010/main" val="1771333881"/>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0E83C2-4176-6EB2-AFDE-586F400AC9A0}"/>
              </a:ext>
            </a:extLst>
          </p:cNvPr>
          <p:cNvPicPr>
            <a:picLocks noChangeAspect="1"/>
          </p:cNvPicPr>
          <p:nvPr/>
        </p:nvPicPr>
        <p:blipFill>
          <a:blip r:embed="rId3"/>
          <a:stretch>
            <a:fillRect/>
          </a:stretch>
        </p:blipFill>
        <p:spPr>
          <a:xfrm>
            <a:off x="6603275" y="1762686"/>
            <a:ext cx="4874793" cy="3542642"/>
          </a:xfrm>
          <a:prstGeom prst="rect">
            <a:avLst/>
          </a:prstGeom>
        </p:spPr>
      </p:pic>
      <p:sp>
        <p:nvSpPr>
          <p:cNvPr id="5" name="TextBox 4">
            <a:extLst>
              <a:ext uri="{FF2B5EF4-FFF2-40B4-BE49-F238E27FC236}">
                <a16:creationId xmlns:a16="http://schemas.microsoft.com/office/drawing/2014/main" id="{9837E283-55B7-1EE3-7526-6C0888834E2B}"/>
              </a:ext>
            </a:extLst>
          </p:cNvPr>
          <p:cNvSpPr txBox="1"/>
          <p:nvPr/>
        </p:nvSpPr>
        <p:spPr>
          <a:xfrm>
            <a:off x="382555" y="1939968"/>
            <a:ext cx="5906278" cy="3029034"/>
          </a:xfrm>
          <a:prstGeom prst="rect">
            <a:avLst/>
          </a:prstGeom>
          <a:noFill/>
        </p:spPr>
        <p:txBody>
          <a:bodyPr wrap="square">
            <a:spAutoFit/>
          </a:bodyPr>
          <a:lstStyle/>
          <a:p>
            <a:pPr algn="l">
              <a:lnSpc>
                <a:spcPts val="2250"/>
              </a:lnSpc>
              <a:spcAft>
                <a:spcPts val="2250"/>
              </a:spcAft>
            </a:pPr>
            <a:r>
              <a:rPr lang="en-US" b="0" i="0">
                <a:solidFill>
                  <a:srgbClr val="4A4A4A"/>
                </a:solidFill>
                <a:effectLst/>
                <a:latin typeface="Werfen Light"/>
              </a:rPr>
              <a:t>Founded in 1966, </a:t>
            </a:r>
            <a:r>
              <a:rPr lang="en-US" b="0" i="0" err="1">
                <a:solidFill>
                  <a:srgbClr val="4A4A4A"/>
                </a:solidFill>
                <a:effectLst/>
                <a:latin typeface="Werfen Light"/>
              </a:rPr>
              <a:t>Werfen</a:t>
            </a:r>
            <a:r>
              <a:rPr lang="en-US" b="0" i="0">
                <a:solidFill>
                  <a:srgbClr val="4A4A4A"/>
                </a:solidFill>
                <a:effectLst/>
                <a:latin typeface="Werfen Light"/>
              </a:rPr>
              <a:t> is a worldwide developer, manufacturer and distributor of Specialized Diagnostic instruments, related reagents, automation </a:t>
            </a:r>
            <a:r>
              <a:rPr lang="en-US" b="0" i="0" err="1">
                <a:solidFill>
                  <a:srgbClr val="4A4A4A"/>
                </a:solidFill>
                <a:effectLst/>
                <a:latin typeface="Werfen Light"/>
              </a:rPr>
              <a:t>workcells</a:t>
            </a:r>
            <a:r>
              <a:rPr lang="en-US" b="0" i="0">
                <a:solidFill>
                  <a:srgbClr val="4A4A4A"/>
                </a:solidFill>
                <a:effectLst/>
                <a:latin typeface="Werfen Light"/>
              </a:rPr>
              <a:t>, and data management solutions for use primarily in hospitals and independent clinical laboratories. The Company's business lines include Hemostasis, Acute Care Diagnostics, Autoimmunity, and Original Equipment Manufacturing (OEM). </a:t>
            </a:r>
            <a:r>
              <a:rPr lang="en-US" b="0" i="0" err="1">
                <a:solidFill>
                  <a:srgbClr val="4A4A4A"/>
                </a:solidFill>
                <a:effectLst/>
                <a:latin typeface="Werfen Light"/>
              </a:rPr>
              <a:t>Werfen</a:t>
            </a:r>
            <a:r>
              <a:rPr lang="en-US" b="0" i="0">
                <a:solidFill>
                  <a:srgbClr val="4A4A4A"/>
                </a:solidFill>
                <a:effectLst/>
                <a:latin typeface="Werfen Light"/>
              </a:rPr>
              <a:t> operates directly in more than 30 countries and in more than 100 territories through distributors. For more information, visit </a:t>
            </a:r>
            <a:r>
              <a:rPr lang="en-US" b="0" i="0" u="none" strike="noStrike">
                <a:solidFill>
                  <a:srgbClr val="E87722"/>
                </a:solidFill>
                <a:effectLst/>
                <a:latin typeface="Werfen Light"/>
                <a:hlinkClick r:id="rId4"/>
              </a:rPr>
              <a:t>werfen.com</a:t>
            </a:r>
            <a:endParaRPr lang="en-US" b="0" i="0">
              <a:solidFill>
                <a:srgbClr val="4A4A4A"/>
              </a:solidFill>
              <a:effectLst/>
              <a:latin typeface="Werfen Light"/>
            </a:endParaRPr>
          </a:p>
        </p:txBody>
      </p:sp>
      <p:pic>
        <p:nvPicPr>
          <p:cNvPr id="3" name="Picture 2" descr="A green and white sign with white letters&#10;&#10;Description automatically generated">
            <a:extLst>
              <a:ext uri="{FF2B5EF4-FFF2-40B4-BE49-F238E27FC236}">
                <a16:creationId xmlns:a16="http://schemas.microsoft.com/office/drawing/2014/main" id="{8729F0CE-5ADE-1FAD-9331-D93CCB22E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098A40DE-DE68-E542-9CE7-2D9ADA7AF700}"/>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About </a:t>
            </a:r>
            <a:r>
              <a:rPr lang="en-US" err="1"/>
              <a:t>Werfen</a:t>
            </a:r>
            <a:endParaRPr lang="en-GB" b="1"/>
          </a:p>
        </p:txBody>
      </p:sp>
      <p:pic>
        <p:nvPicPr>
          <p:cNvPr id="12" name="Picture 11" descr="A black background with blue text&#10;&#10;Description automatically generated">
            <a:extLst>
              <a:ext uri="{FF2B5EF4-FFF2-40B4-BE49-F238E27FC236}">
                <a16:creationId xmlns:a16="http://schemas.microsoft.com/office/drawing/2014/main" id="{EF5D49D0-8D54-D875-118E-61A14BC509FF}"/>
              </a:ext>
            </a:extLst>
          </p:cNvPr>
          <p:cNvPicPr>
            <a:picLocks noChangeAspect="1"/>
          </p:cNvPicPr>
          <p:nvPr/>
        </p:nvPicPr>
        <p:blipFill>
          <a:blip r:embed="rId6">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3" name="Picture 12" descr="A black background with blue text&#10;&#10;Description automatically generated">
            <a:extLst>
              <a:ext uri="{FF2B5EF4-FFF2-40B4-BE49-F238E27FC236}">
                <a16:creationId xmlns:a16="http://schemas.microsoft.com/office/drawing/2014/main" id="{1F8AD58B-78FF-9AD2-FAE3-3C0D5E6009CE}"/>
              </a:ext>
            </a:extLst>
          </p:cNvPr>
          <p:cNvPicPr>
            <a:picLocks noChangeAspect="1"/>
          </p:cNvPicPr>
          <p:nvPr/>
        </p:nvPicPr>
        <p:blipFill>
          <a:blip r:embed="rId6">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3028925125"/>
      </p:ext>
    </p:extLst>
  </p:cSld>
  <p:clrMapOvr>
    <a:masterClrMapping/>
  </p:clrMapOvr>
  <p:transition spd="med"/>
  <p:extLst>
    <p:ext uri="{6950BFC3-D8DA-4A85-94F7-54DA5524770B}">
      <p188:commentRel xmlns:p188="http://schemas.microsoft.com/office/powerpoint/2018/8/main" r:id="rId2"/>
    </p:ext>
  </p:extLs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D640A-5AB6-D18E-5A22-7C03E73890C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921EF11-B878-2A3C-B5D6-CC682647E5D6}"/>
              </a:ext>
            </a:extLst>
          </p:cNvPr>
          <p:cNvSpPr txBox="1"/>
          <p:nvPr/>
        </p:nvSpPr>
        <p:spPr>
          <a:xfrm>
            <a:off x="571501" y="2069652"/>
            <a:ext cx="5559552" cy="2308324"/>
          </a:xfrm>
          <a:prstGeom prst="rect">
            <a:avLst/>
          </a:prstGeom>
          <a:noFill/>
        </p:spPr>
        <p:txBody>
          <a:bodyPr wrap="square">
            <a:spAutoFit/>
          </a:bodyPr>
          <a:lstStyle/>
          <a:p>
            <a:r>
              <a:rPr lang="en-US"/>
              <a:t>Founded in 1982, </a:t>
            </a:r>
            <a:r>
              <a:rPr lang="en-US" err="1"/>
              <a:t>Immucor</a:t>
            </a:r>
            <a:r>
              <a:rPr lang="en-US"/>
              <a:t> is a global leader in Transfusion and Transplant diagnostics, facilitating patient-donor compatibility. The Company strives to create a world where anyone, anywhere in need of a transfusion or a transplant receives the right blood or transplant that is safe, accessible, and affordable. With the right match, a life can be transformed, together. To learn more, visit </a:t>
            </a:r>
            <a:r>
              <a:rPr lang="en-US" err="1"/>
              <a:t>immucor.com</a:t>
            </a:r>
            <a:r>
              <a:rPr lang="en-US"/>
              <a:t>.</a:t>
            </a:r>
            <a:endParaRPr lang="en-CH"/>
          </a:p>
        </p:txBody>
      </p:sp>
      <p:pic>
        <p:nvPicPr>
          <p:cNvPr id="7" name="Picture 6">
            <a:extLst>
              <a:ext uri="{FF2B5EF4-FFF2-40B4-BE49-F238E27FC236}">
                <a16:creationId xmlns:a16="http://schemas.microsoft.com/office/drawing/2014/main" id="{385AE37F-53F7-8BD5-3AEB-F7E6B944C6BF}"/>
              </a:ext>
            </a:extLst>
          </p:cNvPr>
          <p:cNvPicPr>
            <a:picLocks noChangeAspect="1"/>
          </p:cNvPicPr>
          <p:nvPr/>
        </p:nvPicPr>
        <p:blipFill>
          <a:blip r:embed="rId2"/>
          <a:stretch>
            <a:fillRect/>
          </a:stretch>
        </p:blipFill>
        <p:spPr>
          <a:xfrm>
            <a:off x="6826250" y="2069652"/>
            <a:ext cx="4829302" cy="2692336"/>
          </a:xfrm>
          <a:prstGeom prst="rect">
            <a:avLst/>
          </a:prstGeom>
        </p:spPr>
      </p:pic>
      <p:sp>
        <p:nvSpPr>
          <p:cNvPr id="8" name="TextBox 7">
            <a:extLst>
              <a:ext uri="{FF2B5EF4-FFF2-40B4-BE49-F238E27FC236}">
                <a16:creationId xmlns:a16="http://schemas.microsoft.com/office/drawing/2014/main" id="{D23FE82B-1F58-8DC3-AF9B-379446C14C36}"/>
              </a:ext>
            </a:extLst>
          </p:cNvPr>
          <p:cNvSpPr txBox="1"/>
          <p:nvPr/>
        </p:nvSpPr>
        <p:spPr>
          <a:xfrm>
            <a:off x="3127248" y="5772848"/>
            <a:ext cx="914400" cy="914400"/>
          </a:xfrm>
          <a:prstGeom prst="rect">
            <a:avLst/>
          </a:prstGeom>
        </p:spPr>
        <p:txBody>
          <a:bodyPr vert="horz" wrap="none" lIns="91440" tIns="45720" rIns="91440" bIns="45720" rtlCol="0" anchor="t">
            <a:normAutofit/>
          </a:bodyPr>
          <a:lstStyle/>
          <a:p>
            <a:r>
              <a:rPr lang="en-US" b="1" err="1"/>
              <a:t>Immucor</a:t>
            </a:r>
            <a:r>
              <a:rPr lang="en-US" b="1"/>
              <a:t> was acquired by </a:t>
            </a:r>
            <a:r>
              <a:rPr lang="en-US" b="1" err="1"/>
              <a:t>Werfen</a:t>
            </a:r>
            <a:r>
              <a:rPr lang="en-US" b="1"/>
              <a:t> in November 2022</a:t>
            </a:r>
            <a:r>
              <a:rPr lang="en-US"/>
              <a:t>.</a:t>
            </a:r>
            <a:endParaRPr lang="en-CH"/>
          </a:p>
        </p:txBody>
      </p:sp>
      <p:pic>
        <p:nvPicPr>
          <p:cNvPr id="3" name="Picture 2" descr="A green and white sign with white letters&#10;&#10;Description automatically generated">
            <a:extLst>
              <a:ext uri="{FF2B5EF4-FFF2-40B4-BE49-F238E27FC236}">
                <a16:creationId xmlns:a16="http://schemas.microsoft.com/office/drawing/2014/main" id="{3560AB75-9E42-6556-3AB9-DC1BD377A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5" name="Title 1">
            <a:extLst>
              <a:ext uri="{FF2B5EF4-FFF2-40B4-BE49-F238E27FC236}">
                <a16:creationId xmlns:a16="http://schemas.microsoft.com/office/drawing/2014/main" id="{BD03348F-0E35-34F7-C3FB-CC4209AF9E30}"/>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About </a:t>
            </a:r>
            <a:r>
              <a:rPr lang="en-US" err="1"/>
              <a:t>Immucor</a:t>
            </a:r>
            <a:endParaRPr lang="en-GB" b="1"/>
          </a:p>
        </p:txBody>
      </p:sp>
      <p:pic>
        <p:nvPicPr>
          <p:cNvPr id="6" name="Picture 5" descr="A black background with blue text&#10;&#10;Description automatically generated">
            <a:extLst>
              <a:ext uri="{FF2B5EF4-FFF2-40B4-BE49-F238E27FC236}">
                <a16:creationId xmlns:a16="http://schemas.microsoft.com/office/drawing/2014/main" id="{2688250B-FB12-8ACB-D69A-0858F5CF2204}"/>
              </a:ext>
            </a:extLst>
          </p:cNvPr>
          <p:cNvPicPr>
            <a:picLocks noChangeAspect="1"/>
          </p:cNvPicPr>
          <p:nvPr/>
        </p:nvPicPr>
        <p:blipFill>
          <a:blip r:embed="rId4">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D848D3AE-C2F3-FA5D-17EB-373F15B31DC5}"/>
              </a:ext>
            </a:extLst>
          </p:cNvPr>
          <p:cNvPicPr>
            <a:picLocks noChangeAspect="1"/>
          </p:cNvPicPr>
          <p:nvPr/>
        </p:nvPicPr>
        <p:blipFill>
          <a:blip r:embed="rId4">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46101545"/>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75394-D5D8-1DE4-5C0B-77957AE278A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F03206D-A290-3C48-B407-4205C6AE4B6A}"/>
              </a:ext>
            </a:extLst>
          </p:cNvPr>
          <p:cNvSpPr txBox="1"/>
          <p:nvPr/>
        </p:nvSpPr>
        <p:spPr>
          <a:xfrm>
            <a:off x="3127248" y="5772848"/>
            <a:ext cx="914400" cy="914400"/>
          </a:xfrm>
          <a:prstGeom prst="rect">
            <a:avLst/>
          </a:prstGeom>
        </p:spPr>
        <p:txBody>
          <a:bodyPr vert="horz" wrap="none" lIns="91440" tIns="45720" rIns="91440" bIns="45720" rtlCol="0" anchor="t">
            <a:normAutofit/>
          </a:bodyPr>
          <a:lstStyle/>
          <a:p>
            <a:endParaRPr lang="en-CH"/>
          </a:p>
        </p:txBody>
      </p:sp>
      <p:pic>
        <p:nvPicPr>
          <p:cNvPr id="3" name="Picture 2" descr="A green and white sign with white letters&#10;&#10;Description automatically generated">
            <a:extLst>
              <a:ext uri="{FF2B5EF4-FFF2-40B4-BE49-F238E27FC236}">
                <a16:creationId xmlns:a16="http://schemas.microsoft.com/office/drawing/2014/main" id="{F1CB039D-1E36-4D0C-CE4A-E10C30D58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5" name="Title 1">
            <a:extLst>
              <a:ext uri="{FF2B5EF4-FFF2-40B4-BE49-F238E27FC236}">
                <a16:creationId xmlns:a16="http://schemas.microsoft.com/office/drawing/2014/main" id="{1E2B5A71-28ED-C6B5-D11A-3E0520C0BAE1}"/>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About</a:t>
            </a:r>
            <a:endParaRPr lang="en-GB" b="1"/>
          </a:p>
        </p:txBody>
      </p:sp>
      <p:pic>
        <p:nvPicPr>
          <p:cNvPr id="6" name="Picture 5" descr="A black background with blue text&#10;&#10;Description automatically generated">
            <a:extLst>
              <a:ext uri="{FF2B5EF4-FFF2-40B4-BE49-F238E27FC236}">
                <a16:creationId xmlns:a16="http://schemas.microsoft.com/office/drawing/2014/main" id="{0277F837-689F-B28C-BF62-9455786B577B}"/>
              </a:ext>
            </a:extLst>
          </p:cNvPr>
          <p:cNvPicPr>
            <a:picLocks noChangeAspect="1"/>
          </p:cNvPicPr>
          <p:nvPr/>
        </p:nvPicPr>
        <p:blipFill>
          <a:blip r:embed="rId3">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74D0F2BD-7A68-9618-0882-570052384E30}"/>
              </a:ext>
            </a:extLst>
          </p:cNvPr>
          <p:cNvPicPr>
            <a:picLocks noChangeAspect="1"/>
          </p:cNvPicPr>
          <p:nvPr/>
        </p:nvPicPr>
        <p:blipFill>
          <a:blip r:embed="rId3">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
        <p:nvSpPr>
          <p:cNvPr id="2" name="TextBox 1">
            <a:extLst>
              <a:ext uri="{FF2B5EF4-FFF2-40B4-BE49-F238E27FC236}">
                <a16:creationId xmlns:a16="http://schemas.microsoft.com/office/drawing/2014/main" id="{DFCAFD8A-C7F1-2D79-6FA5-C814B8095F5D}"/>
              </a:ext>
            </a:extLst>
          </p:cNvPr>
          <p:cNvSpPr txBox="1"/>
          <p:nvPr/>
        </p:nvSpPr>
        <p:spPr>
          <a:xfrm>
            <a:off x="357809" y="1963972"/>
            <a:ext cx="8730532" cy="1677725"/>
          </a:xfrm>
          <a:prstGeom prst="rect">
            <a:avLst/>
          </a:prstGeom>
        </p:spPr>
        <p:txBody>
          <a:bodyPr vert="horz" wrap="none" lIns="91440" tIns="45720" rIns="91440" bIns="45720" rtlCol="0" anchor="t">
            <a:normAutofit lnSpcReduction="10000"/>
          </a:bodyPr>
          <a:lstStyle/>
          <a:p>
            <a:r>
              <a:rPr lang="en-US" err="1"/>
              <a:t>Immucor</a:t>
            </a:r>
            <a:r>
              <a:rPr lang="en-US"/>
              <a:t> has a less positive perception from customers, specially when we speak about the instruments.</a:t>
            </a:r>
          </a:p>
          <a:p>
            <a:r>
              <a:rPr lang="en-US"/>
              <a:t>They speak about :</a:t>
            </a:r>
          </a:p>
          <a:p>
            <a:endParaRPr lang="en-US"/>
          </a:p>
          <a:p>
            <a:r>
              <a:rPr lang="en-US"/>
              <a:t>Frequent breakdown</a:t>
            </a:r>
          </a:p>
          <a:p>
            <a:r>
              <a:rPr lang="en-US"/>
              <a:t>Little capacity of centrifuge and incubator</a:t>
            </a:r>
          </a:p>
          <a:p>
            <a:r>
              <a:rPr lang="en-US"/>
              <a:t>Lower sensitivity and repeatability</a:t>
            </a:r>
          </a:p>
        </p:txBody>
      </p:sp>
      <p:pic>
        <p:nvPicPr>
          <p:cNvPr id="11" name="Picture 10">
            <a:extLst>
              <a:ext uri="{FF2B5EF4-FFF2-40B4-BE49-F238E27FC236}">
                <a16:creationId xmlns:a16="http://schemas.microsoft.com/office/drawing/2014/main" id="{8799F382-C94F-C74A-CBFF-CFA5A7116FAC}"/>
              </a:ext>
            </a:extLst>
          </p:cNvPr>
          <p:cNvPicPr>
            <a:picLocks noChangeAspect="1"/>
          </p:cNvPicPr>
          <p:nvPr/>
        </p:nvPicPr>
        <p:blipFill>
          <a:blip r:embed="rId4"/>
          <a:srcRect l="33726" t="23228"/>
          <a:stretch/>
        </p:blipFill>
        <p:spPr>
          <a:xfrm>
            <a:off x="5384697" y="3164653"/>
            <a:ext cx="5833652" cy="2852262"/>
          </a:xfrm>
          <a:prstGeom prst="rect">
            <a:avLst/>
          </a:prstGeom>
        </p:spPr>
      </p:pic>
      <p:sp>
        <p:nvSpPr>
          <p:cNvPr id="12" name="Rectangle 11">
            <a:extLst>
              <a:ext uri="{FF2B5EF4-FFF2-40B4-BE49-F238E27FC236}">
                <a16:creationId xmlns:a16="http://schemas.microsoft.com/office/drawing/2014/main" id="{646E719B-761A-B8C1-1D72-0CF96814D640}"/>
              </a:ext>
            </a:extLst>
          </p:cNvPr>
          <p:cNvSpPr/>
          <p:nvPr/>
        </p:nvSpPr>
        <p:spPr>
          <a:xfrm>
            <a:off x="5168348" y="2957885"/>
            <a:ext cx="803082" cy="795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B4810F-539B-7984-16D0-486092A96B17}"/>
              </a:ext>
            </a:extLst>
          </p:cNvPr>
          <p:cNvSpPr/>
          <p:nvPr/>
        </p:nvSpPr>
        <p:spPr>
          <a:xfrm>
            <a:off x="5168348" y="2957885"/>
            <a:ext cx="866692" cy="68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D76DD2B-E73D-7237-B45C-06429B0A17DD}"/>
              </a:ext>
            </a:extLst>
          </p:cNvPr>
          <p:cNvSpPr/>
          <p:nvPr/>
        </p:nvSpPr>
        <p:spPr>
          <a:xfrm>
            <a:off x="7784327" y="2775005"/>
            <a:ext cx="3061252" cy="57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C17B20-29B1-19B1-5DE1-942E6F9F4B82}"/>
              </a:ext>
            </a:extLst>
          </p:cNvPr>
          <p:cNvSpPr/>
          <p:nvPr/>
        </p:nvSpPr>
        <p:spPr>
          <a:xfrm>
            <a:off x="7935402" y="3347499"/>
            <a:ext cx="3499296" cy="1494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325621"/>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4E125E-ECD1-064E-1A74-11785046D798}"/>
              </a:ext>
            </a:extLst>
          </p:cNvPr>
          <p:cNvPicPr>
            <a:picLocks noChangeAspect="1"/>
          </p:cNvPicPr>
          <p:nvPr/>
        </p:nvPicPr>
        <p:blipFill>
          <a:blip r:embed="rId2"/>
          <a:stretch>
            <a:fillRect/>
          </a:stretch>
        </p:blipFill>
        <p:spPr>
          <a:xfrm>
            <a:off x="497415" y="990285"/>
            <a:ext cx="4468634" cy="5355025"/>
          </a:xfrm>
          <a:prstGeom prst="rect">
            <a:avLst/>
          </a:prstGeom>
        </p:spPr>
      </p:pic>
      <p:pic>
        <p:nvPicPr>
          <p:cNvPr id="8" name="Picture 7">
            <a:extLst>
              <a:ext uri="{FF2B5EF4-FFF2-40B4-BE49-F238E27FC236}">
                <a16:creationId xmlns:a16="http://schemas.microsoft.com/office/drawing/2014/main" id="{144049E2-EA6B-490E-EACC-78A772DE128C}"/>
              </a:ext>
            </a:extLst>
          </p:cNvPr>
          <p:cNvPicPr>
            <a:picLocks noChangeAspect="1"/>
          </p:cNvPicPr>
          <p:nvPr/>
        </p:nvPicPr>
        <p:blipFill>
          <a:blip r:embed="rId3"/>
          <a:stretch>
            <a:fillRect/>
          </a:stretch>
        </p:blipFill>
        <p:spPr>
          <a:xfrm>
            <a:off x="5030150" y="997000"/>
            <a:ext cx="3710648" cy="4639532"/>
          </a:xfrm>
          <a:prstGeom prst="rect">
            <a:avLst/>
          </a:prstGeom>
        </p:spPr>
      </p:pic>
      <p:pic>
        <p:nvPicPr>
          <p:cNvPr id="14" name="Picture 13">
            <a:extLst>
              <a:ext uri="{FF2B5EF4-FFF2-40B4-BE49-F238E27FC236}">
                <a16:creationId xmlns:a16="http://schemas.microsoft.com/office/drawing/2014/main" id="{5E0680F6-3E28-1E3D-3F57-377A401BDD8F}"/>
              </a:ext>
            </a:extLst>
          </p:cNvPr>
          <p:cNvPicPr>
            <a:picLocks noChangeAspect="1"/>
          </p:cNvPicPr>
          <p:nvPr/>
        </p:nvPicPr>
        <p:blipFill>
          <a:blip r:embed="rId4"/>
          <a:stretch>
            <a:fillRect/>
          </a:stretch>
        </p:blipFill>
        <p:spPr>
          <a:xfrm>
            <a:off x="10391887" y="1296653"/>
            <a:ext cx="1790950" cy="1781424"/>
          </a:xfrm>
          <a:prstGeom prst="rect">
            <a:avLst/>
          </a:prstGeom>
        </p:spPr>
      </p:pic>
      <p:pic>
        <p:nvPicPr>
          <p:cNvPr id="16" name="Picture 15">
            <a:extLst>
              <a:ext uri="{FF2B5EF4-FFF2-40B4-BE49-F238E27FC236}">
                <a16:creationId xmlns:a16="http://schemas.microsoft.com/office/drawing/2014/main" id="{E0BEA892-2E78-0C7C-5C6E-78784587AE31}"/>
              </a:ext>
            </a:extLst>
          </p:cNvPr>
          <p:cNvPicPr>
            <a:picLocks noChangeAspect="1"/>
          </p:cNvPicPr>
          <p:nvPr/>
        </p:nvPicPr>
        <p:blipFill>
          <a:blip r:embed="rId5"/>
          <a:stretch>
            <a:fillRect/>
          </a:stretch>
        </p:blipFill>
        <p:spPr>
          <a:xfrm>
            <a:off x="8290238" y="1766878"/>
            <a:ext cx="1819529" cy="1867161"/>
          </a:xfrm>
          <a:prstGeom prst="rect">
            <a:avLst/>
          </a:prstGeom>
        </p:spPr>
      </p:pic>
      <p:pic>
        <p:nvPicPr>
          <p:cNvPr id="18" name="Picture 17">
            <a:extLst>
              <a:ext uri="{FF2B5EF4-FFF2-40B4-BE49-F238E27FC236}">
                <a16:creationId xmlns:a16="http://schemas.microsoft.com/office/drawing/2014/main" id="{AC2D9C59-EB6B-CB21-CBD9-6128682C517A}"/>
              </a:ext>
            </a:extLst>
          </p:cNvPr>
          <p:cNvPicPr>
            <a:picLocks noChangeAspect="1"/>
          </p:cNvPicPr>
          <p:nvPr/>
        </p:nvPicPr>
        <p:blipFill>
          <a:blip r:embed="rId6"/>
          <a:stretch>
            <a:fillRect/>
          </a:stretch>
        </p:blipFill>
        <p:spPr>
          <a:xfrm>
            <a:off x="8774870" y="34124"/>
            <a:ext cx="1617017" cy="1530545"/>
          </a:xfrm>
          <a:prstGeom prst="rect">
            <a:avLst/>
          </a:prstGeom>
        </p:spPr>
      </p:pic>
      <p:pic>
        <p:nvPicPr>
          <p:cNvPr id="20" name="Picture 19">
            <a:extLst>
              <a:ext uri="{FF2B5EF4-FFF2-40B4-BE49-F238E27FC236}">
                <a16:creationId xmlns:a16="http://schemas.microsoft.com/office/drawing/2014/main" id="{4FC774D7-52B7-9505-5673-4C84F8BCA61D}"/>
              </a:ext>
            </a:extLst>
          </p:cNvPr>
          <p:cNvPicPr>
            <a:picLocks noChangeAspect="1"/>
          </p:cNvPicPr>
          <p:nvPr/>
        </p:nvPicPr>
        <p:blipFill>
          <a:blip r:embed="rId7"/>
          <a:stretch>
            <a:fillRect/>
          </a:stretch>
        </p:blipFill>
        <p:spPr>
          <a:xfrm>
            <a:off x="8309290" y="3775444"/>
            <a:ext cx="1781424" cy="1886213"/>
          </a:xfrm>
          <a:prstGeom prst="rect">
            <a:avLst/>
          </a:prstGeom>
        </p:spPr>
      </p:pic>
      <p:pic>
        <p:nvPicPr>
          <p:cNvPr id="4" name="Picture 3">
            <a:extLst>
              <a:ext uri="{FF2B5EF4-FFF2-40B4-BE49-F238E27FC236}">
                <a16:creationId xmlns:a16="http://schemas.microsoft.com/office/drawing/2014/main" id="{71A73702-7EC0-A43B-8654-6DABA06E8A85}"/>
              </a:ext>
            </a:extLst>
          </p:cNvPr>
          <p:cNvPicPr>
            <a:picLocks noChangeAspect="1"/>
          </p:cNvPicPr>
          <p:nvPr/>
        </p:nvPicPr>
        <p:blipFill>
          <a:blip r:embed="rId8"/>
          <a:stretch>
            <a:fillRect/>
          </a:stretch>
        </p:blipFill>
        <p:spPr>
          <a:xfrm>
            <a:off x="4506972" y="3078077"/>
            <a:ext cx="3384271" cy="3877056"/>
          </a:xfrm>
          <a:prstGeom prst="rect">
            <a:avLst/>
          </a:prstGeom>
        </p:spPr>
      </p:pic>
      <p:pic>
        <p:nvPicPr>
          <p:cNvPr id="10" name="Picture 9">
            <a:extLst>
              <a:ext uri="{FF2B5EF4-FFF2-40B4-BE49-F238E27FC236}">
                <a16:creationId xmlns:a16="http://schemas.microsoft.com/office/drawing/2014/main" id="{A739786B-141D-92F9-F45E-711696A9E814}"/>
              </a:ext>
            </a:extLst>
          </p:cNvPr>
          <p:cNvPicPr>
            <a:picLocks noChangeAspect="1"/>
          </p:cNvPicPr>
          <p:nvPr/>
        </p:nvPicPr>
        <p:blipFill>
          <a:blip r:embed="rId9"/>
          <a:stretch>
            <a:fillRect/>
          </a:stretch>
        </p:blipFill>
        <p:spPr>
          <a:xfrm>
            <a:off x="9994392" y="4062607"/>
            <a:ext cx="2276884" cy="2608422"/>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464A2BD8-5224-FA20-E970-B5168CEE06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6" name="Title 1">
            <a:extLst>
              <a:ext uri="{FF2B5EF4-FFF2-40B4-BE49-F238E27FC236}">
                <a16:creationId xmlns:a16="http://schemas.microsoft.com/office/drawing/2014/main" id="{BE40FA67-442C-8BB5-C079-ED86F7AF954B}"/>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Technology</a:t>
            </a:r>
            <a:endParaRPr lang="en-GB" b="1"/>
          </a:p>
        </p:txBody>
      </p:sp>
      <p:pic>
        <p:nvPicPr>
          <p:cNvPr id="7" name="Picture 6" descr="A black background with blue text&#10;&#10;Description automatically generated">
            <a:extLst>
              <a:ext uri="{FF2B5EF4-FFF2-40B4-BE49-F238E27FC236}">
                <a16:creationId xmlns:a16="http://schemas.microsoft.com/office/drawing/2014/main" id="{E7364E7A-2060-FEB5-BEED-1AECFF09484A}"/>
              </a:ext>
            </a:extLst>
          </p:cNvPr>
          <p:cNvPicPr>
            <a:picLocks noChangeAspect="1"/>
          </p:cNvPicPr>
          <p:nvPr/>
        </p:nvPicPr>
        <p:blipFill>
          <a:blip r:embed="rId11">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6D1BCE8F-C391-ECCE-6F60-AC179D823981}"/>
              </a:ext>
            </a:extLst>
          </p:cNvPr>
          <p:cNvPicPr>
            <a:picLocks noChangeAspect="1"/>
          </p:cNvPicPr>
          <p:nvPr/>
        </p:nvPicPr>
        <p:blipFill>
          <a:blip r:embed="rId11">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18241459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96A96-3A7F-F499-4FC3-4B712287DA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5E92D28-2CE5-1D31-78C0-7B6EFDDBEFC1}"/>
              </a:ext>
            </a:extLst>
          </p:cNvPr>
          <p:cNvPicPr>
            <a:picLocks noChangeAspect="1"/>
          </p:cNvPicPr>
          <p:nvPr/>
        </p:nvPicPr>
        <p:blipFill>
          <a:blip r:embed="rId2"/>
          <a:stretch>
            <a:fillRect/>
          </a:stretch>
        </p:blipFill>
        <p:spPr>
          <a:xfrm>
            <a:off x="666586" y="1585448"/>
            <a:ext cx="3384271" cy="3877056"/>
          </a:xfrm>
          <a:prstGeom prst="rect">
            <a:avLst/>
          </a:prstGeom>
        </p:spPr>
      </p:pic>
      <p:pic>
        <p:nvPicPr>
          <p:cNvPr id="3" name="Picture 2">
            <a:extLst>
              <a:ext uri="{FF2B5EF4-FFF2-40B4-BE49-F238E27FC236}">
                <a16:creationId xmlns:a16="http://schemas.microsoft.com/office/drawing/2014/main" id="{83C99988-2AA8-62E3-EE83-EC15E7CA8F49}"/>
              </a:ext>
            </a:extLst>
          </p:cNvPr>
          <p:cNvPicPr>
            <a:picLocks noChangeAspect="1"/>
          </p:cNvPicPr>
          <p:nvPr/>
        </p:nvPicPr>
        <p:blipFill>
          <a:blip r:embed="rId3"/>
          <a:stretch>
            <a:fillRect/>
          </a:stretch>
        </p:blipFill>
        <p:spPr>
          <a:xfrm>
            <a:off x="4338027" y="1074527"/>
            <a:ext cx="6289687" cy="4898898"/>
          </a:xfrm>
          <a:prstGeom prst="rect">
            <a:avLst/>
          </a:prstGeom>
        </p:spPr>
      </p:pic>
      <p:pic>
        <p:nvPicPr>
          <p:cNvPr id="5" name="Picture 4" descr="A green and white sign with white letters&#10;&#10;Description automatically generated">
            <a:extLst>
              <a:ext uri="{FF2B5EF4-FFF2-40B4-BE49-F238E27FC236}">
                <a16:creationId xmlns:a16="http://schemas.microsoft.com/office/drawing/2014/main" id="{499F18A7-63C4-2B0D-542E-C3F25D897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6" name="Title 1">
            <a:extLst>
              <a:ext uri="{FF2B5EF4-FFF2-40B4-BE49-F238E27FC236}">
                <a16:creationId xmlns:a16="http://schemas.microsoft.com/office/drawing/2014/main" id="{52FEAEFE-1333-E560-40DE-E38BDC4E4DB0}"/>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Technology</a:t>
            </a:r>
            <a:endParaRPr lang="en-GB" b="1"/>
          </a:p>
        </p:txBody>
      </p:sp>
      <p:pic>
        <p:nvPicPr>
          <p:cNvPr id="7" name="Picture 6" descr="A black background with blue text&#10;&#10;Description automatically generated">
            <a:extLst>
              <a:ext uri="{FF2B5EF4-FFF2-40B4-BE49-F238E27FC236}">
                <a16:creationId xmlns:a16="http://schemas.microsoft.com/office/drawing/2014/main" id="{7E35B6EE-1092-6DDC-3383-D3F109A6A5BA}"/>
              </a:ext>
            </a:extLst>
          </p:cNvPr>
          <p:cNvPicPr>
            <a:picLocks noChangeAspect="1"/>
          </p:cNvPicPr>
          <p:nvPr/>
        </p:nvPicPr>
        <p:blipFill>
          <a:blip r:embed="rId5">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21AFE3DB-8EEF-9484-1C95-150C995D5D80}"/>
              </a:ext>
            </a:extLst>
          </p:cNvPr>
          <p:cNvPicPr>
            <a:picLocks noChangeAspect="1"/>
          </p:cNvPicPr>
          <p:nvPr/>
        </p:nvPicPr>
        <p:blipFill>
          <a:blip r:embed="rId5">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31491413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980AE-6EBF-E6E0-3F28-63DBEF8F4C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E7B634C-3C82-11C7-9A6C-4B3080AAF119}"/>
              </a:ext>
            </a:extLst>
          </p:cNvPr>
          <p:cNvPicPr>
            <a:picLocks noChangeAspect="1"/>
          </p:cNvPicPr>
          <p:nvPr/>
        </p:nvPicPr>
        <p:blipFill>
          <a:blip r:embed="rId2"/>
          <a:stretch>
            <a:fillRect/>
          </a:stretch>
        </p:blipFill>
        <p:spPr>
          <a:xfrm>
            <a:off x="405026" y="877860"/>
            <a:ext cx="4468634" cy="5355025"/>
          </a:xfrm>
          <a:prstGeom prst="rect">
            <a:avLst/>
          </a:prstGeom>
        </p:spPr>
      </p:pic>
      <p:pic>
        <p:nvPicPr>
          <p:cNvPr id="4" name="Picture 3">
            <a:extLst>
              <a:ext uri="{FF2B5EF4-FFF2-40B4-BE49-F238E27FC236}">
                <a16:creationId xmlns:a16="http://schemas.microsoft.com/office/drawing/2014/main" id="{39AB58D3-C164-E8C6-C564-52E4EA47F726}"/>
              </a:ext>
            </a:extLst>
          </p:cNvPr>
          <p:cNvPicPr>
            <a:picLocks noChangeAspect="1"/>
          </p:cNvPicPr>
          <p:nvPr/>
        </p:nvPicPr>
        <p:blipFill>
          <a:blip r:embed="rId3"/>
          <a:stretch>
            <a:fillRect/>
          </a:stretch>
        </p:blipFill>
        <p:spPr>
          <a:xfrm>
            <a:off x="1848677" y="3555372"/>
            <a:ext cx="9435949" cy="2889302"/>
          </a:xfrm>
          <a:prstGeom prst="rect">
            <a:avLst/>
          </a:prstGeom>
        </p:spPr>
      </p:pic>
      <p:pic>
        <p:nvPicPr>
          <p:cNvPr id="6" name="Picture 5">
            <a:extLst>
              <a:ext uri="{FF2B5EF4-FFF2-40B4-BE49-F238E27FC236}">
                <a16:creationId xmlns:a16="http://schemas.microsoft.com/office/drawing/2014/main" id="{F0CE0BE1-957B-E2A6-6612-F4A4F89768BA}"/>
              </a:ext>
            </a:extLst>
          </p:cNvPr>
          <p:cNvPicPr>
            <a:picLocks noChangeAspect="1"/>
          </p:cNvPicPr>
          <p:nvPr/>
        </p:nvPicPr>
        <p:blipFill>
          <a:blip r:embed="rId4"/>
          <a:stretch>
            <a:fillRect/>
          </a:stretch>
        </p:blipFill>
        <p:spPr>
          <a:xfrm>
            <a:off x="5016604" y="1050145"/>
            <a:ext cx="1966186" cy="2252483"/>
          </a:xfrm>
          <a:prstGeom prst="rect">
            <a:avLst/>
          </a:prstGeom>
        </p:spPr>
      </p:pic>
      <p:pic>
        <p:nvPicPr>
          <p:cNvPr id="8" name="Picture 7">
            <a:extLst>
              <a:ext uri="{FF2B5EF4-FFF2-40B4-BE49-F238E27FC236}">
                <a16:creationId xmlns:a16="http://schemas.microsoft.com/office/drawing/2014/main" id="{BA363AA5-3B5F-25A5-BBB1-4C647F3C0ADC}"/>
              </a:ext>
            </a:extLst>
          </p:cNvPr>
          <p:cNvPicPr>
            <a:picLocks noChangeAspect="1"/>
          </p:cNvPicPr>
          <p:nvPr/>
        </p:nvPicPr>
        <p:blipFill>
          <a:blip r:embed="rId5"/>
          <a:stretch>
            <a:fillRect/>
          </a:stretch>
        </p:blipFill>
        <p:spPr>
          <a:xfrm>
            <a:off x="8915245" y="218482"/>
            <a:ext cx="2665912" cy="3054096"/>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07AA592D-3EE1-FBB2-5920-F3EF01FFA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160A944C-E1CF-4566-014D-8B9596D025C3}"/>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Technology</a:t>
            </a:r>
            <a:endParaRPr lang="en-GB" b="1"/>
          </a:p>
        </p:txBody>
      </p:sp>
      <p:pic>
        <p:nvPicPr>
          <p:cNvPr id="9" name="Picture 8" descr="A black background with blue text&#10;&#10;Description automatically generated">
            <a:extLst>
              <a:ext uri="{FF2B5EF4-FFF2-40B4-BE49-F238E27FC236}">
                <a16:creationId xmlns:a16="http://schemas.microsoft.com/office/drawing/2014/main" id="{93E367C7-EA8F-DF41-1A94-A6112CFE64E8}"/>
              </a:ext>
            </a:extLst>
          </p:cNvPr>
          <p:cNvPicPr>
            <a:picLocks noChangeAspect="1"/>
          </p:cNvPicPr>
          <p:nvPr/>
        </p:nvPicPr>
        <p:blipFill>
          <a:blip r:embed="rId7">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4F9F9367-8327-6523-BE19-8E42BCD296D4}"/>
              </a:ext>
            </a:extLst>
          </p:cNvPr>
          <p:cNvPicPr>
            <a:picLocks noChangeAspect="1"/>
          </p:cNvPicPr>
          <p:nvPr/>
        </p:nvPicPr>
        <p:blipFill>
          <a:blip r:embed="rId7">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2650112721"/>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F88E0-0EA8-51B7-5BCC-F4D70AE588E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9D35CE-7547-2913-A8A2-B7D2B6208B7A}"/>
              </a:ext>
            </a:extLst>
          </p:cNvPr>
          <p:cNvPicPr>
            <a:picLocks noChangeAspect="1"/>
          </p:cNvPicPr>
          <p:nvPr/>
        </p:nvPicPr>
        <p:blipFill>
          <a:blip r:embed="rId2"/>
          <a:stretch>
            <a:fillRect/>
          </a:stretch>
        </p:blipFill>
        <p:spPr>
          <a:xfrm>
            <a:off x="405026" y="1019665"/>
            <a:ext cx="4468634" cy="5355025"/>
          </a:xfrm>
          <a:prstGeom prst="rect">
            <a:avLst/>
          </a:prstGeom>
        </p:spPr>
      </p:pic>
      <p:pic>
        <p:nvPicPr>
          <p:cNvPr id="3" name="Picture 2">
            <a:extLst>
              <a:ext uri="{FF2B5EF4-FFF2-40B4-BE49-F238E27FC236}">
                <a16:creationId xmlns:a16="http://schemas.microsoft.com/office/drawing/2014/main" id="{60264505-67C8-4B9E-87EA-EE0A080C1182}"/>
              </a:ext>
            </a:extLst>
          </p:cNvPr>
          <p:cNvPicPr>
            <a:picLocks noChangeAspect="1"/>
          </p:cNvPicPr>
          <p:nvPr/>
        </p:nvPicPr>
        <p:blipFill>
          <a:blip r:embed="rId3"/>
          <a:stretch>
            <a:fillRect/>
          </a:stretch>
        </p:blipFill>
        <p:spPr>
          <a:xfrm>
            <a:off x="978408" y="1697123"/>
            <a:ext cx="9851517" cy="3984215"/>
          </a:xfrm>
          <a:prstGeom prst="rect">
            <a:avLst/>
          </a:prstGeom>
        </p:spPr>
      </p:pic>
      <p:pic>
        <p:nvPicPr>
          <p:cNvPr id="4" name="Picture 3" descr="A green and white sign with white letters&#10;&#10;Description automatically generated">
            <a:extLst>
              <a:ext uri="{FF2B5EF4-FFF2-40B4-BE49-F238E27FC236}">
                <a16:creationId xmlns:a16="http://schemas.microsoft.com/office/drawing/2014/main" id="{8E94214B-FD5F-DB02-6C75-031179A37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6" name="Title 1">
            <a:extLst>
              <a:ext uri="{FF2B5EF4-FFF2-40B4-BE49-F238E27FC236}">
                <a16:creationId xmlns:a16="http://schemas.microsoft.com/office/drawing/2014/main" id="{2EBF633E-979C-42E4-9E2D-6F1FC57DB56A}"/>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Technology</a:t>
            </a:r>
            <a:endParaRPr lang="en-GB" b="1"/>
          </a:p>
        </p:txBody>
      </p:sp>
      <p:pic>
        <p:nvPicPr>
          <p:cNvPr id="7" name="Picture 6" descr="A black background with blue text&#10;&#10;Description automatically generated">
            <a:extLst>
              <a:ext uri="{FF2B5EF4-FFF2-40B4-BE49-F238E27FC236}">
                <a16:creationId xmlns:a16="http://schemas.microsoft.com/office/drawing/2014/main" id="{FA4EAA26-13AC-17F1-617A-C1A8331B21C9}"/>
              </a:ext>
            </a:extLst>
          </p:cNvPr>
          <p:cNvPicPr>
            <a:picLocks noChangeAspect="1"/>
          </p:cNvPicPr>
          <p:nvPr/>
        </p:nvPicPr>
        <p:blipFill>
          <a:blip r:embed="rId5">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CD1629D8-3800-B94A-153A-DE094593B553}"/>
              </a:ext>
            </a:extLst>
          </p:cNvPr>
          <p:cNvPicPr>
            <a:picLocks noChangeAspect="1"/>
          </p:cNvPicPr>
          <p:nvPr/>
        </p:nvPicPr>
        <p:blipFill>
          <a:blip r:embed="rId5">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1731289271"/>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99499-4CDB-BA31-B127-A3811A86AEE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854ACB0-0048-DE8B-362B-3886881AE375}"/>
              </a:ext>
            </a:extLst>
          </p:cNvPr>
          <p:cNvPicPr>
            <a:picLocks noChangeAspect="1"/>
          </p:cNvPicPr>
          <p:nvPr/>
        </p:nvPicPr>
        <p:blipFill>
          <a:blip r:embed="rId2"/>
          <a:stretch>
            <a:fillRect/>
          </a:stretch>
        </p:blipFill>
        <p:spPr>
          <a:xfrm>
            <a:off x="405026" y="1019665"/>
            <a:ext cx="4468634" cy="5355025"/>
          </a:xfrm>
          <a:prstGeom prst="rect">
            <a:avLst/>
          </a:prstGeom>
        </p:spPr>
      </p:pic>
      <p:pic>
        <p:nvPicPr>
          <p:cNvPr id="4" name="Picture 3" descr="A green and white sign with white letters&#10;&#10;Description automatically generated">
            <a:extLst>
              <a:ext uri="{FF2B5EF4-FFF2-40B4-BE49-F238E27FC236}">
                <a16:creationId xmlns:a16="http://schemas.microsoft.com/office/drawing/2014/main" id="{3BBC1CCF-1B3D-DE59-5E18-108D58CE4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6" name="Title 1">
            <a:extLst>
              <a:ext uri="{FF2B5EF4-FFF2-40B4-BE49-F238E27FC236}">
                <a16:creationId xmlns:a16="http://schemas.microsoft.com/office/drawing/2014/main" id="{C226900B-E24F-417E-132E-5CCFCBC587AC}"/>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Technology</a:t>
            </a:r>
            <a:endParaRPr lang="en-GB" b="1"/>
          </a:p>
        </p:txBody>
      </p:sp>
      <p:pic>
        <p:nvPicPr>
          <p:cNvPr id="7" name="Picture 6" descr="A black background with blue text&#10;&#10;Description automatically generated">
            <a:extLst>
              <a:ext uri="{FF2B5EF4-FFF2-40B4-BE49-F238E27FC236}">
                <a16:creationId xmlns:a16="http://schemas.microsoft.com/office/drawing/2014/main" id="{B9CDE74E-70AB-DD21-2BC3-3A2C56E26455}"/>
              </a:ext>
            </a:extLst>
          </p:cNvPr>
          <p:cNvPicPr>
            <a:picLocks noChangeAspect="1"/>
          </p:cNvPicPr>
          <p:nvPr/>
        </p:nvPicPr>
        <p:blipFill>
          <a:blip r:embed="rId4">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09ED52EE-2DC5-9B83-D69E-B41D9C42529E}"/>
              </a:ext>
            </a:extLst>
          </p:cNvPr>
          <p:cNvPicPr>
            <a:picLocks noChangeAspect="1"/>
          </p:cNvPicPr>
          <p:nvPr/>
        </p:nvPicPr>
        <p:blipFill>
          <a:blip r:embed="rId4">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pic>
        <p:nvPicPr>
          <p:cNvPr id="11" name="Picture 10">
            <a:extLst>
              <a:ext uri="{FF2B5EF4-FFF2-40B4-BE49-F238E27FC236}">
                <a16:creationId xmlns:a16="http://schemas.microsoft.com/office/drawing/2014/main" id="{76B1E8E8-67BF-C51E-A5AB-769F2F5E1ECA}"/>
              </a:ext>
            </a:extLst>
          </p:cNvPr>
          <p:cNvPicPr>
            <a:picLocks noChangeAspect="1"/>
          </p:cNvPicPr>
          <p:nvPr/>
        </p:nvPicPr>
        <p:blipFill>
          <a:blip r:embed="rId5"/>
          <a:stretch>
            <a:fillRect/>
          </a:stretch>
        </p:blipFill>
        <p:spPr>
          <a:xfrm>
            <a:off x="4873660" y="921518"/>
            <a:ext cx="3236197" cy="5912276"/>
          </a:xfrm>
          <a:prstGeom prst="rect">
            <a:avLst/>
          </a:prstGeom>
        </p:spPr>
      </p:pic>
      <p:pic>
        <p:nvPicPr>
          <p:cNvPr id="9" name="Picture 8">
            <a:extLst>
              <a:ext uri="{FF2B5EF4-FFF2-40B4-BE49-F238E27FC236}">
                <a16:creationId xmlns:a16="http://schemas.microsoft.com/office/drawing/2014/main" id="{5B17E949-0C94-13AE-03CE-B5AF59CBDB11}"/>
              </a:ext>
            </a:extLst>
          </p:cNvPr>
          <p:cNvPicPr>
            <a:picLocks noChangeAspect="1"/>
          </p:cNvPicPr>
          <p:nvPr/>
        </p:nvPicPr>
        <p:blipFill>
          <a:blip r:embed="rId6"/>
          <a:stretch>
            <a:fillRect/>
          </a:stretch>
        </p:blipFill>
        <p:spPr>
          <a:xfrm>
            <a:off x="7494539" y="2640701"/>
            <a:ext cx="4468634" cy="2666568"/>
          </a:xfrm>
          <a:prstGeom prst="rect">
            <a:avLst/>
          </a:prstGeom>
        </p:spPr>
      </p:pic>
      <p:pic>
        <p:nvPicPr>
          <p:cNvPr id="13" name="Picture 12">
            <a:extLst>
              <a:ext uri="{FF2B5EF4-FFF2-40B4-BE49-F238E27FC236}">
                <a16:creationId xmlns:a16="http://schemas.microsoft.com/office/drawing/2014/main" id="{570914C3-35F6-7F0A-3D7E-0E2984DB95DA}"/>
              </a:ext>
            </a:extLst>
          </p:cNvPr>
          <p:cNvPicPr>
            <a:picLocks noChangeAspect="1"/>
          </p:cNvPicPr>
          <p:nvPr/>
        </p:nvPicPr>
        <p:blipFill>
          <a:blip r:embed="rId7"/>
          <a:stretch>
            <a:fillRect/>
          </a:stretch>
        </p:blipFill>
        <p:spPr>
          <a:xfrm>
            <a:off x="8487780" y="76632"/>
            <a:ext cx="2398075" cy="2747260"/>
          </a:xfrm>
          <a:prstGeom prst="rect">
            <a:avLst/>
          </a:prstGeom>
        </p:spPr>
      </p:pic>
      <p:pic>
        <p:nvPicPr>
          <p:cNvPr id="15" name="Picture 14">
            <a:extLst>
              <a:ext uri="{FF2B5EF4-FFF2-40B4-BE49-F238E27FC236}">
                <a16:creationId xmlns:a16="http://schemas.microsoft.com/office/drawing/2014/main" id="{78654DEC-03E2-C868-1399-8A389A8CEFD3}"/>
              </a:ext>
            </a:extLst>
          </p:cNvPr>
          <p:cNvPicPr>
            <a:picLocks noChangeAspect="1"/>
          </p:cNvPicPr>
          <p:nvPr/>
        </p:nvPicPr>
        <p:blipFill>
          <a:blip r:embed="rId8"/>
          <a:stretch>
            <a:fillRect/>
          </a:stretch>
        </p:blipFill>
        <p:spPr>
          <a:xfrm>
            <a:off x="4125686" y="1171789"/>
            <a:ext cx="4963478" cy="5686211"/>
          </a:xfrm>
          <a:prstGeom prst="rect">
            <a:avLst/>
          </a:prstGeom>
        </p:spPr>
      </p:pic>
    </p:spTree>
    <p:extLst>
      <p:ext uri="{BB962C8B-B14F-4D97-AF65-F5344CB8AC3E}">
        <p14:creationId xmlns:p14="http://schemas.microsoft.com/office/powerpoint/2010/main" val="9140099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E78C7-7AA9-8BB5-1AE9-B03F9D43630F}"/>
              </a:ext>
            </a:extLst>
          </p:cNvPr>
          <p:cNvPicPr>
            <a:picLocks noChangeAspect="1"/>
          </p:cNvPicPr>
          <p:nvPr/>
        </p:nvPicPr>
        <p:blipFill>
          <a:blip r:embed="rId2"/>
          <a:stretch>
            <a:fillRect/>
          </a:stretch>
        </p:blipFill>
        <p:spPr>
          <a:xfrm>
            <a:off x="1468587" y="2792140"/>
            <a:ext cx="9494748" cy="3619545"/>
          </a:xfrm>
          <a:prstGeom prst="rect">
            <a:avLst/>
          </a:prstGeom>
        </p:spPr>
      </p:pic>
      <p:pic>
        <p:nvPicPr>
          <p:cNvPr id="5" name="Picture 4">
            <a:extLst>
              <a:ext uri="{FF2B5EF4-FFF2-40B4-BE49-F238E27FC236}">
                <a16:creationId xmlns:a16="http://schemas.microsoft.com/office/drawing/2014/main" id="{0506DFC0-9EC1-835D-EC7D-0F19B5A21E73}"/>
              </a:ext>
            </a:extLst>
          </p:cNvPr>
          <p:cNvPicPr>
            <a:picLocks noChangeAspect="1"/>
          </p:cNvPicPr>
          <p:nvPr/>
        </p:nvPicPr>
        <p:blipFill>
          <a:blip r:embed="rId3"/>
          <a:stretch>
            <a:fillRect/>
          </a:stretch>
        </p:blipFill>
        <p:spPr>
          <a:xfrm>
            <a:off x="2888537" y="184383"/>
            <a:ext cx="6865501" cy="2373760"/>
          </a:xfrm>
          <a:prstGeom prst="rect">
            <a:avLst/>
          </a:prstGeom>
        </p:spPr>
      </p:pic>
    </p:spTree>
    <p:extLst>
      <p:ext uri="{BB962C8B-B14F-4D97-AF65-F5344CB8AC3E}">
        <p14:creationId xmlns:p14="http://schemas.microsoft.com/office/powerpoint/2010/main" val="36514020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927B0F8-D93D-58E0-80E3-99C2BB3DFD82}"/>
              </a:ext>
            </a:extLst>
          </p:cNvPr>
          <p:cNvSpPr>
            <a:spLocks noGrp="1"/>
          </p:cNvSpPr>
          <p:nvPr>
            <p:ph type="ctrTitle"/>
          </p:nvPr>
        </p:nvSpPr>
        <p:spPr/>
        <p:txBody>
          <a:bodyPr/>
          <a:lstStyle/>
          <a:p>
            <a:r>
              <a:rPr lang="de-DE">
                <a:latin typeface="Arial Nova"/>
                <a:cs typeface="Helvetica"/>
              </a:rPr>
              <a:t>Bio-Rad IH Portfolio - Value Proposition</a:t>
            </a:r>
            <a:endParaRPr lang="de-DE"/>
          </a:p>
        </p:txBody>
      </p:sp>
    </p:spTree>
    <p:extLst>
      <p:ext uri="{BB962C8B-B14F-4D97-AF65-F5344CB8AC3E}">
        <p14:creationId xmlns:p14="http://schemas.microsoft.com/office/powerpoint/2010/main" val="3409450930"/>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7402E-F68B-C055-108F-C723CD8270D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544B44C-F718-F5B5-D314-1F670FF81F58}"/>
              </a:ext>
            </a:extLst>
          </p:cNvPr>
          <p:cNvPicPr>
            <a:picLocks noChangeAspect="1"/>
          </p:cNvPicPr>
          <p:nvPr/>
        </p:nvPicPr>
        <p:blipFill>
          <a:blip r:embed="rId2"/>
          <a:stretch>
            <a:fillRect/>
          </a:stretch>
        </p:blipFill>
        <p:spPr>
          <a:xfrm>
            <a:off x="907453" y="1057523"/>
            <a:ext cx="9870278" cy="5665305"/>
          </a:xfrm>
          <a:prstGeom prst="rect">
            <a:avLst/>
          </a:prstGeom>
        </p:spPr>
      </p:pic>
      <p:pic>
        <p:nvPicPr>
          <p:cNvPr id="5" name="Picture 4">
            <a:extLst>
              <a:ext uri="{FF2B5EF4-FFF2-40B4-BE49-F238E27FC236}">
                <a16:creationId xmlns:a16="http://schemas.microsoft.com/office/drawing/2014/main" id="{CF25AEB2-3C55-6DFC-6140-9484532E2A0A}"/>
              </a:ext>
            </a:extLst>
          </p:cNvPr>
          <p:cNvPicPr>
            <a:picLocks noChangeAspect="1"/>
          </p:cNvPicPr>
          <p:nvPr/>
        </p:nvPicPr>
        <p:blipFill>
          <a:blip r:embed="rId3"/>
          <a:stretch>
            <a:fillRect/>
          </a:stretch>
        </p:blipFill>
        <p:spPr>
          <a:xfrm>
            <a:off x="10236466" y="332166"/>
            <a:ext cx="1955534" cy="2240280"/>
          </a:xfrm>
          <a:prstGeom prst="rect">
            <a:avLst/>
          </a:prstGeom>
        </p:spPr>
      </p:pic>
      <p:pic>
        <p:nvPicPr>
          <p:cNvPr id="7" name="Picture 6">
            <a:extLst>
              <a:ext uri="{FF2B5EF4-FFF2-40B4-BE49-F238E27FC236}">
                <a16:creationId xmlns:a16="http://schemas.microsoft.com/office/drawing/2014/main" id="{AF0BB6AB-560A-1D5C-EC30-D8BE45BA5028}"/>
              </a:ext>
            </a:extLst>
          </p:cNvPr>
          <p:cNvPicPr>
            <a:picLocks noChangeAspect="1"/>
          </p:cNvPicPr>
          <p:nvPr/>
        </p:nvPicPr>
        <p:blipFill>
          <a:blip r:embed="rId4"/>
          <a:stretch>
            <a:fillRect/>
          </a:stretch>
        </p:blipFill>
        <p:spPr>
          <a:xfrm>
            <a:off x="5060677" y="5061180"/>
            <a:ext cx="1687623" cy="1933358"/>
          </a:xfrm>
          <a:prstGeom prst="rect">
            <a:avLst/>
          </a:prstGeom>
        </p:spPr>
      </p:pic>
      <p:pic>
        <p:nvPicPr>
          <p:cNvPr id="6" name="Picture 5">
            <a:extLst>
              <a:ext uri="{FF2B5EF4-FFF2-40B4-BE49-F238E27FC236}">
                <a16:creationId xmlns:a16="http://schemas.microsoft.com/office/drawing/2014/main" id="{97D38676-4FCA-D5CE-3208-10AADE177180}"/>
              </a:ext>
            </a:extLst>
          </p:cNvPr>
          <p:cNvPicPr>
            <a:picLocks noChangeAspect="1"/>
          </p:cNvPicPr>
          <p:nvPr/>
        </p:nvPicPr>
        <p:blipFill>
          <a:blip r:embed="rId5"/>
          <a:stretch>
            <a:fillRect/>
          </a:stretch>
        </p:blipFill>
        <p:spPr>
          <a:xfrm>
            <a:off x="10155346" y="3848108"/>
            <a:ext cx="2117774" cy="2426144"/>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9C41FD72-F824-A962-D5B9-960E483F0D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1" name="Title 1">
            <a:extLst>
              <a:ext uri="{FF2B5EF4-FFF2-40B4-BE49-F238E27FC236}">
                <a16:creationId xmlns:a16="http://schemas.microsoft.com/office/drawing/2014/main" id="{07D3E316-C18E-DF49-C1F3-6AFDE52B3319}"/>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IH Portfolio</a:t>
            </a:r>
            <a:endParaRPr lang="en-GB" b="1"/>
          </a:p>
        </p:txBody>
      </p:sp>
      <p:pic>
        <p:nvPicPr>
          <p:cNvPr id="12" name="Picture 11" descr="A black background with blue text&#10;&#10;Description automatically generated">
            <a:extLst>
              <a:ext uri="{FF2B5EF4-FFF2-40B4-BE49-F238E27FC236}">
                <a16:creationId xmlns:a16="http://schemas.microsoft.com/office/drawing/2014/main" id="{0BC923C5-42C5-DC36-5091-4E433536EC9F}"/>
              </a:ext>
            </a:extLst>
          </p:cNvPr>
          <p:cNvPicPr>
            <a:picLocks noChangeAspect="1"/>
          </p:cNvPicPr>
          <p:nvPr/>
        </p:nvPicPr>
        <p:blipFill>
          <a:blip r:embed="rId7">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3" name="Picture 12" descr="A black background with blue text&#10;&#10;Description automatically generated">
            <a:extLst>
              <a:ext uri="{FF2B5EF4-FFF2-40B4-BE49-F238E27FC236}">
                <a16:creationId xmlns:a16="http://schemas.microsoft.com/office/drawing/2014/main" id="{7F6A5950-809E-5BC4-4A7B-F3FC9D3ED120}"/>
              </a:ext>
            </a:extLst>
          </p:cNvPr>
          <p:cNvPicPr>
            <a:picLocks noChangeAspect="1"/>
          </p:cNvPicPr>
          <p:nvPr/>
        </p:nvPicPr>
        <p:blipFill>
          <a:blip r:embed="rId7">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1223924738"/>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151829-A1FE-B91E-56BD-A80D37F68DE7}"/>
              </a:ext>
            </a:extLst>
          </p:cNvPr>
          <p:cNvSpPr txBox="1"/>
          <p:nvPr/>
        </p:nvSpPr>
        <p:spPr>
          <a:xfrm>
            <a:off x="413468" y="1909120"/>
            <a:ext cx="5764695" cy="1754326"/>
          </a:xfrm>
          <a:prstGeom prst="rect">
            <a:avLst/>
          </a:prstGeom>
          <a:noFill/>
        </p:spPr>
        <p:txBody>
          <a:bodyPr wrap="square">
            <a:spAutoFit/>
          </a:bodyPr>
          <a:lstStyle/>
          <a:p>
            <a:r>
              <a:rPr lang="en-US" b="0" i="0" err="1">
                <a:solidFill>
                  <a:srgbClr val="374151"/>
                </a:solidFill>
                <a:effectLst/>
                <a:latin typeface="Arial" panose="020B0604020202020204" pitchFamily="34" charset="0"/>
              </a:rPr>
              <a:t>Werfen</a:t>
            </a:r>
            <a:r>
              <a:rPr lang="en-US" b="0" i="0">
                <a:solidFill>
                  <a:srgbClr val="374151"/>
                </a:solidFill>
                <a:effectLst/>
                <a:latin typeface="Arial" panose="020B0604020202020204" pitchFamily="34" charset="0"/>
              </a:rPr>
              <a:t> is committed to supporting the testing you perform by offering a complete and convenient line of competency testing products – from basic to advanced. Results can be submitted online via the LEARN™ website. Plus, CPD credits are available with each kit at no additional cost.</a:t>
            </a:r>
            <a:endParaRPr lang="en-CH"/>
          </a:p>
        </p:txBody>
      </p:sp>
      <p:sp>
        <p:nvSpPr>
          <p:cNvPr id="6" name="TextBox 5">
            <a:extLst>
              <a:ext uri="{FF2B5EF4-FFF2-40B4-BE49-F238E27FC236}">
                <a16:creationId xmlns:a16="http://schemas.microsoft.com/office/drawing/2014/main" id="{E43B5796-67D8-43D3-EF5F-FD5AD890B5F3}"/>
              </a:ext>
            </a:extLst>
          </p:cNvPr>
          <p:cNvSpPr txBox="1"/>
          <p:nvPr/>
        </p:nvSpPr>
        <p:spPr>
          <a:xfrm>
            <a:off x="413468" y="1437400"/>
            <a:ext cx="6094674" cy="369332"/>
          </a:xfrm>
          <a:prstGeom prst="rect">
            <a:avLst/>
          </a:prstGeom>
          <a:noFill/>
        </p:spPr>
        <p:txBody>
          <a:bodyPr wrap="square">
            <a:spAutoFit/>
          </a:bodyPr>
          <a:lstStyle/>
          <a:p>
            <a:pPr algn="l"/>
            <a:r>
              <a:rPr lang="en-US" b="1" i="0">
                <a:solidFill>
                  <a:srgbClr val="663399"/>
                </a:solidFill>
                <a:effectLst/>
                <a:latin typeface="Arial" panose="020B0604020202020204" pitchFamily="34" charset="0"/>
              </a:rPr>
              <a:t>Competency Kits: Comprehensive &amp; Convenient</a:t>
            </a:r>
          </a:p>
        </p:txBody>
      </p:sp>
      <p:pic>
        <p:nvPicPr>
          <p:cNvPr id="8" name="Picture 7">
            <a:extLst>
              <a:ext uri="{FF2B5EF4-FFF2-40B4-BE49-F238E27FC236}">
                <a16:creationId xmlns:a16="http://schemas.microsoft.com/office/drawing/2014/main" id="{FD9444E8-2576-376C-33CB-16023F9E1864}"/>
              </a:ext>
            </a:extLst>
          </p:cNvPr>
          <p:cNvPicPr>
            <a:picLocks noChangeAspect="1"/>
          </p:cNvPicPr>
          <p:nvPr/>
        </p:nvPicPr>
        <p:blipFill>
          <a:blip r:embed="rId2"/>
          <a:stretch>
            <a:fillRect/>
          </a:stretch>
        </p:blipFill>
        <p:spPr>
          <a:xfrm>
            <a:off x="256772" y="4256860"/>
            <a:ext cx="5539003" cy="1422312"/>
          </a:xfrm>
          <a:prstGeom prst="rect">
            <a:avLst/>
          </a:prstGeom>
        </p:spPr>
      </p:pic>
      <p:pic>
        <p:nvPicPr>
          <p:cNvPr id="10" name="Picture 9">
            <a:extLst>
              <a:ext uri="{FF2B5EF4-FFF2-40B4-BE49-F238E27FC236}">
                <a16:creationId xmlns:a16="http://schemas.microsoft.com/office/drawing/2014/main" id="{CC072720-01A4-24D6-8715-C8587CB1BC87}"/>
              </a:ext>
            </a:extLst>
          </p:cNvPr>
          <p:cNvPicPr>
            <a:picLocks noChangeAspect="1"/>
          </p:cNvPicPr>
          <p:nvPr/>
        </p:nvPicPr>
        <p:blipFill>
          <a:blip r:embed="rId3"/>
          <a:stretch>
            <a:fillRect/>
          </a:stretch>
        </p:blipFill>
        <p:spPr>
          <a:xfrm>
            <a:off x="6178163" y="1065474"/>
            <a:ext cx="5757065" cy="4896619"/>
          </a:xfrm>
          <a:prstGeom prst="rect">
            <a:avLst/>
          </a:prstGeom>
        </p:spPr>
      </p:pic>
      <p:pic>
        <p:nvPicPr>
          <p:cNvPr id="12" name="Picture 11">
            <a:extLst>
              <a:ext uri="{FF2B5EF4-FFF2-40B4-BE49-F238E27FC236}">
                <a16:creationId xmlns:a16="http://schemas.microsoft.com/office/drawing/2014/main" id="{DF17FA15-837F-2011-CB33-D0D6AB4F3FF4}"/>
              </a:ext>
            </a:extLst>
          </p:cNvPr>
          <p:cNvPicPr>
            <a:picLocks noChangeAspect="1"/>
          </p:cNvPicPr>
          <p:nvPr/>
        </p:nvPicPr>
        <p:blipFill>
          <a:blip r:embed="rId4"/>
          <a:stretch>
            <a:fillRect/>
          </a:stretch>
        </p:blipFill>
        <p:spPr>
          <a:xfrm>
            <a:off x="6013838" y="4335175"/>
            <a:ext cx="1420132" cy="1626918"/>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E60EA74C-CD9A-4681-83C1-F4D01E6FD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5" name="Title 1">
            <a:extLst>
              <a:ext uri="{FF2B5EF4-FFF2-40B4-BE49-F238E27FC236}">
                <a16:creationId xmlns:a16="http://schemas.microsoft.com/office/drawing/2014/main" id="{D786740C-F644-9465-A3C9-ED766A290264}"/>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QC</a:t>
            </a:r>
            <a:endParaRPr lang="en-GB" b="1"/>
          </a:p>
        </p:txBody>
      </p:sp>
      <p:pic>
        <p:nvPicPr>
          <p:cNvPr id="7" name="Picture 6" descr="A black background with blue text&#10;&#10;Description automatically generated">
            <a:extLst>
              <a:ext uri="{FF2B5EF4-FFF2-40B4-BE49-F238E27FC236}">
                <a16:creationId xmlns:a16="http://schemas.microsoft.com/office/drawing/2014/main" id="{AECB9675-DFA7-6605-37DF-FD2168C66824}"/>
              </a:ext>
            </a:extLst>
          </p:cNvPr>
          <p:cNvPicPr>
            <a:picLocks noChangeAspect="1"/>
          </p:cNvPicPr>
          <p:nvPr/>
        </p:nvPicPr>
        <p:blipFill>
          <a:blip r:embed="rId6">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DCBFF60E-4336-3FC2-BAFB-92BB760FF50E}"/>
              </a:ext>
            </a:extLst>
          </p:cNvPr>
          <p:cNvPicPr>
            <a:picLocks noChangeAspect="1"/>
          </p:cNvPicPr>
          <p:nvPr/>
        </p:nvPicPr>
        <p:blipFill>
          <a:blip r:embed="rId6">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3695231127"/>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297201-1685-3A42-7889-BC8C5528B07C}"/>
              </a:ext>
            </a:extLst>
          </p:cNvPr>
          <p:cNvPicPr>
            <a:picLocks noChangeAspect="1"/>
          </p:cNvPicPr>
          <p:nvPr/>
        </p:nvPicPr>
        <p:blipFill>
          <a:blip r:embed="rId2"/>
          <a:stretch>
            <a:fillRect/>
          </a:stretch>
        </p:blipFill>
        <p:spPr>
          <a:xfrm>
            <a:off x="549760" y="2086264"/>
            <a:ext cx="4715533" cy="2886478"/>
          </a:xfrm>
          <a:prstGeom prst="rect">
            <a:avLst/>
          </a:prstGeom>
        </p:spPr>
      </p:pic>
      <p:sp>
        <p:nvSpPr>
          <p:cNvPr id="8" name="TextBox 7">
            <a:extLst>
              <a:ext uri="{FF2B5EF4-FFF2-40B4-BE49-F238E27FC236}">
                <a16:creationId xmlns:a16="http://schemas.microsoft.com/office/drawing/2014/main" id="{5C0701FA-370B-2AB8-81F2-7A597BC0C577}"/>
              </a:ext>
            </a:extLst>
          </p:cNvPr>
          <p:cNvSpPr txBox="1"/>
          <p:nvPr/>
        </p:nvSpPr>
        <p:spPr>
          <a:xfrm>
            <a:off x="5491907" y="2412267"/>
            <a:ext cx="6094674" cy="1754326"/>
          </a:xfrm>
          <a:prstGeom prst="rect">
            <a:avLst/>
          </a:prstGeom>
          <a:noFill/>
        </p:spPr>
        <p:txBody>
          <a:bodyPr wrap="square">
            <a:spAutoFit/>
          </a:bodyPr>
          <a:lstStyle/>
          <a:p>
            <a:pPr algn="l"/>
            <a:r>
              <a:rPr lang="en-US" b="1" i="0" err="1">
                <a:solidFill>
                  <a:srgbClr val="374151"/>
                </a:solidFill>
                <a:effectLst/>
                <a:latin typeface="Arial" panose="020B0604020202020204" pitchFamily="34" charset="0"/>
              </a:rPr>
              <a:t>Werfen’s</a:t>
            </a:r>
            <a:r>
              <a:rPr lang="en-US" b="1" i="0">
                <a:solidFill>
                  <a:srgbClr val="374151"/>
                </a:solidFill>
                <a:effectLst/>
                <a:latin typeface="Arial" panose="020B0604020202020204" pitchFamily="34" charset="0"/>
              </a:rPr>
              <a:t> Capture Workstation </a:t>
            </a:r>
          </a:p>
          <a:p>
            <a:pPr algn="l"/>
            <a:endParaRPr lang="en-US">
              <a:solidFill>
                <a:srgbClr val="374151"/>
              </a:solidFill>
              <a:latin typeface="Arial" panose="020B0604020202020204" pitchFamily="34" charset="0"/>
            </a:endParaRPr>
          </a:p>
          <a:p>
            <a:pPr marL="285750" indent="-285750" algn="l">
              <a:buFont typeface="Arial" panose="020B0604020202020204" pitchFamily="34" charset="0"/>
              <a:buChar char="•"/>
            </a:pPr>
            <a:r>
              <a:rPr lang="en-US" b="0" i="0">
                <a:solidFill>
                  <a:srgbClr val="374151"/>
                </a:solidFill>
                <a:effectLst/>
                <a:latin typeface="Arial" panose="020B0604020202020204" pitchFamily="34" charset="0"/>
              </a:rPr>
              <a:t>Small volume labs or as a back-up to </a:t>
            </a:r>
            <a:r>
              <a:rPr lang="en-US" b="0" i="0" err="1">
                <a:solidFill>
                  <a:srgbClr val="374151"/>
                </a:solidFill>
                <a:effectLst/>
                <a:latin typeface="Arial" panose="020B0604020202020204" pitchFamily="34" charset="0"/>
              </a:rPr>
              <a:t>Werfen</a:t>
            </a:r>
            <a:r>
              <a:rPr lang="en-US" b="0" i="0">
                <a:solidFill>
                  <a:srgbClr val="374151"/>
                </a:solidFill>
                <a:effectLst/>
                <a:latin typeface="Arial" panose="020B0604020202020204" pitchFamily="34" charset="0"/>
              </a:rPr>
              <a:t> automation</a:t>
            </a:r>
          </a:p>
          <a:p>
            <a:pPr marL="285750" indent="-285750" algn="l">
              <a:buFont typeface="Arial" panose="020B0604020202020204" pitchFamily="34" charset="0"/>
              <a:buChar char="•"/>
            </a:pPr>
            <a:r>
              <a:rPr lang="en-US" b="0" i="0">
                <a:solidFill>
                  <a:srgbClr val="374151"/>
                </a:solidFill>
                <a:effectLst/>
                <a:latin typeface="Arial" panose="020B0604020202020204" pitchFamily="34" charset="0"/>
              </a:rPr>
              <a:t>Option to extend incubation time up to 60 minutes, the upper limit for antibody detection.</a:t>
            </a:r>
          </a:p>
        </p:txBody>
      </p:sp>
      <p:pic>
        <p:nvPicPr>
          <p:cNvPr id="3" name="Picture 2" descr="A green and white sign with white letters&#10;&#10;Description automatically generated">
            <a:extLst>
              <a:ext uri="{FF2B5EF4-FFF2-40B4-BE49-F238E27FC236}">
                <a16:creationId xmlns:a16="http://schemas.microsoft.com/office/drawing/2014/main" id="{9D0BABF7-51C3-73C1-2893-928C8EAB6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4" name="Title 1">
            <a:extLst>
              <a:ext uri="{FF2B5EF4-FFF2-40B4-BE49-F238E27FC236}">
                <a16:creationId xmlns:a16="http://schemas.microsoft.com/office/drawing/2014/main" id="{82660863-D7EB-F7C5-FD1C-4F34C1F3CB98}"/>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6" name="Picture 5" descr="A black background with blue text&#10;&#10;Description automatically generated">
            <a:extLst>
              <a:ext uri="{FF2B5EF4-FFF2-40B4-BE49-F238E27FC236}">
                <a16:creationId xmlns:a16="http://schemas.microsoft.com/office/drawing/2014/main" id="{97784816-771E-84DD-CC82-D059A892DF8D}"/>
              </a:ext>
            </a:extLst>
          </p:cNvPr>
          <p:cNvPicPr>
            <a:picLocks noChangeAspect="1"/>
          </p:cNvPicPr>
          <p:nvPr/>
        </p:nvPicPr>
        <p:blipFill>
          <a:blip r:embed="rId4">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07C714A0-8103-17CB-A62C-82148CFC5868}"/>
              </a:ext>
            </a:extLst>
          </p:cNvPr>
          <p:cNvPicPr>
            <a:picLocks noChangeAspect="1"/>
          </p:cNvPicPr>
          <p:nvPr/>
        </p:nvPicPr>
        <p:blipFill>
          <a:blip r:embed="rId4">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2414140051"/>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0F803-5064-8815-FFAA-5091F3BB0BEC}"/>
              </a:ext>
            </a:extLst>
          </p:cNvPr>
          <p:cNvPicPr>
            <a:picLocks noChangeAspect="1"/>
          </p:cNvPicPr>
          <p:nvPr/>
        </p:nvPicPr>
        <p:blipFill>
          <a:blip r:embed="rId2"/>
          <a:stretch>
            <a:fillRect/>
          </a:stretch>
        </p:blipFill>
        <p:spPr>
          <a:xfrm>
            <a:off x="818983" y="1059691"/>
            <a:ext cx="4561397" cy="5374571"/>
          </a:xfrm>
          <a:prstGeom prst="rect">
            <a:avLst/>
          </a:prstGeom>
        </p:spPr>
      </p:pic>
      <p:pic>
        <p:nvPicPr>
          <p:cNvPr id="7" name="Picture 6">
            <a:extLst>
              <a:ext uri="{FF2B5EF4-FFF2-40B4-BE49-F238E27FC236}">
                <a16:creationId xmlns:a16="http://schemas.microsoft.com/office/drawing/2014/main" id="{0E9F09C0-5B86-FD11-B367-86E05A88B7B5}"/>
              </a:ext>
            </a:extLst>
          </p:cNvPr>
          <p:cNvPicPr>
            <a:picLocks noChangeAspect="1"/>
          </p:cNvPicPr>
          <p:nvPr/>
        </p:nvPicPr>
        <p:blipFill>
          <a:blip r:embed="rId3"/>
          <a:stretch>
            <a:fillRect/>
          </a:stretch>
        </p:blipFill>
        <p:spPr>
          <a:xfrm>
            <a:off x="7984450" y="1160673"/>
            <a:ext cx="1296414" cy="1240653"/>
          </a:xfrm>
          <a:prstGeom prst="rect">
            <a:avLst/>
          </a:prstGeom>
        </p:spPr>
      </p:pic>
      <p:pic>
        <p:nvPicPr>
          <p:cNvPr id="10" name="Picture 9">
            <a:extLst>
              <a:ext uri="{FF2B5EF4-FFF2-40B4-BE49-F238E27FC236}">
                <a16:creationId xmlns:a16="http://schemas.microsoft.com/office/drawing/2014/main" id="{55086405-0360-8006-0D62-BE8915502DB7}"/>
              </a:ext>
            </a:extLst>
          </p:cNvPr>
          <p:cNvPicPr>
            <a:picLocks noChangeAspect="1"/>
          </p:cNvPicPr>
          <p:nvPr/>
        </p:nvPicPr>
        <p:blipFill>
          <a:blip r:embed="rId4"/>
          <a:stretch>
            <a:fillRect/>
          </a:stretch>
        </p:blipFill>
        <p:spPr>
          <a:xfrm>
            <a:off x="6095019" y="2348320"/>
            <a:ext cx="1305107" cy="1257475"/>
          </a:xfrm>
          <a:prstGeom prst="rect">
            <a:avLst/>
          </a:prstGeom>
        </p:spPr>
      </p:pic>
      <p:pic>
        <p:nvPicPr>
          <p:cNvPr id="12" name="Picture 11">
            <a:extLst>
              <a:ext uri="{FF2B5EF4-FFF2-40B4-BE49-F238E27FC236}">
                <a16:creationId xmlns:a16="http://schemas.microsoft.com/office/drawing/2014/main" id="{4BAF7F98-E5F0-8795-5829-79ED8C11F5A0}"/>
              </a:ext>
            </a:extLst>
          </p:cNvPr>
          <p:cNvPicPr>
            <a:picLocks noChangeAspect="1"/>
          </p:cNvPicPr>
          <p:nvPr/>
        </p:nvPicPr>
        <p:blipFill>
          <a:blip r:embed="rId5"/>
          <a:stretch>
            <a:fillRect/>
          </a:stretch>
        </p:blipFill>
        <p:spPr>
          <a:xfrm>
            <a:off x="8469203" y="3037006"/>
            <a:ext cx="1276528" cy="1305107"/>
          </a:xfrm>
          <a:prstGeom prst="rect">
            <a:avLst/>
          </a:prstGeom>
        </p:spPr>
      </p:pic>
      <p:pic>
        <p:nvPicPr>
          <p:cNvPr id="14" name="Picture 13">
            <a:extLst>
              <a:ext uri="{FF2B5EF4-FFF2-40B4-BE49-F238E27FC236}">
                <a16:creationId xmlns:a16="http://schemas.microsoft.com/office/drawing/2014/main" id="{55D4BADD-37F9-F0A2-4461-F2F01D6B26D9}"/>
              </a:ext>
            </a:extLst>
          </p:cNvPr>
          <p:cNvPicPr>
            <a:picLocks noChangeAspect="1"/>
          </p:cNvPicPr>
          <p:nvPr/>
        </p:nvPicPr>
        <p:blipFill>
          <a:blip r:embed="rId6"/>
          <a:stretch>
            <a:fillRect/>
          </a:stretch>
        </p:blipFill>
        <p:spPr>
          <a:xfrm>
            <a:off x="5506515" y="981027"/>
            <a:ext cx="1305107" cy="1286054"/>
          </a:xfrm>
          <a:prstGeom prst="rect">
            <a:avLst/>
          </a:prstGeom>
        </p:spPr>
      </p:pic>
      <p:pic>
        <p:nvPicPr>
          <p:cNvPr id="16" name="Picture 15">
            <a:extLst>
              <a:ext uri="{FF2B5EF4-FFF2-40B4-BE49-F238E27FC236}">
                <a16:creationId xmlns:a16="http://schemas.microsoft.com/office/drawing/2014/main" id="{4A96D388-75F6-FE10-8A47-EAA693874FA7}"/>
              </a:ext>
            </a:extLst>
          </p:cNvPr>
          <p:cNvPicPr>
            <a:picLocks noChangeAspect="1"/>
          </p:cNvPicPr>
          <p:nvPr/>
        </p:nvPicPr>
        <p:blipFill>
          <a:blip r:embed="rId7"/>
          <a:stretch>
            <a:fillRect/>
          </a:stretch>
        </p:blipFill>
        <p:spPr>
          <a:xfrm>
            <a:off x="5506515" y="3494459"/>
            <a:ext cx="2962688" cy="3143689"/>
          </a:xfrm>
          <a:prstGeom prst="rect">
            <a:avLst/>
          </a:prstGeom>
        </p:spPr>
      </p:pic>
      <p:pic>
        <p:nvPicPr>
          <p:cNvPr id="5" name="Picture 4">
            <a:extLst>
              <a:ext uri="{FF2B5EF4-FFF2-40B4-BE49-F238E27FC236}">
                <a16:creationId xmlns:a16="http://schemas.microsoft.com/office/drawing/2014/main" id="{0C971545-B133-2F38-8AE5-813C4F3432C9}"/>
              </a:ext>
            </a:extLst>
          </p:cNvPr>
          <p:cNvPicPr>
            <a:picLocks noChangeAspect="1"/>
          </p:cNvPicPr>
          <p:nvPr/>
        </p:nvPicPr>
        <p:blipFill>
          <a:blip r:embed="rId8"/>
          <a:stretch>
            <a:fillRect/>
          </a:stretch>
        </p:blipFill>
        <p:spPr>
          <a:xfrm>
            <a:off x="9452119" y="133372"/>
            <a:ext cx="2602424" cy="2981363"/>
          </a:xfrm>
          <a:prstGeom prst="rect">
            <a:avLst/>
          </a:prstGeom>
        </p:spPr>
      </p:pic>
      <p:pic>
        <p:nvPicPr>
          <p:cNvPr id="9" name="Picture 8">
            <a:extLst>
              <a:ext uri="{FF2B5EF4-FFF2-40B4-BE49-F238E27FC236}">
                <a16:creationId xmlns:a16="http://schemas.microsoft.com/office/drawing/2014/main" id="{B285C1C9-2D0A-61AA-FBE5-4BF562625888}"/>
              </a:ext>
            </a:extLst>
          </p:cNvPr>
          <p:cNvPicPr>
            <a:picLocks noChangeAspect="1"/>
          </p:cNvPicPr>
          <p:nvPr/>
        </p:nvPicPr>
        <p:blipFill>
          <a:blip r:embed="rId9"/>
          <a:stretch>
            <a:fillRect/>
          </a:stretch>
        </p:blipFill>
        <p:spPr>
          <a:xfrm>
            <a:off x="10018511" y="2977058"/>
            <a:ext cx="2173489" cy="2489971"/>
          </a:xfrm>
          <a:prstGeom prst="rect">
            <a:avLst/>
          </a:prstGeom>
        </p:spPr>
      </p:pic>
      <p:pic>
        <p:nvPicPr>
          <p:cNvPr id="13" name="Picture 12">
            <a:extLst>
              <a:ext uri="{FF2B5EF4-FFF2-40B4-BE49-F238E27FC236}">
                <a16:creationId xmlns:a16="http://schemas.microsoft.com/office/drawing/2014/main" id="{B3BD11C7-7CD2-B22C-1E4F-06C73FEAF0DC}"/>
              </a:ext>
            </a:extLst>
          </p:cNvPr>
          <p:cNvPicPr>
            <a:picLocks noChangeAspect="1"/>
          </p:cNvPicPr>
          <p:nvPr/>
        </p:nvPicPr>
        <p:blipFill>
          <a:blip r:embed="rId10"/>
          <a:stretch>
            <a:fillRect/>
          </a:stretch>
        </p:blipFill>
        <p:spPr>
          <a:xfrm>
            <a:off x="3436358" y="4818888"/>
            <a:ext cx="1779935" cy="2039112"/>
          </a:xfrm>
          <a:prstGeom prst="rect">
            <a:avLst/>
          </a:prstGeom>
        </p:spPr>
      </p:pic>
      <p:pic>
        <p:nvPicPr>
          <p:cNvPr id="19" name="Picture 18">
            <a:extLst>
              <a:ext uri="{FF2B5EF4-FFF2-40B4-BE49-F238E27FC236}">
                <a16:creationId xmlns:a16="http://schemas.microsoft.com/office/drawing/2014/main" id="{C0ADB7CA-989C-789B-CDE0-10E0AB0A39CC}"/>
              </a:ext>
            </a:extLst>
          </p:cNvPr>
          <p:cNvPicPr>
            <a:picLocks noChangeAspect="1"/>
          </p:cNvPicPr>
          <p:nvPr/>
        </p:nvPicPr>
        <p:blipFill>
          <a:blip r:embed="rId11"/>
          <a:stretch>
            <a:fillRect/>
          </a:stretch>
        </p:blipFill>
        <p:spPr>
          <a:xfrm>
            <a:off x="8490234" y="4870261"/>
            <a:ext cx="1779935" cy="2039112"/>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D2D41264-6039-BF58-79C8-8A6229CD42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6" name="Title 1">
            <a:extLst>
              <a:ext uri="{FF2B5EF4-FFF2-40B4-BE49-F238E27FC236}">
                <a16:creationId xmlns:a16="http://schemas.microsoft.com/office/drawing/2014/main" id="{E3AFF6E3-A417-602B-D24F-5940B470B860}"/>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Echo </a:t>
            </a:r>
            <a:r>
              <a:rPr lang="en-US" err="1"/>
              <a:t>Lumena</a:t>
            </a:r>
            <a:endParaRPr lang="en-GB" b="1"/>
          </a:p>
        </p:txBody>
      </p:sp>
      <p:pic>
        <p:nvPicPr>
          <p:cNvPr id="8" name="Picture 7" descr="A black background with blue text&#10;&#10;Description automatically generated">
            <a:extLst>
              <a:ext uri="{FF2B5EF4-FFF2-40B4-BE49-F238E27FC236}">
                <a16:creationId xmlns:a16="http://schemas.microsoft.com/office/drawing/2014/main" id="{6AEACE8A-0A81-78FA-69A1-2FED2FDC6819}"/>
              </a:ext>
            </a:extLst>
          </p:cNvPr>
          <p:cNvPicPr>
            <a:picLocks noChangeAspect="1"/>
          </p:cNvPicPr>
          <p:nvPr/>
        </p:nvPicPr>
        <p:blipFill>
          <a:blip r:embed="rId13">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DC7D099C-EDC2-1ACB-4953-28923508F2D7}"/>
              </a:ext>
            </a:extLst>
          </p:cNvPr>
          <p:cNvPicPr>
            <a:picLocks noChangeAspect="1"/>
          </p:cNvPicPr>
          <p:nvPr/>
        </p:nvPicPr>
        <p:blipFill>
          <a:blip r:embed="rId13">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4050664260"/>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780DB-1820-EEDE-3E8E-750CC96133C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323D406-3E95-218B-0A2B-F2CDF91AC871}"/>
              </a:ext>
            </a:extLst>
          </p:cNvPr>
          <p:cNvPicPr>
            <a:picLocks noChangeAspect="1"/>
          </p:cNvPicPr>
          <p:nvPr/>
        </p:nvPicPr>
        <p:blipFill>
          <a:blip r:embed="rId2"/>
          <a:stretch>
            <a:fillRect/>
          </a:stretch>
        </p:blipFill>
        <p:spPr>
          <a:xfrm>
            <a:off x="818983" y="1059691"/>
            <a:ext cx="4561397" cy="5374571"/>
          </a:xfrm>
          <a:prstGeom prst="rect">
            <a:avLst/>
          </a:prstGeom>
        </p:spPr>
      </p:pic>
      <p:pic>
        <p:nvPicPr>
          <p:cNvPr id="6" name="Picture 5">
            <a:extLst>
              <a:ext uri="{FF2B5EF4-FFF2-40B4-BE49-F238E27FC236}">
                <a16:creationId xmlns:a16="http://schemas.microsoft.com/office/drawing/2014/main" id="{2E531545-3330-4F11-C136-6CF7E8679E0F}"/>
              </a:ext>
            </a:extLst>
          </p:cNvPr>
          <p:cNvPicPr>
            <a:picLocks noChangeAspect="1"/>
          </p:cNvPicPr>
          <p:nvPr/>
        </p:nvPicPr>
        <p:blipFill>
          <a:blip r:embed="rId3"/>
          <a:stretch>
            <a:fillRect/>
          </a:stretch>
        </p:blipFill>
        <p:spPr>
          <a:xfrm>
            <a:off x="6424544" y="1847287"/>
            <a:ext cx="5264719" cy="3274398"/>
          </a:xfrm>
          <a:prstGeom prst="rect">
            <a:avLst/>
          </a:prstGeom>
        </p:spPr>
      </p:pic>
      <p:sp>
        <p:nvSpPr>
          <p:cNvPr id="8" name="Rectangle 7">
            <a:extLst>
              <a:ext uri="{FF2B5EF4-FFF2-40B4-BE49-F238E27FC236}">
                <a16:creationId xmlns:a16="http://schemas.microsoft.com/office/drawing/2014/main" id="{0FBD3A4F-2460-7892-9A8A-1ADD3E920A7A}"/>
              </a:ext>
            </a:extLst>
          </p:cNvPr>
          <p:cNvSpPr/>
          <p:nvPr/>
        </p:nvSpPr>
        <p:spPr>
          <a:xfrm>
            <a:off x="5691187" y="5614416"/>
            <a:ext cx="983933" cy="69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peech Bubble: Rectangle with Corners Rounded 8">
            <a:extLst>
              <a:ext uri="{FF2B5EF4-FFF2-40B4-BE49-F238E27FC236}">
                <a16:creationId xmlns:a16="http://schemas.microsoft.com/office/drawing/2014/main" id="{BFECC422-F61A-0949-FDCF-D20393AC62FE}"/>
              </a:ext>
            </a:extLst>
          </p:cNvPr>
          <p:cNvSpPr/>
          <p:nvPr/>
        </p:nvSpPr>
        <p:spPr>
          <a:xfrm>
            <a:off x="10098024" y="206462"/>
            <a:ext cx="2093976" cy="1600200"/>
          </a:xfrm>
          <a:prstGeom prst="wedgeRoundRect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 start the Echo, the user needs to do 10 clicks in the software</a:t>
            </a:r>
            <a:endParaRPr lang="en-CH"/>
          </a:p>
        </p:txBody>
      </p:sp>
      <p:sp>
        <p:nvSpPr>
          <p:cNvPr id="11" name="Speech Bubble: Rectangle 10">
            <a:extLst>
              <a:ext uri="{FF2B5EF4-FFF2-40B4-BE49-F238E27FC236}">
                <a16:creationId xmlns:a16="http://schemas.microsoft.com/office/drawing/2014/main" id="{FDFB32C0-5878-5954-8C61-1969B904FF2C}"/>
              </a:ext>
            </a:extLst>
          </p:cNvPr>
          <p:cNvSpPr/>
          <p:nvPr/>
        </p:nvSpPr>
        <p:spPr>
          <a:xfrm>
            <a:off x="7734454" y="241895"/>
            <a:ext cx="2273593" cy="1529334"/>
          </a:xfrm>
          <a:prstGeom prst="wedgeRectCallout">
            <a:avLst/>
          </a:prstGeom>
          <a:solidFill>
            <a:srgbClr val="FF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Its 20 seconds against 40 minutes without leaving the instrument</a:t>
            </a:r>
            <a:endParaRPr lang="en-CH"/>
          </a:p>
        </p:txBody>
      </p:sp>
      <p:pic>
        <p:nvPicPr>
          <p:cNvPr id="15" name="Picture 14">
            <a:extLst>
              <a:ext uri="{FF2B5EF4-FFF2-40B4-BE49-F238E27FC236}">
                <a16:creationId xmlns:a16="http://schemas.microsoft.com/office/drawing/2014/main" id="{C2DF23A7-8892-43E7-7E11-A65ED14CDF30}"/>
              </a:ext>
            </a:extLst>
          </p:cNvPr>
          <p:cNvPicPr>
            <a:picLocks noChangeAspect="1"/>
          </p:cNvPicPr>
          <p:nvPr/>
        </p:nvPicPr>
        <p:blipFill>
          <a:blip r:embed="rId4"/>
          <a:stretch>
            <a:fillRect/>
          </a:stretch>
        </p:blipFill>
        <p:spPr>
          <a:xfrm>
            <a:off x="2600400" y="4086994"/>
            <a:ext cx="4074720" cy="2426518"/>
          </a:xfrm>
          <a:prstGeom prst="rect">
            <a:avLst/>
          </a:prstGeom>
        </p:spPr>
      </p:pic>
      <p:pic>
        <p:nvPicPr>
          <p:cNvPr id="5" name="Picture 4">
            <a:extLst>
              <a:ext uri="{FF2B5EF4-FFF2-40B4-BE49-F238E27FC236}">
                <a16:creationId xmlns:a16="http://schemas.microsoft.com/office/drawing/2014/main" id="{BB683AAC-AC15-0664-9546-03FAFB5D8421}"/>
              </a:ext>
            </a:extLst>
          </p:cNvPr>
          <p:cNvPicPr>
            <a:picLocks noChangeAspect="1"/>
          </p:cNvPicPr>
          <p:nvPr/>
        </p:nvPicPr>
        <p:blipFill>
          <a:blip r:embed="rId5"/>
          <a:stretch>
            <a:fillRect/>
          </a:stretch>
        </p:blipFill>
        <p:spPr>
          <a:xfrm>
            <a:off x="7428955" y="4956048"/>
            <a:ext cx="1660209" cy="1901952"/>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30F2EE20-BAA1-F7B7-1A06-66A01CC18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193FB83B-CD8B-64A4-A5FD-709B730C1A60}"/>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sz="3600"/>
              <a:t>Echo </a:t>
            </a:r>
            <a:r>
              <a:rPr lang="en-US" sz="3600" err="1"/>
              <a:t>Lumena</a:t>
            </a:r>
            <a:endParaRPr lang="en-GB" b="1"/>
          </a:p>
        </p:txBody>
      </p:sp>
      <p:pic>
        <p:nvPicPr>
          <p:cNvPr id="10" name="Picture 9" descr="A black background with blue text&#10;&#10;Description automatically generated">
            <a:extLst>
              <a:ext uri="{FF2B5EF4-FFF2-40B4-BE49-F238E27FC236}">
                <a16:creationId xmlns:a16="http://schemas.microsoft.com/office/drawing/2014/main" id="{31074F90-3C9A-8FF6-04D6-1E23C3FF8312}"/>
              </a:ext>
            </a:extLst>
          </p:cNvPr>
          <p:cNvPicPr>
            <a:picLocks noChangeAspect="1"/>
          </p:cNvPicPr>
          <p:nvPr/>
        </p:nvPicPr>
        <p:blipFill>
          <a:blip r:embed="rId7">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2" name="Picture 11" descr="A black background with blue text&#10;&#10;Description automatically generated">
            <a:extLst>
              <a:ext uri="{FF2B5EF4-FFF2-40B4-BE49-F238E27FC236}">
                <a16:creationId xmlns:a16="http://schemas.microsoft.com/office/drawing/2014/main" id="{90A73F13-C7A3-322C-D574-AEF63DE85873}"/>
              </a:ext>
            </a:extLst>
          </p:cNvPr>
          <p:cNvPicPr>
            <a:picLocks noChangeAspect="1"/>
          </p:cNvPicPr>
          <p:nvPr/>
        </p:nvPicPr>
        <p:blipFill>
          <a:blip r:embed="rId7">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2903536960"/>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4765A-3DB7-7859-C9AD-A7112155DAD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FF3D02D-E90A-35BA-77B8-38BED2624FBD}"/>
              </a:ext>
            </a:extLst>
          </p:cNvPr>
          <p:cNvSpPr/>
          <p:nvPr/>
        </p:nvSpPr>
        <p:spPr>
          <a:xfrm>
            <a:off x="5691187" y="5614416"/>
            <a:ext cx="983933" cy="69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 name="Picture 2">
            <a:extLst>
              <a:ext uri="{FF2B5EF4-FFF2-40B4-BE49-F238E27FC236}">
                <a16:creationId xmlns:a16="http://schemas.microsoft.com/office/drawing/2014/main" id="{ECAB61F2-4D22-26C4-E226-652A65ED8766}"/>
              </a:ext>
            </a:extLst>
          </p:cNvPr>
          <p:cNvPicPr>
            <a:picLocks noChangeAspect="1"/>
          </p:cNvPicPr>
          <p:nvPr/>
        </p:nvPicPr>
        <p:blipFill>
          <a:blip r:embed="rId2"/>
          <a:stretch>
            <a:fillRect/>
          </a:stretch>
        </p:blipFill>
        <p:spPr>
          <a:xfrm>
            <a:off x="325598" y="1039559"/>
            <a:ext cx="11140978" cy="5690425"/>
          </a:xfrm>
          <a:prstGeom prst="rect">
            <a:avLst/>
          </a:prstGeom>
        </p:spPr>
      </p:pic>
      <p:sp>
        <p:nvSpPr>
          <p:cNvPr id="7" name="Oval 6">
            <a:extLst>
              <a:ext uri="{FF2B5EF4-FFF2-40B4-BE49-F238E27FC236}">
                <a16:creationId xmlns:a16="http://schemas.microsoft.com/office/drawing/2014/main" id="{34B43A4B-141F-FC49-E2B1-038C3023DA66}"/>
              </a:ext>
            </a:extLst>
          </p:cNvPr>
          <p:cNvSpPr/>
          <p:nvPr/>
        </p:nvSpPr>
        <p:spPr>
          <a:xfrm>
            <a:off x="7205472" y="5952744"/>
            <a:ext cx="4014216" cy="560768"/>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4" name="Picture 3" descr="A green and white sign with white letters&#10;&#10;Description automatically generated">
            <a:extLst>
              <a:ext uri="{FF2B5EF4-FFF2-40B4-BE49-F238E27FC236}">
                <a16:creationId xmlns:a16="http://schemas.microsoft.com/office/drawing/2014/main" id="{9F3EFC61-02EB-92D4-41CF-77C2261D3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0" name="Title 1">
            <a:extLst>
              <a:ext uri="{FF2B5EF4-FFF2-40B4-BE49-F238E27FC236}">
                <a16:creationId xmlns:a16="http://schemas.microsoft.com/office/drawing/2014/main" id="{B91A644C-3DDF-9B77-96F5-B039BBC820F8}"/>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Echo </a:t>
            </a:r>
            <a:r>
              <a:rPr lang="en-US" err="1"/>
              <a:t>Lumena</a:t>
            </a:r>
            <a:endParaRPr lang="en-GB" b="1"/>
          </a:p>
        </p:txBody>
      </p:sp>
      <p:pic>
        <p:nvPicPr>
          <p:cNvPr id="11" name="Picture 10" descr="A black background with blue text&#10;&#10;Description automatically generated">
            <a:extLst>
              <a:ext uri="{FF2B5EF4-FFF2-40B4-BE49-F238E27FC236}">
                <a16:creationId xmlns:a16="http://schemas.microsoft.com/office/drawing/2014/main" id="{9B8196CF-CB04-C28F-DFA0-869FD3F2209D}"/>
              </a:ext>
            </a:extLst>
          </p:cNvPr>
          <p:cNvPicPr>
            <a:picLocks noChangeAspect="1"/>
          </p:cNvPicPr>
          <p:nvPr/>
        </p:nvPicPr>
        <p:blipFill>
          <a:blip r:embed="rId4">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2" name="Picture 11" descr="A black background with blue text&#10;&#10;Description automatically generated">
            <a:extLst>
              <a:ext uri="{FF2B5EF4-FFF2-40B4-BE49-F238E27FC236}">
                <a16:creationId xmlns:a16="http://schemas.microsoft.com/office/drawing/2014/main" id="{03AD3351-8332-25F1-813A-CBF4E3B7D4E9}"/>
              </a:ext>
            </a:extLst>
          </p:cNvPr>
          <p:cNvPicPr>
            <a:picLocks noChangeAspect="1"/>
          </p:cNvPicPr>
          <p:nvPr/>
        </p:nvPicPr>
        <p:blipFill>
          <a:blip r:embed="rId4">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2651308710"/>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C2DEA9-0E31-D845-95D5-8D67ACBE5AF3}"/>
              </a:ext>
            </a:extLst>
          </p:cNvPr>
          <p:cNvPicPr>
            <a:picLocks noChangeAspect="1"/>
          </p:cNvPicPr>
          <p:nvPr/>
        </p:nvPicPr>
        <p:blipFill>
          <a:blip r:embed="rId2"/>
          <a:stretch>
            <a:fillRect/>
          </a:stretch>
        </p:blipFill>
        <p:spPr>
          <a:xfrm>
            <a:off x="1367133" y="943275"/>
            <a:ext cx="7144747" cy="5782482"/>
          </a:xfrm>
          <a:prstGeom prst="rect">
            <a:avLst/>
          </a:prstGeom>
        </p:spPr>
      </p:pic>
      <p:pic>
        <p:nvPicPr>
          <p:cNvPr id="11" name="Picture 10">
            <a:extLst>
              <a:ext uri="{FF2B5EF4-FFF2-40B4-BE49-F238E27FC236}">
                <a16:creationId xmlns:a16="http://schemas.microsoft.com/office/drawing/2014/main" id="{CC5CD61A-0000-6BC6-E064-A18361FA81E7}"/>
              </a:ext>
            </a:extLst>
          </p:cNvPr>
          <p:cNvPicPr>
            <a:picLocks noChangeAspect="1"/>
          </p:cNvPicPr>
          <p:nvPr/>
        </p:nvPicPr>
        <p:blipFill>
          <a:blip r:embed="rId3"/>
          <a:stretch>
            <a:fillRect/>
          </a:stretch>
        </p:blipFill>
        <p:spPr>
          <a:xfrm>
            <a:off x="9083950" y="447133"/>
            <a:ext cx="1800476" cy="1829055"/>
          </a:xfrm>
          <a:prstGeom prst="rect">
            <a:avLst/>
          </a:prstGeom>
        </p:spPr>
      </p:pic>
      <p:pic>
        <p:nvPicPr>
          <p:cNvPr id="4" name="Picture 3">
            <a:extLst>
              <a:ext uri="{FF2B5EF4-FFF2-40B4-BE49-F238E27FC236}">
                <a16:creationId xmlns:a16="http://schemas.microsoft.com/office/drawing/2014/main" id="{207B0F4F-A94F-DB86-BF0A-9B8855A67DB4}"/>
              </a:ext>
            </a:extLst>
          </p:cNvPr>
          <p:cNvPicPr>
            <a:picLocks noChangeAspect="1"/>
          </p:cNvPicPr>
          <p:nvPr/>
        </p:nvPicPr>
        <p:blipFill>
          <a:blip r:embed="rId4"/>
          <a:stretch>
            <a:fillRect/>
          </a:stretch>
        </p:blipFill>
        <p:spPr>
          <a:xfrm>
            <a:off x="8607435" y="2906668"/>
            <a:ext cx="3302246" cy="3783087"/>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E5B38C06-3F0B-7CF4-B265-2CC5503DF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5" name="Title 1">
            <a:extLst>
              <a:ext uri="{FF2B5EF4-FFF2-40B4-BE49-F238E27FC236}">
                <a16:creationId xmlns:a16="http://schemas.microsoft.com/office/drawing/2014/main" id="{BA9265FD-9D22-942A-394B-B25A8D0796A7}"/>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Neo Iris</a:t>
            </a:r>
            <a:endParaRPr lang="en-GB" b="1"/>
          </a:p>
        </p:txBody>
      </p:sp>
      <p:pic>
        <p:nvPicPr>
          <p:cNvPr id="6" name="Picture 5" descr="A black background with blue text&#10;&#10;Description automatically generated">
            <a:extLst>
              <a:ext uri="{FF2B5EF4-FFF2-40B4-BE49-F238E27FC236}">
                <a16:creationId xmlns:a16="http://schemas.microsoft.com/office/drawing/2014/main" id="{11F71944-F23A-2D1A-FF91-D9C418CD99F6}"/>
              </a:ext>
            </a:extLst>
          </p:cNvPr>
          <p:cNvPicPr>
            <a:picLocks noChangeAspect="1"/>
          </p:cNvPicPr>
          <p:nvPr/>
        </p:nvPicPr>
        <p:blipFill>
          <a:blip r:embed="rId6">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DE19A395-3A9B-4F77-9E9F-87B50F1B67BD}"/>
              </a:ext>
            </a:extLst>
          </p:cNvPr>
          <p:cNvPicPr>
            <a:picLocks noChangeAspect="1"/>
          </p:cNvPicPr>
          <p:nvPr/>
        </p:nvPicPr>
        <p:blipFill>
          <a:blip r:embed="rId6">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1149689404"/>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EDFCF-5E9C-B6FE-05CC-9BF4FF9116B1}"/>
              </a:ext>
            </a:extLst>
          </p:cNvPr>
          <p:cNvPicPr>
            <a:picLocks noChangeAspect="1"/>
          </p:cNvPicPr>
          <p:nvPr/>
        </p:nvPicPr>
        <p:blipFill>
          <a:blip r:embed="rId2"/>
          <a:stretch>
            <a:fillRect/>
          </a:stretch>
        </p:blipFill>
        <p:spPr>
          <a:xfrm>
            <a:off x="1164173" y="962107"/>
            <a:ext cx="4931827" cy="5615899"/>
          </a:xfrm>
          <a:prstGeom prst="rect">
            <a:avLst/>
          </a:prstGeom>
        </p:spPr>
      </p:pic>
      <p:pic>
        <p:nvPicPr>
          <p:cNvPr id="5" name="Picture 4">
            <a:extLst>
              <a:ext uri="{FF2B5EF4-FFF2-40B4-BE49-F238E27FC236}">
                <a16:creationId xmlns:a16="http://schemas.microsoft.com/office/drawing/2014/main" id="{9BAB7092-C297-57F3-21C7-9BB64DCB905D}"/>
              </a:ext>
            </a:extLst>
          </p:cNvPr>
          <p:cNvPicPr>
            <a:picLocks noChangeAspect="1"/>
          </p:cNvPicPr>
          <p:nvPr/>
        </p:nvPicPr>
        <p:blipFill>
          <a:blip r:embed="rId3"/>
          <a:stretch>
            <a:fillRect/>
          </a:stretch>
        </p:blipFill>
        <p:spPr>
          <a:xfrm>
            <a:off x="7083443" y="128017"/>
            <a:ext cx="3687579" cy="4224528"/>
          </a:xfrm>
          <a:prstGeom prst="rect">
            <a:avLst/>
          </a:prstGeom>
        </p:spPr>
      </p:pic>
      <p:sp>
        <p:nvSpPr>
          <p:cNvPr id="3" name="Speech Bubble: Oval 2">
            <a:extLst>
              <a:ext uri="{FF2B5EF4-FFF2-40B4-BE49-F238E27FC236}">
                <a16:creationId xmlns:a16="http://schemas.microsoft.com/office/drawing/2014/main" id="{5426E892-DB09-9FFD-7732-BA73D95A3181}"/>
              </a:ext>
            </a:extLst>
          </p:cNvPr>
          <p:cNvSpPr/>
          <p:nvPr/>
        </p:nvSpPr>
        <p:spPr>
          <a:xfrm>
            <a:off x="5797296" y="4252343"/>
            <a:ext cx="2322576" cy="1255712"/>
          </a:xfrm>
          <a:prstGeom prst="wedgeEllipseCallout">
            <a:avLst/>
          </a:prstGeom>
          <a:solidFill>
            <a:srgbClr val="BE12A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No real STAT function</a:t>
            </a:r>
            <a:endParaRPr lang="en-CH">
              <a:solidFill>
                <a:schemeClr val="tx1"/>
              </a:solidFill>
            </a:endParaRPr>
          </a:p>
        </p:txBody>
      </p:sp>
      <p:pic>
        <p:nvPicPr>
          <p:cNvPr id="7" name="Picture 6">
            <a:extLst>
              <a:ext uri="{FF2B5EF4-FFF2-40B4-BE49-F238E27FC236}">
                <a16:creationId xmlns:a16="http://schemas.microsoft.com/office/drawing/2014/main" id="{1075AD01-C2FA-826D-4BE2-967DB383D5D3}"/>
              </a:ext>
            </a:extLst>
          </p:cNvPr>
          <p:cNvPicPr>
            <a:picLocks noChangeAspect="1"/>
          </p:cNvPicPr>
          <p:nvPr/>
        </p:nvPicPr>
        <p:blipFill>
          <a:blip r:embed="rId4"/>
          <a:stretch>
            <a:fillRect/>
          </a:stretch>
        </p:blipFill>
        <p:spPr>
          <a:xfrm>
            <a:off x="8840180" y="3945635"/>
            <a:ext cx="2542195" cy="2912365"/>
          </a:xfrm>
          <a:prstGeom prst="rect">
            <a:avLst/>
          </a:prstGeom>
        </p:spPr>
      </p:pic>
      <p:pic>
        <p:nvPicPr>
          <p:cNvPr id="6" name="Picture 5" descr="A green and white sign with white letters&#10;&#10;Description automatically generated">
            <a:extLst>
              <a:ext uri="{FF2B5EF4-FFF2-40B4-BE49-F238E27FC236}">
                <a16:creationId xmlns:a16="http://schemas.microsoft.com/office/drawing/2014/main" id="{CF042D78-FFC2-99CC-E321-81C91EAE2F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8" name="Title 1">
            <a:extLst>
              <a:ext uri="{FF2B5EF4-FFF2-40B4-BE49-F238E27FC236}">
                <a16:creationId xmlns:a16="http://schemas.microsoft.com/office/drawing/2014/main" id="{96C6A514-9A7F-3DC4-4340-9B66095C8603}"/>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Neo Iris</a:t>
            </a:r>
            <a:endParaRPr lang="en-GB" b="1"/>
          </a:p>
        </p:txBody>
      </p:sp>
      <p:pic>
        <p:nvPicPr>
          <p:cNvPr id="9" name="Picture 8" descr="A black background with blue text&#10;&#10;Description automatically generated">
            <a:extLst>
              <a:ext uri="{FF2B5EF4-FFF2-40B4-BE49-F238E27FC236}">
                <a16:creationId xmlns:a16="http://schemas.microsoft.com/office/drawing/2014/main" id="{A03B376D-89FC-F7C1-6F8B-7C787B4D3D3D}"/>
              </a:ext>
            </a:extLst>
          </p:cNvPr>
          <p:cNvPicPr>
            <a:picLocks noChangeAspect="1"/>
          </p:cNvPicPr>
          <p:nvPr/>
        </p:nvPicPr>
        <p:blipFill>
          <a:blip r:embed="rId6">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43787882-E29C-5CA8-CB88-FAD71EE74230}"/>
              </a:ext>
            </a:extLst>
          </p:cNvPr>
          <p:cNvPicPr>
            <a:picLocks noChangeAspect="1"/>
          </p:cNvPicPr>
          <p:nvPr/>
        </p:nvPicPr>
        <p:blipFill>
          <a:blip r:embed="rId6">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3466575638"/>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34C70-A4AE-8C00-ED02-5CCC7A34A10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42AB75-B676-8ABA-C161-4C2EF3E72142}"/>
              </a:ext>
            </a:extLst>
          </p:cNvPr>
          <p:cNvPicPr>
            <a:picLocks noChangeAspect="1"/>
          </p:cNvPicPr>
          <p:nvPr/>
        </p:nvPicPr>
        <p:blipFill>
          <a:blip r:embed="rId2"/>
          <a:stretch>
            <a:fillRect/>
          </a:stretch>
        </p:blipFill>
        <p:spPr>
          <a:xfrm>
            <a:off x="1164173" y="962107"/>
            <a:ext cx="4931827" cy="5615899"/>
          </a:xfrm>
          <a:prstGeom prst="rect">
            <a:avLst/>
          </a:prstGeom>
        </p:spPr>
      </p:pic>
      <p:pic>
        <p:nvPicPr>
          <p:cNvPr id="7" name="Picture 6">
            <a:extLst>
              <a:ext uri="{FF2B5EF4-FFF2-40B4-BE49-F238E27FC236}">
                <a16:creationId xmlns:a16="http://schemas.microsoft.com/office/drawing/2014/main" id="{EE6EB916-2FDE-1E80-9816-4F915D9590F0}"/>
              </a:ext>
            </a:extLst>
          </p:cNvPr>
          <p:cNvPicPr>
            <a:picLocks noChangeAspect="1"/>
          </p:cNvPicPr>
          <p:nvPr/>
        </p:nvPicPr>
        <p:blipFill>
          <a:blip r:embed="rId3"/>
          <a:stretch>
            <a:fillRect/>
          </a:stretch>
        </p:blipFill>
        <p:spPr>
          <a:xfrm>
            <a:off x="6096000" y="2351313"/>
            <a:ext cx="5638186" cy="3544580"/>
          </a:xfrm>
          <a:prstGeom prst="rect">
            <a:avLst/>
          </a:prstGeom>
        </p:spPr>
      </p:pic>
      <p:pic>
        <p:nvPicPr>
          <p:cNvPr id="8" name="Picture 7">
            <a:extLst>
              <a:ext uri="{FF2B5EF4-FFF2-40B4-BE49-F238E27FC236}">
                <a16:creationId xmlns:a16="http://schemas.microsoft.com/office/drawing/2014/main" id="{EF40CAF7-2473-4126-4536-2E39296B4116}"/>
              </a:ext>
            </a:extLst>
          </p:cNvPr>
          <p:cNvPicPr>
            <a:picLocks noChangeAspect="1"/>
          </p:cNvPicPr>
          <p:nvPr/>
        </p:nvPicPr>
        <p:blipFill>
          <a:blip r:embed="rId4"/>
          <a:stretch>
            <a:fillRect/>
          </a:stretch>
        </p:blipFill>
        <p:spPr>
          <a:xfrm>
            <a:off x="8262764" y="785813"/>
            <a:ext cx="1304657" cy="1255885"/>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C448ABE5-5051-850A-C954-324DD3B8D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5" name="Title 1">
            <a:extLst>
              <a:ext uri="{FF2B5EF4-FFF2-40B4-BE49-F238E27FC236}">
                <a16:creationId xmlns:a16="http://schemas.microsoft.com/office/drawing/2014/main" id="{2A062558-2B8C-FB3E-0E09-696FC2FCE420}"/>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Neo Iris</a:t>
            </a:r>
            <a:endParaRPr lang="en-GB" b="1"/>
          </a:p>
        </p:txBody>
      </p:sp>
      <p:pic>
        <p:nvPicPr>
          <p:cNvPr id="6" name="Picture 5" descr="A black background with blue text&#10;&#10;Description automatically generated">
            <a:extLst>
              <a:ext uri="{FF2B5EF4-FFF2-40B4-BE49-F238E27FC236}">
                <a16:creationId xmlns:a16="http://schemas.microsoft.com/office/drawing/2014/main" id="{577A1294-63E2-BDC9-69F7-73B7D4946F55}"/>
              </a:ext>
            </a:extLst>
          </p:cNvPr>
          <p:cNvPicPr>
            <a:picLocks noChangeAspect="1"/>
          </p:cNvPicPr>
          <p:nvPr/>
        </p:nvPicPr>
        <p:blipFill>
          <a:blip r:embed="rId6">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714A8A57-AB31-882E-F027-E15E66AC5347}"/>
              </a:ext>
            </a:extLst>
          </p:cNvPr>
          <p:cNvPicPr>
            <a:picLocks noChangeAspect="1"/>
          </p:cNvPicPr>
          <p:nvPr/>
        </p:nvPicPr>
        <p:blipFill>
          <a:blip r:embed="rId6">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1497918889"/>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C1EDB5-B598-0437-972D-52D7652923CF}"/>
              </a:ext>
            </a:extLst>
          </p:cNvPr>
          <p:cNvPicPr>
            <a:picLocks noChangeAspect="1"/>
          </p:cNvPicPr>
          <p:nvPr/>
        </p:nvPicPr>
        <p:blipFill>
          <a:blip r:embed="rId2"/>
          <a:stretch>
            <a:fillRect/>
          </a:stretch>
        </p:blipFill>
        <p:spPr>
          <a:xfrm>
            <a:off x="2889407" y="1027530"/>
            <a:ext cx="5984681" cy="5567146"/>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C0C8AD3B-8F07-CB4A-204D-A27C74755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1" name="Title 1">
            <a:extLst>
              <a:ext uri="{FF2B5EF4-FFF2-40B4-BE49-F238E27FC236}">
                <a16:creationId xmlns:a16="http://schemas.microsoft.com/office/drawing/2014/main" id="{F6E7B995-971A-8B6B-493B-CDB9060D9612}"/>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12" name="Picture 11" descr="A black background with blue text&#10;&#10;Description automatically generated">
            <a:extLst>
              <a:ext uri="{FF2B5EF4-FFF2-40B4-BE49-F238E27FC236}">
                <a16:creationId xmlns:a16="http://schemas.microsoft.com/office/drawing/2014/main" id="{CB2F0FA2-1D8C-5731-D90C-34804A517426}"/>
              </a:ext>
            </a:extLst>
          </p:cNvPr>
          <p:cNvPicPr>
            <a:picLocks noChangeAspect="1"/>
          </p:cNvPicPr>
          <p:nvPr/>
        </p:nvPicPr>
        <p:blipFill>
          <a:blip r:embed="rId4">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3" name="Picture 12" descr="A black background with blue text&#10;&#10;Description automatically generated">
            <a:extLst>
              <a:ext uri="{FF2B5EF4-FFF2-40B4-BE49-F238E27FC236}">
                <a16:creationId xmlns:a16="http://schemas.microsoft.com/office/drawing/2014/main" id="{ACC13D74-6065-7616-7143-CCB2498B7AFD}"/>
              </a:ext>
            </a:extLst>
          </p:cNvPr>
          <p:cNvPicPr>
            <a:picLocks noChangeAspect="1"/>
          </p:cNvPicPr>
          <p:nvPr/>
        </p:nvPicPr>
        <p:blipFill>
          <a:blip r:embed="rId4">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45275642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C04371B5-5E44-864B-6EBF-599B3094DD00}"/>
            </a:ext>
          </a:extLst>
        </p:cNvPr>
        <p:cNvGrpSpPr/>
        <p:nvPr/>
      </p:nvGrpSpPr>
      <p:grpSpPr>
        <a:xfrm>
          <a:off x="0" y="0"/>
          <a:ext cx="0" cy="0"/>
          <a:chOff x="0" y="0"/>
          <a:chExt cx="0" cy="0"/>
        </a:xfrm>
      </p:grpSpPr>
      <p:pic>
        <p:nvPicPr>
          <p:cNvPr id="7" name="Picture 6" descr="A person in a white coat standing next to a person in a hospital bed&#10;&#10;Description automatically generated">
            <a:extLst>
              <a:ext uri="{FF2B5EF4-FFF2-40B4-BE49-F238E27FC236}">
                <a16:creationId xmlns:a16="http://schemas.microsoft.com/office/drawing/2014/main" id="{8843467C-4541-44D5-65E5-75811422223A}"/>
              </a:ext>
            </a:extLst>
          </p:cNvPr>
          <p:cNvPicPr>
            <a:picLocks noChangeAspect="1"/>
          </p:cNvPicPr>
          <p:nvPr/>
        </p:nvPicPr>
        <p:blipFill>
          <a:blip r:embed="rId3">
            <a:extLst>
              <a:ext uri="{28A0092B-C50C-407E-A947-70E740481C1C}">
                <a14:useLocalDpi xmlns:a14="http://schemas.microsoft.com/office/drawing/2010/main" val="0"/>
              </a:ext>
            </a:extLst>
          </a:blip>
          <a:srcRect t="1" b="9333"/>
          <a:stretch/>
        </p:blipFill>
        <p:spPr>
          <a:xfrm>
            <a:off x="402970" y="2396360"/>
            <a:ext cx="3882257" cy="3630730"/>
          </a:xfrm>
          <a:prstGeom prst="rect">
            <a:avLst/>
          </a:prstGeom>
        </p:spPr>
      </p:pic>
      <p:sp>
        <p:nvSpPr>
          <p:cNvPr id="3" name="Rectangle 2">
            <a:extLst>
              <a:ext uri="{FF2B5EF4-FFF2-40B4-BE49-F238E27FC236}">
                <a16:creationId xmlns:a16="http://schemas.microsoft.com/office/drawing/2014/main" id="{C960FC28-F1E9-71B4-7B6C-249798967CC2}"/>
              </a:ext>
            </a:extLst>
          </p:cNvPr>
          <p:cNvSpPr/>
          <p:nvPr/>
        </p:nvSpPr>
        <p:spPr>
          <a:xfrm>
            <a:off x="4385164" y="3236181"/>
            <a:ext cx="7042435" cy="2282024"/>
          </a:xfrm>
          <a:custGeom>
            <a:avLst/>
            <a:gdLst>
              <a:gd name="connsiteX0" fmla="*/ 0 w 7042435"/>
              <a:gd name="connsiteY0" fmla="*/ 0 h 2282024"/>
              <a:gd name="connsiteX1" fmla="*/ 7042435 w 7042435"/>
              <a:gd name="connsiteY1" fmla="*/ 0 h 2282024"/>
              <a:gd name="connsiteX2" fmla="*/ 7042435 w 7042435"/>
              <a:gd name="connsiteY2" fmla="*/ 2282024 h 2282024"/>
              <a:gd name="connsiteX3" fmla="*/ 0 w 7042435"/>
              <a:gd name="connsiteY3" fmla="*/ 2282024 h 2282024"/>
              <a:gd name="connsiteX4" fmla="*/ 0 w 7042435"/>
              <a:gd name="connsiteY4" fmla="*/ 0 h 2282024"/>
              <a:gd name="connsiteX0" fmla="*/ 0 w 7042435"/>
              <a:gd name="connsiteY0" fmla="*/ 0 h 2282024"/>
              <a:gd name="connsiteX1" fmla="*/ 6664063 w 7042435"/>
              <a:gd name="connsiteY1" fmla="*/ 126124 h 2282024"/>
              <a:gd name="connsiteX2" fmla="*/ 7042435 w 7042435"/>
              <a:gd name="connsiteY2" fmla="*/ 2282024 h 2282024"/>
              <a:gd name="connsiteX3" fmla="*/ 0 w 7042435"/>
              <a:gd name="connsiteY3" fmla="*/ 2282024 h 2282024"/>
              <a:gd name="connsiteX4" fmla="*/ 0 w 7042435"/>
              <a:gd name="connsiteY4" fmla="*/ 0 h 2282024"/>
              <a:gd name="connsiteX0" fmla="*/ 0 w 7042435"/>
              <a:gd name="connsiteY0" fmla="*/ 0 h 2282024"/>
              <a:gd name="connsiteX1" fmla="*/ 6664063 w 7042435"/>
              <a:gd name="connsiteY1" fmla="*/ 126124 h 2282024"/>
              <a:gd name="connsiteX2" fmla="*/ 7042435 w 7042435"/>
              <a:gd name="connsiteY2" fmla="*/ 2282024 h 2282024"/>
              <a:gd name="connsiteX3" fmla="*/ 136635 w 7042435"/>
              <a:gd name="connsiteY3" fmla="*/ 2124368 h 2282024"/>
              <a:gd name="connsiteX4" fmla="*/ 0 w 7042435"/>
              <a:gd name="connsiteY4" fmla="*/ 0 h 228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2435" h="2282024">
                <a:moveTo>
                  <a:pt x="0" y="0"/>
                </a:moveTo>
                <a:lnTo>
                  <a:pt x="6664063" y="126124"/>
                </a:lnTo>
                <a:lnTo>
                  <a:pt x="7042435" y="2282024"/>
                </a:lnTo>
                <a:lnTo>
                  <a:pt x="136635" y="212436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1" name="Google Shape;111;p16">
            <a:extLst>
              <a:ext uri="{FF2B5EF4-FFF2-40B4-BE49-F238E27FC236}">
                <a16:creationId xmlns:a16="http://schemas.microsoft.com/office/drawing/2014/main" id="{B0726074-2089-8DCF-0709-5ED1823B7C99}"/>
              </a:ext>
            </a:extLst>
          </p:cNvPr>
          <p:cNvSpPr txBox="1">
            <a:spLocks noGrp="1"/>
          </p:cNvSpPr>
          <p:nvPr>
            <p:ph type="title"/>
          </p:nvPr>
        </p:nvSpPr>
        <p:spPr>
          <a:xfrm>
            <a:off x="2091559" y="279188"/>
            <a:ext cx="9336040" cy="563600"/>
          </a:xfrm>
          <a:prstGeom prst="rect">
            <a:avLst/>
          </a:prstGeom>
          <a:noFill/>
          <a:ln>
            <a:noFill/>
          </a:ln>
        </p:spPr>
        <p:txBody>
          <a:bodyPr spcFirstLastPara="1" vert="horz" wrap="square" lIns="121900" tIns="60933" rIns="121900" bIns="60933" rtlCol="0" anchor="ctr" anchorCtr="0">
            <a:noAutofit/>
          </a:bodyPr>
          <a:lstStyle/>
          <a:p>
            <a:r>
              <a:rPr lang="en-GB" sz="4000"/>
              <a:t>- A History of Innovation </a:t>
            </a:r>
            <a:endParaRPr sz="4000"/>
          </a:p>
        </p:txBody>
      </p:sp>
      <p:sp>
        <p:nvSpPr>
          <p:cNvPr id="112" name="Google Shape;112;p16">
            <a:extLst>
              <a:ext uri="{FF2B5EF4-FFF2-40B4-BE49-F238E27FC236}">
                <a16:creationId xmlns:a16="http://schemas.microsoft.com/office/drawing/2014/main" id="{21F76D55-7068-4259-ED4A-4B1FA2782FE5}"/>
              </a:ext>
            </a:extLst>
          </p:cNvPr>
          <p:cNvSpPr txBox="1">
            <a:spLocks noGrp="1"/>
          </p:cNvSpPr>
          <p:nvPr>
            <p:ph type="body" idx="1"/>
          </p:nvPr>
        </p:nvSpPr>
        <p:spPr>
          <a:xfrm>
            <a:off x="303033" y="1228478"/>
            <a:ext cx="11456945" cy="4526000"/>
          </a:xfrm>
          <a:prstGeom prst="rect">
            <a:avLst/>
          </a:prstGeom>
          <a:noFill/>
          <a:ln>
            <a:noFill/>
          </a:ln>
        </p:spPr>
        <p:txBody>
          <a:bodyPr spcFirstLastPara="1" wrap="square" lIns="121900" tIns="60933" rIns="121900" bIns="60933" anchor="t" anchorCtr="0">
            <a:noAutofit/>
          </a:bodyPr>
          <a:lstStyle/>
          <a:p>
            <a:pPr marL="609585" indent="-474121">
              <a:spcBef>
                <a:spcPts val="0"/>
              </a:spcBef>
              <a:buSzPts val="2000"/>
            </a:pPr>
            <a:r>
              <a:rPr lang="en-US" sz="1800">
                <a:latin typeface="Arial" panose="020B0604020202020204" pitchFamily="34" charset="0"/>
                <a:cs typeface="Arial" panose="020B0604020202020204" pitchFamily="34" charset="0"/>
              </a:rPr>
              <a:t>Bio-Rad has been pioneering innovation in transfusion diagnostics for more than 70 years</a:t>
            </a:r>
            <a:endParaRPr sz="1800">
              <a:solidFill>
                <a:schemeClr val="tx1"/>
              </a:solidFill>
              <a:latin typeface="Arial" panose="020B0604020202020204" pitchFamily="34" charset="0"/>
              <a:cs typeface="Arial" panose="020B0604020202020204" pitchFamily="34" charset="0"/>
            </a:endParaRPr>
          </a:p>
          <a:p>
            <a:pPr marL="609585" indent="-474121">
              <a:spcBef>
                <a:spcPts val="0"/>
              </a:spcBef>
              <a:buSzPts val="2000"/>
            </a:pPr>
            <a:r>
              <a:rPr lang="en-US" sz="1800">
                <a:latin typeface="Arial" panose="020B0604020202020204" pitchFamily="34" charset="0"/>
                <a:cs typeface="Arial" panose="020B0604020202020204" pitchFamily="34" charset="0"/>
              </a:rPr>
              <a:t>We have a legacy of overcoming challenges to succeed</a:t>
            </a:r>
            <a:endParaRPr sz="1800">
              <a:latin typeface="Arial" panose="020B0604020202020204" pitchFamily="34" charset="0"/>
              <a:cs typeface="Arial" panose="020B0604020202020204" pitchFamily="34" charset="0"/>
            </a:endParaRPr>
          </a:p>
          <a:p>
            <a:pPr marL="609585" indent="-474121">
              <a:spcBef>
                <a:spcPts val="0"/>
              </a:spcBef>
              <a:buSzPts val="2000"/>
            </a:pPr>
            <a:r>
              <a:rPr lang="en-US" sz="1800">
                <a:latin typeface="Arial" panose="020B0604020202020204" pitchFamily="34" charset="0"/>
                <a:cs typeface="Arial" panose="020B0604020202020204" pitchFamily="34" charset="0"/>
              </a:rPr>
              <a:t>Our history defines our future - we continue to deliver products and services to address customer needs</a:t>
            </a:r>
            <a:endParaRPr sz="18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1D92B47-1ABC-4787-3A7B-9E0FE711B3BC}"/>
              </a:ext>
            </a:extLst>
          </p:cNvPr>
          <p:cNvSpPr txBox="1"/>
          <p:nvPr/>
        </p:nvSpPr>
        <p:spPr>
          <a:xfrm>
            <a:off x="4486185" y="3429000"/>
            <a:ext cx="6094674" cy="369332"/>
          </a:xfrm>
          <a:prstGeom prst="rect">
            <a:avLst/>
          </a:prstGeom>
          <a:noFill/>
        </p:spPr>
        <p:txBody>
          <a:bodyPr wrap="square">
            <a:spAutoFit/>
          </a:bodyPr>
          <a:lstStyle/>
          <a:p>
            <a:r>
              <a:rPr lang="en-GB" sz="1800" b="1">
                <a:cs typeface="Arial" panose="020B0604020202020204" pitchFamily="34" charset="0"/>
                <a:sym typeface="Arial"/>
              </a:rPr>
              <a:t>What is our value proposition?</a:t>
            </a:r>
            <a:endParaRPr lang="en-CH"/>
          </a:p>
        </p:txBody>
      </p:sp>
      <p:sp>
        <p:nvSpPr>
          <p:cNvPr id="6" name="TextBox 5">
            <a:extLst>
              <a:ext uri="{FF2B5EF4-FFF2-40B4-BE49-F238E27FC236}">
                <a16:creationId xmlns:a16="http://schemas.microsoft.com/office/drawing/2014/main" id="{9A78B74C-F587-1892-BA4F-1FDBF2200D62}"/>
              </a:ext>
            </a:extLst>
          </p:cNvPr>
          <p:cNvSpPr txBox="1"/>
          <p:nvPr/>
        </p:nvSpPr>
        <p:spPr>
          <a:xfrm>
            <a:off x="4818564" y="3932186"/>
            <a:ext cx="6941414" cy="1200329"/>
          </a:xfrm>
          <a:prstGeom prst="rect">
            <a:avLst/>
          </a:prstGeom>
          <a:noFill/>
        </p:spPr>
        <p:txBody>
          <a:bodyPr wrap="square" lIns="91440" tIns="45720" rIns="91440" bIns="45720" anchor="t">
            <a:spAutoFit/>
          </a:bodyPr>
          <a:lstStyle/>
          <a:p>
            <a:r>
              <a:rPr lang="en-GB"/>
              <a:t>Bio-Rad offers a scalable and </a:t>
            </a:r>
            <a:r>
              <a:rPr lang="en-GB" b="1"/>
              <a:t>networked transfusion </a:t>
            </a:r>
            <a:br>
              <a:rPr lang="en-GB" b="1"/>
            </a:br>
            <a:r>
              <a:rPr lang="en-GB" b="1"/>
              <a:t>medicine solutions </a:t>
            </a:r>
            <a:r>
              <a:rPr lang="en-GB"/>
              <a:t>with fully automated, semi-automated </a:t>
            </a:r>
            <a:br>
              <a:rPr lang="en-GB"/>
            </a:br>
            <a:r>
              <a:rPr lang="en-GB"/>
              <a:t>and/or manual gel/tube options. </a:t>
            </a:r>
            <a:br>
              <a:rPr lang="en-GB"/>
            </a:br>
            <a:r>
              <a:rPr lang="en-GB"/>
              <a:t>There is a fit of every unique work environment and budget.</a:t>
            </a:r>
            <a:endParaRPr lang="en-US"/>
          </a:p>
        </p:txBody>
      </p:sp>
      <p:pic>
        <p:nvPicPr>
          <p:cNvPr id="11" name="Picture 10" descr="A green and white sign with white letters&#10;&#10;Description automatically generated">
            <a:extLst>
              <a:ext uri="{FF2B5EF4-FFF2-40B4-BE49-F238E27FC236}">
                <a16:creationId xmlns:a16="http://schemas.microsoft.com/office/drawing/2014/main" id="{319CFDA1-21C7-F295-8F51-F1AE2286F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Tree>
    <p:extLst>
      <p:ext uri="{BB962C8B-B14F-4D97-AF65-F5344CB8AC3E}">
        <p14:creationId xmlns:p14="http://schemas.microsoft.com/office/powerpoint/2010/main" val="217246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1000"/>
                                        <p:tgtEl>
                                          <p:spTgt spid="1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xEl>
                                              <p:pRg st="1" end="1"/>
                                            </p:txEl>
                                          </p:spTgt>
                                        </p:tgtEl>
                                        <p:attrNameLst>
                                          <p:attrName>style.visibility</p:attrName>
                                        </p:attrNameLst>
                                      </p:cBhvr>
                                      <p:to>
                                        <p:strVal val="visible"/>
                                      </p:to>
                                    </p:set>
                                    <p:animEffect transition="in" filter="fade">
                                      <p:cBhvr>
                                        <p:cTn id="12" dur="1000"/>
                                        <p:tgtEl>
                                          <p:spTgt spid="1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
                                            <p:txEl>
                                              <p:pRg st="2" end="2"/>
                                            </p:txEl>
                                          </p:spTgt>
                                        </p:tgtEl>
                                        <p:attrNameLst>
                                          <p:attrName>style.visibility</p:attrName>
                                        </p:attrNameLst>
                                      </p:cBhvr>
                                      <p:to>
                                        <p:strVal val="visible"/>
                                      </p:to>
                                    </p:set>
                                    <p:animEffect transition="in" filter="fade">
                                      <p:cBhvr>
                                        <p:cTn id="17" dur="1000"/>
                                        <p:tgtEl>
                                          <p:spTgt spid="1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1000"/>
                                        <p:tgtEl>
                                          <p:spTgt spid="4">
                                            <p:txEl>
                                              <p:pRg st="0" end="0"/>
                                            </p:txEl>
                                          </p:spTgt>
                                        </p:tgtEl>
                                      </p:cBhvr>
                                    </p:animEffect>
                                    <p:anim calcmode="lin" valueType="num">
                                      <p:cBhvr>
                                        <p:cTn id="3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1000"/>
                                        <p:tgtEl>
                                          <p:spTgt spid="6">
                                            <p:txEl>
                                              <p:pRg st="0" end="0"/>
                                            </p:txEl>
                                          </p:spTgt>
                                        </p:tgtEl>
                                      </p:cBhvr>
                                    </p:animEffect>
                                    <p:anim calcmode="lin" valueType="num">
                                      <p:cBhvr>
                                        <p:cTn id="3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36">
          <a:extLst>
            <a:ext uri="{FF2B5EF4-FFF2-40B4-BE49-F238E27FC236}">
              <a16:creationId xmlns:a16="http://schemas.microsoft.com/office/drawing/2014/main" id="{DA0269C3-220B-AA90-BDDA-3F28B9ACA8E0}"/>
            </a:ext>
          </a:extLst>
        </p:cNvPr>
        <p:cNvGrpSpPr/>
        <p:nvPr/>
      </p:nvGrpSpPr>
      <p:grpSpPr>
        <a:xfrm>
          <a:off x="0" y="0"/>
          <a:ext cx="0" cy="0"/>
          <a:chOff x="0" y="0"/>
          <a:chExt cx="0" cy="0"/>
        </a:xfrm>
      </p:grpSpPr>
      <p:sp>
        <p:nvSpPr>
          <p:cNvPr id="538" name="Google Shape;538;p59">
            <a:extLst>
              <a:ext uri="{FF2B5EF4-FFF2-40B4-BE49-F238E27FC236}">
                <a16:creationId xmlns:a16="http://schemas.microsoft.com/office/drawing/2014/main" id="{03C1076B-4DE6-5D53-A2E9-BC1E7E518120}"/>
              </a:ext>
            </a:extLst>
          </p:cNvPr>
          <p:cNvSpPr txBox="1">
            <a:spLocks noGrp="1"/>
          </p:cNvSpPr>
          <p:nvPr>
            <p:ph type="body" idx="4294967295"/>
          </p:nvPr>
        </p:nvSpPr>
        <p:spPr>
          <a:xfrm>
            <a:off x="0" y="1146175"/>
            <a:ext cx="10464800" cy="4525963"/>
          </a:xfrm>
          <a:prstGeom prst="rect">
            <a:avLst/>
          </a:prstGeom>
          <a:noFill/>
          <a:ln>
            <a:noFill/>
          </a:ln>
        </p:spPr>
        <p:txBody>
          <a:bodyPr spcFirstLastPara="1" wrap="square" lIns="121900" tIns="60933" rIns="121900" bIns="60933" anchor="t" anchorCtr="0">
            <a:noAutofit/>
          </a:bodyPr>
          <a:lstStyle/>
          <a:p>
            <a:pPr marL="457189" indent="-423323">
              <a:spcBef>
                <a:spcPts val="0"/>
              </a:spcBef>
              <a:buSzPts val="2000"/>
            </a:pPr>
            <a:r>
              <a:rPr lang="en-US" sz="2400" b="1"/>
              <a:t>Neo Iris – Too Big</a:t>
            </a:r>
            <a:endParaRPr sz="2400" b="1"/>
          </a:p>
          <a:p>
            <a:pPr marL="457189" indent="-423323">
              <a:spcBef>
                <a:spcPts val="640"/>
              </a:spcBef>
              <a:buSzPts val="2000"/>
            </a:pPr>
            <a:r>
              <a:rPr lang="en-US" sz="2400" b="1"/>
              <a:t>Echo </a:t>
            </a:r>
            <a:r>
              <a:rPr lang="en-US" sz="2400" b="1" err="1"/>
              <a:t>Lumena</a:t>
            </a:r>
            <a:r>
              <a:rPr lang="en-US" sz="2400" b="1"/>
              <a:t> – Too Small</a:t>
            </a:r>
            <a:endParaRPr sz="2400" b="1"/>
          </a:p>
          <a:p>
            <a:pPr marL="457189" indent="-423323">
              <a:spcBef>
                <a:spcPts val="640"/>
              </a:spcBef>
              <a:buSzPts val="2000"/>
            </a:pPr>
            <a:r>
              <a:rPr lang="en-US" sz="2400" b="1"/>
              <a:t>No Manual workplace backup</a:t>
            </a:r>
            <a:endParaRPr sz="2400" b="1"/>
          </a:p>
          <a:p>
            <a:pPr marL="457189" indent="-253994">
              <a:spcBef>
                <a:spcPts val="640"/>
              </a:spcBef>
              <a:buNone/>
            </a:pPr>
            <a:endParaRPr i="1"/>
          </a:p>
        </p:txBody>
      </p:sp>
      <p:pic>
        <p:nvPicPr>
          <p:cNvPr id="539" name="Google Shape;539;p59">
            <a:extLst>
              <a:ext uri="{FF2B5EF4-FFF2-40B4-BE49-F238E27FC236}">
                <a16:creationId xmlns:a16="http://schemas.microsoft.com/office/drawing/2014/main" id="{7ED99E2E-2F89-ADF8-F394-766A4BCF6F15}"/>
              </a:ext>
            </a:extLst>
          </p:cNvPr>
          <p:cNvPicPr preferRelativeResize="0"/>
          <p:nvPr/>
        </p:nvPicPr>
        <p:blipFill rotWithShape="1">
          <a:blip r:embed="rId3">
            <a:alphaModFix/>
          </a:blip>
          <a:srcRect/>
          <a:stretch/>
        </p:blipFill>
        <p:spPr>
          <a:xfrm>
            <a:off x="1053581" y="3007284"/>
            <a:ext cx="5042419" cy="3025451"/>
          </a:xfrm>
          <a:prstGeom prst="rect">
            <a:avLst/>
          </a:prstGeom>
          <a:noFill/>
          <a:ln>
            <a:noFill/>
          </a:ln>
        </p:spPr>
      </p:pic>
      <p:pic>
        <p:nvPicPr>
          <p:cNvPr id="540" name="Google Shape;540;p59" descr="https://www.immucor.com/global/Products/PublishingImages/NEOIris_Small.png">
            <a:extLst>
              <a:ext uri="{FF2B5EF4-FFF2-40B4-BE49-F238E27FC236}">
                <a16:creationId xmlns:a16="http://schemas.microsoft.com/office/drawing/2014/main" id="{F73F4D90-46A3-19D6-5B4A-22F4189248DD}"/>
              </a:ext>
            </a:extLst>
          </p:cNvPr>
          <p:cNvPicPr preferRelativeResize="0"/>
          <p:nvPr/>
        </p:nvPicPr>
        <p:blipFill rotWithShape="1">
          <a:blip r:embed="rId4">
            <a:alphaModFix/>
          </a:blip>
          <a:srcRect/>
          <a:stretch/>
        </p:blipFill>
        <p:spPr>
          <a:xfrm>
            <a:off x="7863840" y="919532"/>
            <a:ext cx="3332027" cy="2764771"/>
          </a:xfrm>
          <a:prstGeom prst="rect">
            <a:avLst/>
          </a:prstGeom>
          <a:noFill/>
          <a:ln>
            <a:noFill/>
          </a:ln>
        </p:spPr>
      </p:pic>
      <p:pic>
        <p:nvPicPr>
          <p:cNvPr id="541" name="Google Shape;541;p59" descr="https://www.immucor.com/global/Products/PublishingImages/EchoLumena_Small.png">
            <a:extLst>
              <a:ext uri="{FF2B5EF4-FFF2-40B4-BE49-F238E27FC236}">
                <a16:creationId xmlns:a16="http://schemas.microsoft.com/office/drawing/2014/main" id="{CC01F75F-8F5D-B5F7-5675-19A87EDECC59}"/>
              </a:ext>
            </a:extLst>
          </p:cNvPr>
          <p:cNvPicPr preferRelativeResize="0"/>
          <p:nvPr/>
        </p:nvPicPr>
        <p:blipFill rotWithShape="1">
          <a:blip r:embed="rId5">
            <a:alphaModFix/>
          </a:blip>
          <a:srcRect/>
          <a:stretch/>
        </p:blipFill>
        <p:spPr>
          <a:xfrm>
            <a:off x="7935402" y="3965135"/>
            <a:ext cx="2888259" cy="2213303"/>
          </a:xfrm>
          <a:prstGeom prst="rect">
            <a:avLst/>
          </a:prstGeom>
          <a:noFill/>
          <a:ln>
            <a:noFill/>
          </a:ln>
        </p:spPr>
      </p:pic>
      <p:pic>
        <p:nvPicPr>
          <p:cNvPr id="2" name="Picture 1" descr="A green and white sign with white letters&#10;&#10;Description automatically generated">
            <a:extLst>
              <a:ext uri="{FF2B5EF4-FFF2-40B4-BE49-F238E27FC236}">
                <a16:creationId xmlns:a16="http://schemas.microsoft.com/office/drawing/2014/main" id="{D776C9A1-2657-5CA6-59EB-95B08AF613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3" name="Title 1">
            <a:extLst>
              <a:ext uri="{FF2B5EF4-FFF2-40B4-BE49-F238E27FC236}">
                <a16:creationId xmlns:a16="http://schemas.microsoft.com/office/drawing/2014/main" id="{BD38F499-5939-5D23-D1DE-84F1B044114E}"/>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4" name="Picture 3" descr="A black background with blue text&#10;&#10;Description automatically generated">
            <a:extLst>
              <a:ext uri="{FF2B5EF4-FFF2-40B4-BE49-F238E27FC236}">
                <a16:creationId xmlns:a16="http://schemas.microsoft.com/office/drawing/2014/main" id="{91D447A1-1EA8-7588-3626-14C8F1C05A2A}"/>
              </a:ext>
            </a:extLst>
          </p:cNvPr>
          <p:cNvPicPr>
            <a:picLocks noChangeAspect="1"/>
          </p:cNvPicPr>
          <p:nvPr/>
        </p:nvPicPr>
        <p:blipFill>
          <a:blip r:embed="rId7">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D52357AE-1442-9A12-535C-99E0C46CBBF1}"/>
              </a:ext>
            </a:extLst>
          </p:cNvPr>
          <p:cNvPicPr>
            <a:picLocks noChangeAspect="1"/>
          </p:cNvPicPr>
          <p:nvPr/>
        </p:nvPicPr>
        <p:blipFill>
          <a:blip r:embed="rId7">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753257003"/>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7B92D-9CF6-E485-2F77-E5EB0310357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C9FD16-C614-DE4F-C87A-2C711117BA16}"/>
              </a:ext>
            </a:extLst>
          </p:cNvPr>
          <p:cNvSpPr>
            <a:spLocks noGrp="1"/>
          </p:cNvSpPr>
          <p:nvPr>
            <p:ph type="body" idx="1"/>
          </p:nvPr>
        </p:nvSpPr>
        <p:spPr/>
        <p:txBody>
          <a:bodyPr/>
          <a:lstStyle/>
          <a:p>
            <a:pPr marL="76200" indent="0">
              <a:buNone/>
            </a:pPr>
            <a:r>
              <a:rPr lang="en-US"/>
              <a:t>IH-1000 vs. Neo/Neo Iris	</a:t>
            </a:r>
          </a:p>
          <a:p>
            <a:endParaRPr lang="en-US"/>
          </a:p>
          <a:p>
            <a:pPr marL="76200" indent="0">
              <a:buNone/>
            </a:pPr>
            <a:r>
              <a:rPr lang="en-US"/>
              <a:t>Less weight (213 kg vs. 395 kg)</a:t>
            </a:r>
          </a:p>
          <a:p>
            <a:pPr marL="76200" indent="0">
              <a:buNone/>
            </a:pPr>
            <a:r>
              <a:rPr lang="en-US"/>
              <a:t>Higher throughput for Abs (+50%)	</a:t>
            </a:r>
          </a:p>
          <a:p>
            <a:pPr marL="76200" indent="0">
              <a:buNone/>
            </a:pPr>
            <a:r>
              <a:rPr lang="en-US"/>
              <a:t>Cap detection</a:t>
            </a:r>
          </a:p>
          <a:p>
            <a:pPr marL="76200" indent="0">
              <a:buNone/>
            </a:pPr>
            <a:r>
              <a:rPr lang="en-US"/>
              <a:t>						</a:t>
            </a:r>
          </a:p>
        </p:txBody>
      </p:sp>
      <p:pic>
        <p:nvPicPr>
          <p:cNvPr id="6" name="Picture 5">
            <a:extLst>
              <a:ext uri="{FF2B5EF4-FFF2-40B4-BE49-F238E27FC236}">
                <a16:creationId xmlns:a16="http://schemas.microsoft.com/office/drawing/2014/main" id="{338BC3EC-5E89-DF10-ECD1-78BBD727BD79}"/>
              </a:ext>
            </a:extLst>
          </p:cNvPr>
          <p:cNvPicPr>
            <a:picLocks noChangeAspect="1"/>
          </p:cNvPicPr>
          <p:nvPr/>
        </p:nvPicPr>
        <p:blipFill>
          <a:blip r:embed="rId2"/>
          <a:stretch>
            <a:fillRect/>
          </a:stretch>
        </p:blipFill>
        <p:spPr>
          <a:xfrm>
            <a:off x="8979597" y="228602"/>
            <a:ext cx="2873438" cy="3291840"/>
          </a:xfrm>
          <a:prstGeom prst="rect">
            <a:avLst/>
          </a:prstGeom>
        </p:spPr>
      </p:pic>
      <p:pic>
        <p:nvPicPr>
          <p:cNvPr id="8" name="Picture 7">
            <a:extLst>
              <a:ext uri="{FF2B5EF4-FFF2-40B4-BE49-F238E27FC236}">
                <a16:creationId xmlns:a16="http://schemas.microsoft.com/office/drawing/2014/main" id="{6B7BB203-8938-6A85-F98D-8918F6B0E8D6}"/>
              </a:ext>
            </a:extLst>
          </p:cNvPr>
          <p:cNvPicPr>
            <a:picLocks noChangeAspect="1"/>
          </p:cNvPicPr>
          <p:nvPr/>
        </p:nvPicPr>
        <p:blipFill>
          <a:blip r:embed="rId3"/>
          <a:stretch>
            <a:fillRect/>
          </a:stretch>
        </p:blipFill>
        <p:spPr>
          <a:xfrm>
            <a:off x="3478628" y="3264884"/>
            <a:ext cx="3136420" cy="3593116"/>
          </a:xfrm>
          <a:prstGeom prst="rect">
            <a:avLst/>
          </a:prstGeom>
        </p:spPr>
      </p:pic>
      <p:pic>
        <p:nvPicPr>
          <p:cNvPr id="5" name="Picture 4">
            <a:extLst>
              <a:ext uri="{FF2B5EF4-FFF2-40B4-BE49-F238E27FC236}">
                <a16:creationId xmlns:a16="http://schemas.microsoft.com/office/drawing/2014/main" id="{0DC09057-793D-1724-7BB2-9D7EF8C0CFFB}"/>
              </a:ext>
            </a:extLst>
          </p:cNvPr>
          <p:cNvPicPr>
            <a:picLocks noChangeAspect="1"/>
          </p:cNvPicPr>
          <p:nvPr/>
        </p:nvPicPr>
        <p:blipFill>
          <a:blip r:embed="rId4"/>
          <a:stretch>
            <a:fillRect/>
          </a:stretch>
        </p:blipFill>
        <p:spPr>
          <a:xfrm>
            <a:off x="8811315" y="3415522"/>
            <a:ext cx="2873438" cy="3291840"/>
          </a:xfrm>
          <a:prstGeom prst="rect">
            <a:avLst/>
          </a:prstGeom>
        </p:spPr>
      </p:pic>
      <p:pic>
        <p:nvPicPr>
          <p:cNvPr id="4" name="Picture 3" descr="A green and white sign with white letters&#10;&#10;Description automatically generated">
            <a:extLst>
              <a:ext uri="{FF2B5EF4-FFF2-40B4-BE49-F238E27FC236}">
                <a16:creationId xmlns:a16="http://schemas.microsoft.com/office/drawing/2014/main" id="{16C6E857-CA7E-5453-EB6F-E0CA13128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0" name="Title 1">
            <a:extLst>
              <a:ext uri="{FF2B5EF4-FFF2-40B4-BE49-F238E27FC236}">
                <a16:creationId xmlns:a16="http://schemas.microsoft.com/office/drawing/2014/main" id="{4901A304-F06F-3987-C46C-B5CA15475AF0}"/>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11" name="Picture 10" descr="A black background with blue text&#10;&#10;Description automatically generated">
            <a:extLst>
              <a:ext uri="{FF2B5EF4-FFF2-40B4-BE49-F238E27FC236}">
                <a16:creationId xmlns:a16="http://schemas.microsoft.com/office/drawing/2014/main" id="{08D7CF47-98AF-E526-D579-5125221C7D67}"/>
              </a:ext>
            </a:extLst>
          </p:cNvPr>
          <p:cNvPicPr>
            <a:picLocks noChangeAspect="1"/>
          </p:cNvPicPr>
          <p:nvPr/>
        </p:nvPicPr>
        <p:blipFill>
          <a:blip r:embed="rId6">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2" name="Picture 11" descr="A black background with blue text&#10;&#10;Description automatically generated">
            <a:extLst>
              <a:ext uri="{FF2B5EF4-FFF2-40B4-BE49-F238E27FC236}">
                <a16:creationId xmlns:a16="http://schemas.microsoft.com/office/drawing/2014/main" id="{0CD6AD68-60CC-E820-FACC-8C8C74AD0075}"/>
              </a:ext>
            </a:extLst>
          </p:cNvPr>
          <p:cNvPicPr>
            <a:picLocks noChangeAspect="1"/>
          </p:cNvPicPr>
          <p:nvPr/>
        </p:nvPicPr>
        <p:blipFill>
          <a:blip r:embed="rId6">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119155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7A4A3-3D38-B3DC-9A8A-64E1F1C111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00D77DC-659A-15A8-D87D-15F5869EABCA}"/>
              </a:ext>
            </a:extLst>
          </p:cNvPr>
          <p:cNvSpPr>
            <a:spLocks noGrp="1"/>
          </p:cNvSpPr>
          <p:nvPr>
            <p:ph type="body" idx="1"/>
          </p:nvPr>
        </p:nvSpPr>
        <p:spPr>
          <a:xfrm>
            <a:off x="641383" y="1295401"/>
            <a:ext cx="11349184" cy="4495800"/>
          </a:xfrm>
        </p:spPr>
        <p:txBody>
          <a:bodyPr/>
          <a:lstStyle/>
          <a:p>
            <a:pPr marL="76200" indent="0">
              <a:buNone/>
            </a:pPr>
            <a:r>
              <a:rPr lang="en-US"/>
              <a:t>						</a:t>
            </a:r>
          </a:p>
          <a:p>
            <a:pPr marL="76200" indent="0">
              <a:buNone/>
            </a:pPr>
            <a:r>
              <a:rPr lang="en-US"/>
              <a:t>Instead of one Neo Iris we can offer two IH-500</a:t>
            </a:r>
          </a:p>
          <a:p>
            <a:pPr marL="76200" indent="0">
              <a:buNone/>
            </a:pPr>
            <a:r>
              <a:rPr lang="en-US"/>
              <a:t>Provides a true backup</a:t>
            </a:r>
          </a:p>
          <a:p>
            <a:pPr marL="76200" indent="0">
              <a:buNone/>
            </a:pPr>
            <a:r>
              <a:rPr lang="en-US"/>
              <a:t>IH-500 offers a longer reagent on-board time with the active cooling for the reagent compartment</a:t>
            </a:r>
          </a:p>
          <a:p>
            <a:pPr marL="76200" indent="0">
              <a:buNone/>
            </a:pPr>
            <a:r>
              <a:rPr lang="en-US"/>
              <a:t>Less additional workspace is required in the laboratory: the system can be easily placed on an existing workbench</a:t>
            </a:r>
          </a:p>
          <a:p>
            <a:pPr marL="76200" indent="0">
              <a:buNone/>
            </a:pPr>
            <a:r>
              <a:rPr lang="en-US"/>
              <a:t>The throughput for AB Screening is competitive in price/test</a:t>
            </a:r>
            <a:endParaRPr lang="en-CH"/>
          </a:p>
        </p:txBody>
      </p:sp>
      <p:pic>
        <p:nvPicPr>
          <p:cNvPr id="4" name="Picture 3">
            <a:extLst>
              <a:ext uri="{FF2B5EF4-FFF2-40B4-BE49-F238E27FC236}">
                <a16:creationId xmlns:a16="http://schemas.microsoft.com/office/drawing/2014/main" id="{895DD6F7-D92F-9D43-04D3-BE9F00142788}"/>
              </a:ext>
            </a:extLst>
          </p:cNvPr>
          <p:cNvPicPr>
            <a:picLocks noChangeAspect="1"/>
          </p:cNvPicPr>
          <p:nvPr/>
        </p:nvPicPr>
        <p:blipFill>
          <a:blip r:embed="rId2"/>
          <a:stretch>
            <a:fillRect/>
          </a:stretch>
        </p:blipFill>
        <p:spPr>
          <a:xfrm>
            <a:off x="201433" y="2228861"/>
            <a:ext cx="523769" cy="523769"/>
          </a:xfrm>
          <a:prstGeom prst="rect">
            <a:avLst/>
          </a:prstGeom>
        </p:spPr>
      </p:pic>
      <p:pic>
        <p:nvPicPr>
          <p:cNvPr id="5" name="Picture 4">
            <a:extLst>
              <a:ext uri="{FF2B5EF4-FFF2-40B4-BE49-F238E27FC236}">
                <a16:creationId xmlns:a16="http://schemas.microsoft.com/office/drawing/2014/main" id="{F6C938A2-F176-69A7-EA7C-5994BF2410B6}"/>
              </a:ext>
            </a:extLst>
          </p:cNvPr>
          <p:cNvPicPr>
            <a:picLocks noChangeAspect="1"/>
          </p:cNvPicPr>
          <p:nvPr/>
        </p:nvPicPr>
        <p:blipFill>
          <a:blip r:embed="rId2"/>
          <a:stretch>
            <a:fillRect/>
          </a:stretch>
        </p:blipFill>
        <p:spPr>
          <a:xfrm>
            <a:off x="201432" y="2752630"/>
            <a:ext cx="523769" cy="523769"/>
          </a:xfrm>
          <a:prstGeom prst="rect">
            <a:avLst/>
          </a:prstGeom>
        </p:spPr>
      </p:pic>
      <p:pic>
        <p:nvPicPr>
          <p:cNvPr id="6" name="Picture 5">
            <a:extLst>
              <a:ext uri="{FF2B5EF4-FFF2-40B4-BE49-F238E27FC236}">
                <a16:creationId xmlns:a16="http://schemas.microsoft.com/office/drawing/2014/main" id="{7F616763-ACEC-2368-F9AC-4F4EB56F8FC3}"/>
              </a:ext>
            </a:extLst>
          </p:cNvPr>
          <p:cNvPicPr>
            <a:picLocks noChangeAspect="1"/>
          </p:cNvPicPr>
          <p:nvPr/>
        </p:nvPicPr>
        <p:blipFill>
          <a:blip r:embed="rId2"/>
          <a:stretch>
            <a:fillRect/>
          </a:stretch>
        </p:blipFill>
        <p:spPr>
          <a:xfrm>
            <a:off x="192552" y="3319717"/>
            <a:ext cx="523769" cy="523769"/>
          </a:xfrm>
          <a:prstGeom prst="rect">
            <a:avLst/>
          </a:prstGeom>
        </p:spPr>
      </p:pic>
      <p:pic>
        <p:nvPicPr>
          <p:cNvPr id="7" name="Picture 6">
            <a:extLst>
              <a:ext uri="{FF2B5EF4-FFF2-40B4-BE49-F238E27FC236}">
                <a16:creationId xmlns:a16="http://schemas.microsoft.com/office/drawing/2014/main" id="{D3B0F23E-91FC-41CF-0895-AA66C83ACCB4}"/>
              </a:ext>
            </a:extLst>
          </p:cNvPr>
          <p:cNvPicPr>
            <a:picLocks noChangeAspect="1"/>
          </p:cNvPicPr>
          <p:nvPr/>
        </p:nvPicPr>
        <p:blipFill>
          <a:blip r:embed="rId2"/>
          <a:stretch>
            <a:fillRect/>
          </a:stretch>
        </p:blipFill>
        <p:spPr>
          <a:xfrm>
            <a:off x="192551" y="4236228"/>
            <a:ext cx="523769" cy="523769"/>
          </a:xfrm>
          <a:prstGeom prst="rect">
            <a:avLst/>
          </a:prstGeom>
        </p:spPr>
      </p:pic>
      <p:pic>
        <p:nvPicPr>
          <p:cNvPr id="8" name="Picture 7" descr="A green and white sign with white letters&#10;&#10;Description automatically generated">
            <a:extLst>
              <a:ext uri="{FF2B5EF4-FFF2-40B4-BE49-F238E27FC236}">
                <a16:creationId xmlns:a16="http://schemas.microsoft.com/office/drawing/2014/main" id="{4FAA37A0-564D-CACA-4DA6-EC49B6B8C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1" name="Title 1">
            <a:extLst>
              <a:ext uri="{FF2B5EF4-FFF2-40B4-BE49-F238E27FC236}">
                <a16:creationId xmlns:a16="http://schemas.microsoft.com/office/drawing/2014/main" id="{ED91DC86-4CD8-8627-1623-AAF029C67D9D}"/>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IH-500 vs. Neo Iris</a:t>
            </a:r>
            <a:endParaRPr lang="en-GB" b="1"/>
          </a:p>
        </p:txBody>
      </p:sp>
      <p:pic>
        <p:nvPicPr>
          <p:cNvPr id="12" name="Picture 11" descr="A black background with blue text&#10;&#10;Description automatically generated">
            <a:extLst>
              <a:ext uri="{FF2B5EF4-FFF2-40B4-BE49-F238E27FC236}">
                <a16:creationId xmlns:a16="http://schemas.microsoft.com/office/drawing/2014/main" id="{6C237B97-B5A6-C1F4-4997-767449543E6C}"/>
              </a:ext>
            </a:extLst>
          </p:cNvPr>
          <p:cNvPicPr>
            <a:picLocks noChangeAspect="1"/>
          </p:cNvPicPr>
          <p:nvPr/>
        </p:nvPicPr>
        <p:blipFill>
          <a:blip r:embed="rId4">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3" name="Picture 12" descr="A black background with blue text&#10;&#10;Description automatically generated">
            <a:extLst>
              <a:ext uri="{FF2B5EF4-FFF2-40B4-BE49-F238E27FC236}">
                <a16:creationId xmlns:a16="http://schemas.microsoft.com/office/drawing/2014/main" id="{76A6EE51-B30A-7700-6980-80A126096C01}"/>
              </a:ext>
            </a:extLst>
          </p:cNvPr>
          <p:cNvPicPr>
            <a:picLocks noChangeAspect="1"/>
          </p:cNvPicPr>
          <p:nvPr/>
        </p:nvPicPr>
        <p:blipFill>
          <a:blip r:embed="rId4">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378367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7ECFB-4D67-7EE3-3B34-4C8EDE480F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E712B7-90E2-9A70-84B0-8B2BB1501C49}"/>
              </a:ext>
            </a:extLst>
          </p:cNvPr>
          <p:cNvSpPr>
            <a:spLocks noGrp="1"/>
          </p:cNvSpPr>
          <p:nvPr>
            <p:ph type="body" idx="1"/>
          </p:nvPr>
        </p:nvSpPr>
        <p:spPr>
          <a:xfrm>
            <a:off x="538643" y="691102"/>
            <a:ext cx="11349184" cy="4495800"/>
          </a:xfrm>
        </p:spPr>
        <p:txBody>
          <a:bodyPr/>
          <a:lstStyle/>
          <a:p>
            <a:pPr marL="76200" indent="0">
              <a:buNone/>
            </a:pPr>
            <a:r>
              <a:rPr lang="en-US"/>
              <a:t>					</a:t>
            </a:r>
          </a:p>
          <a:p>
            <a:pPr marL="76200" indent="0">
              <a:buNone/>
            </a:pPr>
            <a:r>
              <a:rPr lang="en-US"/>
              <a:t>IH-500 vs. </a:t>
            </a:r>
            <a:r>
              <a:rPr lang="en-US" b="1"/>
              <a:t>Echo/Echo </a:t>
            </a:r>
            <a:r>
              <a:rPr lang="en-US" b="1" err="1"/>
              <a:t>Lumena</a:t>
            </a:r>
            <a:r>
              <a:rPr lang="en-US" b="1"/>
              <a:t> </a:t>
            </a:r>
          </a:p>
          <a:p>
            <a:pPr marL="76200" indent="0">
              <a:buNone/>
            </a:pPr>
            <a:endParaRPr lang="en-US"/>
          </a:p>
          <a:p>
            <a:pPr marL="76200" indent="0">
              <a:buNone/>
            </a:pPr>
            <a:r>
              <a:rPr lang="en-US"/>
              <a:t> - Integrated PC </a:t>
            </a:r>
          </a:p>
          <a:p>
            <a:pPr marL="76200" indent="0">
              <a:buNone/>
            </a:pPr>
            <a:r>
              <a:rPr lang="en-US"/>
              <a:t> - Higher throughput for type &amp; screen (+100%) </a:t>
            </a:r>
          </a:p>
          <a:p>
            <a:pPr marL="76200" indent="0">
              <a:buNone/>
            </a:pPr>
            <a:r>
              <a:rPr lang="en-US"/>
              <a:t> - Higher throughput for blood grouping (+300%) </a:t>
            </a:r>
          </a:p>
          <a:p>
            <a:pPr marL="76200" indent="0">
              <a:buNone/>
            </a:pPr>
            <a:r>
              <a:rPr lang="en-US"/>
              <a:t> - Higher throughput for Abs (+400%) </a:t>
            </a:r>
          </a:p>
          <a:p>
            <a:pPr marL="76200" indent="0">
              <a:buNone/>
            </a:pPr>
            <a:r>
              <a:rPr lang="en-US"/>
              <a:t> - Higher sample loading capacity (50 vs 20 =more walk-away time) </a:t>
            </a:r>
          </a:p>
          <a:p>
            <a:pPr marL="76200" indent="0">
              <a:buNone/>
            </a:pPr>
            <a:r>
              <a:rPr lang="en-US"/>
              <a:t> - More variety of cards and test parameters (=more flexibility for the customer) </a:t>
            </a:r>
          </a:p>
          <a:p>
            <a:pPr marL="76200" indent="0">
              <a:buNone/>
            </a:pPr>
            <a:r>
              <a:rPr lang="en-US"/>
              <a:t> - More reagents on board (34 vs 16) </a:t>
            </a:r>
          </a:p>
          <a:p>
            <a:pPr marL="76200" indent="0">
              <a:buNone/>
            </a:pPr>
            <a:r>
              <a:rPr lang="en-US"/>
              <a:t> - Cooled Reagent storage </a:t>
            </a:r>
          </a:p>
          <a:p>
            <a:pPr marL="76200" indent="0">
              <a:buNone/>
            </a:pPr>
            <a:r>
              <a:rPr lang="en-US"/>
              <a:t> - Cap Detection </a:t>
            </a:r>
          </a:p>
        </p:txBody>
      </p:sp>
      <p:pic>
        <p:nvPicPr>
          <p:cNvPr id="4" name="Picture 3">
            <a:extLst>
              <a:ext uri="{FF2B5EF4-FFF2-40B4-BE49-F238E27FC236}">
                <a16:creationId xmlns:a16="http://schemas.microsoft.com/office/drawing/2014/main" id="{FBCF1E27-D444-13D7-6FC6-1E3D076101A1}"/>
              </a:ext>
            </a:extLst>
          </p:cNvPr>
          <p:cNvPicPr>
            <a:picLocks noChangeAspect="1"/>
          </p:cNvPicPr>
          <p:nvPr/>
        </p:nvPicPr>
        <p:blipFill>
          <a:blip r:embed="rId2"/>
          <a:stretch>
            <a:fillRect/>
          </a:stretch>
        </p:blipFill>
        <p:spPr>
          <a:xfrm>
            <a:off x="42288" y="1991117"/>
            <a:ext cx="523769" cy="523769"/>
          </a:xfrm>
          <a:prstGeom prst="rect">
            <a:avLst/>
          </a:prstGeom>
        </p:spPr>
      </p:pic>
      <p:pic>
        <p:nvPicPr>
          <p:cNvPr id="5" name="Picture 4">
            <a:extLst>
              <a:ext uri="{FF2B5EF4-FFF2-40B4-BE49-F238E27FC236}">
                <a16:creationId xmlns:a16="http://schemas.microsoft.com/office/drawing/2014/main" id="{7CA5FA24-D9D8-5D87-E421-DC275290A18E}"/>
              </a:ext>
            </a:extLst>
          </p:cNvPr>
          <p:cNvPicPr>
            <a:picLocks noChangeAspect="1"/>
          </p:cNvPicPr>
          <p:nvPr/>
        </p:nvPicPr>
        <p:blipFill>
          <a:blip r:embed="rId2"/>
          <a:stretch>
            <a:fillRect/>
          </a:stretch>
        </p:blipFill>
        <p:spPr>
          <a:xfrm>
            <a:off x="44708" y="2495242"/>
            <a:ext cx="523769" cy="523769"/>
          </a:xfrm>
          <a:prstGeom prst="rect">
            <a:avLst/>
          </a:prstGeom>
        </p:spPr>
      </p:pic>
      <p:pic>
        <p:nvPicPr>
          <p:cNvPr id="6" name="Picture 5">
            <a:extLst>
              <a:ext uri="{FF2B5EF4-FFF2-40B4-BE49-F238E27FC236}">
                <a16:creationId xmlns:a16="http://schemas.microsoft.com/office/drawing/2014/main" id="{E6795324-5D39-6F5D-824D-8EB746E0ADFC}"/>
              </a:ext>
            </a:extLst>
          </p:cNvPr>
          <p:cNvPicPr>
            <a:picLocks noChangeAspect="1"/>
          </p:cNvPicPr>
          <p:nvPr/>
        </p:nvPicPr>
        <p:blipFill>
          <a:blip r:embed="rId2"/>
          <a:stretch>
            <a:fillRect/>
          </a:stretch>
        </p:blipFill>
        <p:spPr>
          <a:xfrm>
            <a:off x="28581" y="2986424"/>
            <a:ext cx="523769" cy="523769"/>
          </a:xfrm>
          <a:prstGeom prst="rect">
            <a:avLst/>
          </a:prstGeom>
        </p:spPr>
      </p:pic>
      <p:pic>
        <p:nvPicPr>
          <p:cNvPr id="7" name="Picture 6">
            <a:extLst>
              <a:ext uri="{FF2B5EF4-FFF2-40B4-BE49-F238E27FC236}">
                <a16:creationId xmlns:a16="http://schemas.microsoft.com/office/drawing/2014/main" id="{45022A91-34F1-5FB7-DB6C-D5289EA78D7E}"/>
              </a:ext>
            </a:extLst>
          </p:cNvPr>
          <p:cNvPicPr>
            <a:picLocks noChangeAspect="1"/>
          </p:cNvPicPr>
          <p:nvPr/>
        </p:nvPicPr>
        <p:blipFill>
          <a:blip r:embed="rId2"/>
          <a:stretch>
            <a:fillRect/>
          </a:stretch>
        </p:blipFill>
        <p:spPr>
          <a:xfrm>
            <a:off x="65175" y="3459090"/>
            <a:ext cx="523769" cy="523769"/>
          </a:xfrm>
          <a:prstGeom prst="rect">
            <a:avLst/>
          </a:prstGeom>
        </p:spPr>
      </p:pic>
      <p:pic>
        <p:nvPicPr>
          <p:cNvPr id="8" name="Picture 7">
            <a:extLst>
              <a:ext uri="{FF2B5EF4-FFF2-40B4-BE49-F238E27FC236}">
                <a16:creationId xmlns:a16="http://schemas.microsoft.com/office/drawing/2014/main" id="{64F0349F-C3E2-D24A-DD23-2BAC8C257136}"/>
              </a:ext>
            </a:extLst>
          </p:cNvPr>
          <p:cNvPicPr>
            <a:picLocks noChangeAspect="1"/>
          </p:cNvPicPr>
          <p:nvPr/>
        </p:nvPicPr>
        <p:blipFill>
          <a:blip r:embed="rId2"/>
          <a:stretch>
            <a:fillRect/>
          </a:stretch>
        </p:blipFill>
        <p:spPr>
          <a:xfrm>
            <a:off x="65175" y="3928575"/>
            <a:ext cx="523769" cy="523769"/>
          </a:xfrm>
          <a:prstGeom prst="rect">
            <a:avLst/>
          </a:prstGeom>
        </p:spPr>
      </p:pic>
      <p:pic>
        <p:nvPicPr>
          <p:cNvPr id="9" name="Picture 8">
            <a:extLst>
              <a:ext uri="{FF2B5EF4-FFF2-40B4-BE49-F238E27FC236}">
                <a16:creationId xmlns:a16="http://schemas.microsoft.com/office/drawing/2014/main" id="{CAF2B986-E2CA-9425-5CCA-9EAD77EB7303}"/>
              </a:ext>
            </a:extLst>
          </p:cNvPr>
          <p:cNvPicPr>
            <a:picLocks noChangeAspect="1"/>
          </p:cNvPicPr>
          <p:nvPr/>
        </p:nvPicPr>
        <p:blipFill>
          <a:blip r:embed="rId2"/>
          <a:stretch>
            <a:fillRect/>
          </a:stretch>
        </p:blipFill>
        <p:spPr>
          <a:xfrm>
            <a:off x="42288" y="4401246"/>
            <a:ext cx="523769" cy="523769"/>
          </a:xfrm>
          <a:prstGeom prst="rect">
            <a:avLst/>
          </a:prstGeom>
        </p:spPr>
      </p:pic>
      <p:pic>
        <p:nvPicPr>
          <p:cNvPr id="10" name="Picture 9">
            <a:extLst>
              <a:ext uri="{FF2B5EF4-FFF2-40B4-BE49-F238E27FC236}">
                <a16:creationId xmlns:a16="http://schemas.microsoft.com/office/drawing/2014/main" id="{C49A601D-9475-0750-AF0F-8F976635EA37}"/>
              </a:ext>
            </a:extLst>
          </p:cNvPr>
          <p:cNvPicPr>
            <a:picLocks noChangeAspect="1"/>
          </p:cNvPicPr>
          <p:nvPr/>
        </p:nvPicPr>
        <p:blipFill>
          <a:blip r:embed="rId2"/>
          <a:stretch>
            <a:fillRect/>
          </a:stretch>
        </p:blipFill>
        <p:spPr>
          <a:xfrm>
            <a:off x="65175" y="4846530"/>
            <a:ext cx="523769" cy="523769"/>
          </a:xfrm>
          <a:prstGeom prst="rect">
            <a:avLst/>
          </a:prstGeom>
        </p:spPr>
      </p:pic>
      <p:pic>
        <p:nvPicPr>
          <p:cNvPr id="11" name="Picture 10">
            <a:extLst>
              <a:ext uri="{FF2B5EF4-FFF2-40B4-BE49-F238E27FC236}">
                <a16:creationId xmlns:a16="http://schemas.microsoft.com/office/drawing/2014/main" id="{71F75582-1C13-5363-5ADE-323FE964E6A3}"/>
              </a:ext>
            </a:extLst>
          </p:cNvPr>
          <p:cNvPicPr>
            <a:picLocks noChangeAspect="1"/>
          </p:cNvPicPr>
          <p:nvPr/>
        </p:nvPicPr>
        <p:blipFill>
          <a:blip r:embed="rId2"/>
          <a:stretch>
            <a:fillRect/>
          </a:stretch>
        </p:blipFill>
        <p:spPr>
          <a:xfrm>
            <a:off x="42287" y="5343399"/>
            <a:ext cx="523769" cy="523769"/>
          </a:xfrm>
          <a:prstGeom prst="rect">
            <a:avLst/>
          </a:prstGeom>
        </p:spPr>
      </p:pic>
      <p:pic>
        <p:nvPicPr>
          <p:cNvPr id="12" name="Picture 11" descr="A green and white sign with white letters&#10;&#10;Description automatically generated">
            <a:extLst>
              <a:ext uri="{FF2B5EF4-FFF2-40B4-BE49-F238E27FC236}">
                <a16:creationId xmlns:a16="http://schemas.microsoft.com/office/drawing/2014/main" id="{135F9DCA-7121-D314-DA26-968E184A6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5" name="Title 1">
            <a:extLst>
              <a:ext uri="{FF2B5EF4-FFF2-40B4-BE49-F238E27FC236}">
                <a16:creationId xmlns:a16="http://schemas.microsoft.com/office/drawing/2014/main" id="{38AB5A22-984B-CD4D-8841-840AD31BDD23}"/>
              </a:ext>
            </a:extLst>
          </p:cNvPr>
          <p:cNvSpPr txBox="1">
            <a:spLocks/>
          </p:cNvSpPr>
          <p:nvPr/>
        </p:nvSpPr>
        <p:spPr>
          <a:xfrm>
            <a:off x="4982546" y="381001"/>
            <a:ext cx="6670811"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IH-500 vs. Echo </a:t>
            </a:r>
            <a:r>
              <a:rPr lang="en-US" err="1"/>
              <a:t>Lumena</a:t>
            </a:r>
            <a:endParaRPr lang="en-GB" b="1"/>
          </a:p>
        </p:txBody>
      </p:sp>
      <p:pic>
        <p:nvPicPr>
          <p:cNvPr id="16" name="Picture 15" descr="A black background with blue text&#10;&#10;Description automatically generated">
            <a:extLst>
              <a:ext uri="{FF2B5EF4-FFF2-40B4-BE49-F238E27FC236}">
                <a16:creationId xmlns:a16="http://schemas.microsoft.com/office/drawing/2014/main" id="{C68140D3-41F7-858A-8C6B-73859C7AC0E0}"/>
              </a:ext>
            </a:extLst>
          </p:cNvPr>
          <p:cNvPicPr>
            <a:picLocks noChangeAspect="1"/>
          </p:cNvPicPr>
          <p:nvPr/>
        </p:nvPicPr>
        <p:blipFill>
          <a:blip r:embed="rId4">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7" name="Picture 16" descr="A black background with blue text&#10;&#10;Description automatically generated">
            <a:extLst>
              <a:ext uri="{FF2B5EF4-FFF2-40B4-BE49-F238E27FC236}">
                <a16:creationId xmlns:a16="http://schemas.microsoft.com/office/drawing/2014/main" id="{192A3F4E-B08C-7E33-6B44-CB6F1CDFAC89}"/>
              </a:ext>
            </a:extLst>
          </p:cNvPr>
          <p:cNvPicPr>
            <a:picLocks noChangeAspect="1"/>
          </p:cNvPicPr>
          <p:nvPr/>
        </p:nvPicPr>
        <p:blipFill>
          <a:blip r:embed="rId4">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179521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308EF-BF47-DDE0-B36E-F73A173DDE2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619AA5E-ADFE-4D50-3D31-3F2A5982C80D}"/>
              </a:ext>
            </a:extLst>
          </p:cNvPr>
          <p:cNvSpPr>
            <a:spLocks noGrp="1"/>
          </p:cNvSpPr>
          <p:nvPr>
            <p:ph type="body" idx="1"/>
          </p:nvPr>
        </p:nvSpPr>
        <p:spPr>
          <a:xfrm>
            <a:off x="175039" y="1331977"/>
            <a:ext cx="11392121" cy="4495800"/>
          </a:xfrm>
        </p:spPr>
        <p:txBody>
          <a:bodyPr/>
          <a:lstStyle/>
          <a:p>
            <a:r>
              <a:rPr lang="en-US"/>
              <a:t>IH-500 has a much higher level of automation and offers a much higher throughput </a:t>
            </a:r>
          </a:p>
          <a:p>
            <a:r>
              <a:rPr lang="en-US"/>
              <a:t> IH-500 is permanent ready to process </a:t>
            </a:r>
            <a:r>
              <a:rPr lang="en-US" b="1"/>
              <a:t>STAT samples </a:t>
            </a:r>
          </a:p>
          <a:p>
            <a:r>
              <a:rPr lang="en-US"/>
              <a:t> IH-500 offers much more test parameters, sample throughput, advanced technology, and much higher level of automatic processing than ECHO </a:t>
            </a:r>
            <a:endParaRPr lang="en-CH"/>
          </a:p>
        </p:txBody>
      </p:sp>
      <p:pic>
        <p:nvPicPr>
          <p:cNvPr id="2" name="Picture 1">
            <a:extLst>
              <a:ext uri="{FF2B5EF4-FFF2-40B4-BE49-F238E27FC236}">
                <a16:creationId xmlns:a16="http://schemas.microsoft.com/office/drawing/2014/main" id="{05AE48CC-0D5A-7385-CB30-F8DF209815C9}"/>
              </a:ext>
            </a:extLst>
          </p:cNvPr>
          <p:cNvPicPr>
            <a:picLocks noChangeAspect="1"/>
          </p:cNvPicPr>
          <p:nvPr/>
        </p:nvPicPr>
        <p:blipFill>
          <a:blip r:embed="rId2"/>
          <a:stretch>
            <a:fillRect/>
          </a:stretch>
        </p:blipFill>
        <p:spPr>
          <a:xfrm>
            <a:off x="65193" y="1331977"/>
            <a:ext cx="523769" cy="523769"/>
          </a:xfrm>
          <a:prstGeom prst="rect">
            <a:avLst/>
          </a:prstGeom>
        </p:spPr>
      </p:pic>
      <p:pic>
        <p:nvPicPr>
          <p:cNvPr id="4" name="Picture 3">
            <a:extLst>
              <a:ext uri="{FF2B5EF4-FFF2-40B4-BE49-F238E27FC236}">
                <a16:creationId xmlns:a16="http://schemas.microsoft.com/office/drawing/2014/main" id="{51642E67-D634-897D-E197-8BCECA56E480}"/>
              </a:ext>
            </a:extLst>
          </p:cNvPr>
          <p:cNvPicPr>
            <a:picLocks noChangeAspect="1"/>
          </p:cNvPicPr>
          <p:nvPr/>
        </p:nvPicPr>
        <p:blipFill>
          <a:blip r:embed="rId2"/>
          <a:stretch>
            <a:fillRect/>
          </a:stretch>
        </p:blipFill>
        <p:spPr>
          <a:xfrm>
            <a:off x="65193" y="1855746"/>
            <a:ext cx="523769" cy="523769"/>
          </a:xfrm>
          <a:prstGeom prst="rect">
            <a:avLst/>
          </a:prstGeom>
        </p:spPr>
      </p:pic>
      <p:pic>
        <p:nvPicPr>
          <p:cNvPr id="6" name="Picture 5">
            <a:extLst>
              <a:ext uri="{FF2B5EF4-FFF2-40B4-BE49-F238E27FC236}">
                <a16:creationId xmlns:a16="http://schemas.microsoft.com/office/drawing/2014/main" id="{404A9614-2C8C-13E1-E820-CF0B2C189C36}"/>
              </a:ext>
            </a:extLst>
          </p:cNvPr>
          <p:cNvPicPr>
            <a:picLocks noChangeAspect="1"/>
          </p:cNvPicPr>
          <p:nvPr/>
        </p:nvPicPr>
        <p:blipFill>
          <a:blip r:embed="rId2"/>
          <a:stretch>
            <a:fillRect/>
          </a:stretch>
        </p:blipFill>
        <p:spPr>
          <a:xfrm>
            <a:off x="65192" y="2379515"/>
            <a:ext cx="523769" cy="523769"/>
          </a:xfrm>
          <a:prstGeom prst="rect">
            <a:avLst/>
          </a:prstGeom>
        </p:spPr>
      </p:pic>
      <p:pic>
        <p:nvPicPr>
          <p:cNvPr id="8" name="Picture 7">
            <a:extLst>
              <a:ext uri="{FF2B5EF4-FFF2-40B4-BE49-F238E27FC236}">
                <a16:creationId xmlns:a16="http://schemas.microsoft.com/office/drawing/2014/main" id="{846ADFEB-FE4B-02A8-3C97-831D95E20746}"/>
              </a:ext>
            </a:extLst>
          </p:cNvPr>
          <p:cNvPicPr>
            <a:picLocks noChangeAspect="1"/>
          </p:cNvPicPr>
          <p:nvPr/>
        </p:nvPicPr>
        <p:blipFill>
          <a:blip r:embed="rId3"/>
          <a:stretch>
            <a:fillRect/>
          </a:stretch>
        </p:blipFill>
        <p:spPr>
          <a:xfrm>
            <a:off x="2803489" y="3380386"/>
            <a:ext cx="5471441" cy="3258273"/>
          </a:xfrm>
          <a:prstGeom prst="rect">
            <a:avLst/>
          </a:prstGeom>
        </p:spPr>
      </p:pic>
      <p:pic>
        <p:nvPicPr>
          <p:cNvPr id="7" name="Picture 6" descr="A green and white sign with white letters&#10;&#10;Description automatically generated">
            <a:extLst>
              <a:ext uri="{FF2B5EF4-FFF2-40B4-BE49-F238E27FC236}">
                <a16:creationId xmlns:a16="http://schemas.microsoft.com/office/drawing/2014/main" id="{9098CEB9-2133-5258-DB66-53B20E741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1" name="Title 1">
            <a:extLst>
              <a:ext uri="{FF2B5EF4-FFF2-40B4-BE49-F238E27FC236}">
                <a16:creationId xmlns:a16="http://schemas.microsoft.com/office/drawing/2014/main" id="{F24C0253-0135-3137-45A3-F1AA358241C2}"/>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12" name="Picture 11" descr="A black background with blue text&#10;&#10;Description automatically generated">
            <a:extLst>
              <a:ext uri="{FF2B5EF4-FFF2-40B4-BE49-F238E27FC236}">
                <a16:creationId xmlns:a16="http://schemas.microsoft.com/office/drawing/2014/main" id="{B5CCB3E2-C2A8-C2F1-6768-0ECC52E163F1}"/>
              </a:ext>
            </a:extLst>
          </p:cNvPr>
          <p:cNvPicPr>
            <a:picLocks noChangeAspect="1"/>
          </p:cNvPicPr>
          <p:nvPr/>
        </p:nvPicPr>
        <p:blipFill>
          <a:blip r:embed="rId5">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3" name="Picture 12" descr="A black background with blue text&#10;&#10;Description automatically generated">
            <a:extLst>
              <a:ext uri="{FF2B5EF4-FFF2-40B4-BE49-F238E27FC236}">
                <a16:creationId xmlns:a16="http://schemas.microsoft.com/office/drawing/2014/main" id="{49EE66B4-EF5D-CF28-2D7E-76FDAEC0F166}"/>
              </a:ext>
            </a:extLst>
          </p:cNvPr>
          <p:cNvPicPr>
            <a:picLocks noChangeAspect="1"/>
          </p:cNvPicPr>
          <p:nvPr/>
        </p:nvPicPr>
        <p:blipFill>
          <a:blip r:embed="rId5">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334307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10501-4076-8769-4A3E-97EC0904000A}"/>
              </a:ext>
            </a:extLst>
          </p:cNvPr>
          <p:cNvSpPr>
            <a:spLocks noGrp="1"/>
          </p:cNvSpPr>
          <p:nvPr>
            <p:ph type="body" idx="1"/>
          </p:nvPr>
        </p:nvSpPr>
        <p:spPr>
          <a:xfrm>
            <a:off x="589442" y="1011937"/>
            <a:ext cx="10912475" cy="4495800"/>
          </a:xfrm>
        </p:spPr>
        <p:txBody>
          <a:bodyPr/>
          <a:lstStyle/>
          <a:p>
            <a:pPr marL="76200" indent="0">
              <a:buNone/>
            </a:pPr>
            <a:br>
              <a:rPr lang="en-US" sz="1800" b="0" i="0" u="none" strike="noStrike">
                <a:solidFill>
                  <a:srgbClr val="000000"/>
                </a:solidFill>
                <a:effectLst/>
                <a:latin typeface="Calibri" panose="020F0502020204030204" pitchFamily="34" charset="0"/>
              </a:rPr>
            </a:br>
            <a:r>
              <a:rPr lang="en-US" sz="1800" b="1" i="0" u="none" strike="noStrike">
                <a:solidFill>
                  <a:srgbClr val="000000"/>
                </a:solidFill>
                <a:effectLst/>
                <a:latin typeface="Calibri" panose="020F0502020204030204" pitchFamily="34" charset="0"/>
              </a:rPr>
              <a:t>ABO Titration Assays</a:t>
            </a:r>
          </a:p>
          <a:p>
            <a:pPr marL="76200" indent="0">
              <a:buNone/>
            </a:pPr>
            <a:br>
              <a:rPr lang="en-US" sz="1800" b="0" i="0" u="none" strike="noStrike">
                <a:solidFill>
                  <a:srgbClr val="000000"/>
                </a:solidFill>
                <a:effectLst/>
                <a:latin typeface="Calibri" panose="020F0502020204030204" pitchFamily="34" charset="0"/>
              </a:rPr>
            </a:br>
            <a:r>
              <a:rPr lang="en-US" sz="1800" b="1" i="0" u="none" strike="noStrike">
                <a:solidFill>
                  <a:srgbClr val="000000"/>
                </a:solidFill>
                <a:effectLst/>
                <a:latin typeface="Calibri" panose="020F0502020204030204" pitchFamily="34" charset="0"/>
              </a:rPr>
              <a:t>IgG</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Low titer range (8-well assay) 1:128 by doubling dilutions</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High titer range (8-well assay) 1:16 – to 1:4096 by dilutions starting from 16</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High Titer Screening Assays (4-well assay) 1:16 </a:t>
            </a:r>
            <a:r>
              <a:rPr lang="en-US" sz="1800">
                <a:solidFill>
                  <a:srgbClr val="000000"/>
                </a:solidFill>
                <a:latin typeface="Calibri" panose="020F0502020204030204" pitchFamily="34" charset="0"/>
              </a:rPr>
              <a:t>to 1:</a:t>
            </a:r>
            <a:r>
              <a:rPr lang="en-US" sz="1800" b="0" i="0" u="none" strike="noStrike">
                <a:solidFill>
                  <a:srgbClr val="000000"/>
                </a:solidFill>
                <a:effectLst/>
                <a:latin typeface="Calibri" panose="020F0502020204030204" pitchFamily="34" charset="0"/>
              </a:rPr>
              <a:t>128 by doubling dilutions starting from 16</a:t>
            </a:r>
            <a:br>
              <a:rPr lang="en-US" sz="1800" b="0" i="0" u="none" strike="noStrike">
                <a:solidFill>
                  <a:srgbClr val="000000"/>
                </a:solidFill>
                <a:effectLst/>
                <a:latin typeface="Calibri" panose="020F0502020204030204" pitchFamily="34" charset="0"/>
              </a:rPr>
            </a:br>
            <a:br>
              <a:rPr lang="en-US" sz="1800" b="0" i="0" u="none" strike="noStrike">
                <a:solidFill>
                  <a:srgbClr val="000000"/>
                </a:solidFill>
                <a:effectLst/>
                <a:latin typeface="Calibri" panose="020F0502020204030204" pitchFamily="34" charset="0"/>
              </a:rPr>
            </a:br>
            <a:r>
              <a:rPr lang="en-US" sz="1800" b="1" i="0" u="none" strike="noStrike">
                <a:solidFill>
                  <a:srgbClr val="000000"/>
                </a:solidFill>
                <a:effectLst/>
                <a:latin typeface="Calibri" panose="020F0502020204030204" pitchFamily="34" charset="0"/>
              </a:rPr>
              <a:t>IgM</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Low titer range (8-well assay) 1 :128 by doubling dilutions</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High Titer Screening Assays (4-well assay) 1:16 </a:t>
            </a:r>
            <a:r>
              <a:rPr lang="en-US" sz="1800">
                <a:solidFill>
                  <a:srgbClr val="000000"/>
                </a:solidFill>
                <a:latin typeface="Calibri" panose="020F0502020204030204" pitchFamily="34" charset="0"/>
              </a:rPr>
              <a:t>to 1:</a:t>
            </a:r>
            <a:r>
              <a:rPr lang="en-US" sz="1800" b="0" i="0" u="none" strike="noStrike">
                <a:solidFill>
                  <a:srgbClr val="000000"/>
                </a:solidFill>
                <a:effectLst/>
                <a:latin typeface="Calibri" panose="020F0502020204030204" pitchFamily="34" charset="0"/>
              </a:rPr>
              <a:t>128 by doubling dilutions starting from 16</a:t>
            </a:r>
            <a:br>
              <a:rPr lang="en-US" sz="1800" b="0" i="0" u="none" strike="noStrike">
                <a:solidFill>
                  <a:srgbClr val="000000"/>
                </a:solidFill>
                <a:effectLst/>
                <a:latin typeface="Calibri" panose="020F0502020204030204" pitchFamily="34" charset="0"/>
              </a:rPr>
            </a:br>
            <a:br>
              <a:rPr lang="en-US" sz="1800" b="0" i="0" u="none" strike="noStrike">
                <a:solidFill>
                  <a:srgbClr val="000000"/>
                </a:solidFill>
                <a:effectLst/>
                <a:latin typeface="Calibri" panose="020F0502020204030204" pitchFamily="34" charset="0"/>
              </a:rPr>
            </a:br>
            <a:r>
              <a:rPr lang="en-US" sz="1800" b="1" i="0" u="none" strike="noStrike">
                <a:solidFill>
                  <a:srgbClr val="000000"/>
                </a:solidFill>
                <a:effectLst/>
                <a:latin typeface="Calibri" panose="020F0502020204030204" pitchFamily="34" charset="0"/>
              </a:rPr>
              <a:t>Non ABO titration assays </a:t>
            </a:r>
            <a:r>
              <a:rPr lang="en-US" sz="1800" b="0" i="0" u="none" strike="noStrike">
                <a:solidFill>
                  <a:srgbClr val="000000"/>
                </a:solidFill>
                <a:effectLst/>
                <a:latin typeface="Calibri" panose="020F0502020204030204" pitchFamily="34" charset="0"/>
              </a:rPr>
              <a:t>(no information about the titration range)</a:t>
            </a:r>
          </a:p>
          <a:p>
            <a:pPr marL="76200" indent="0">
              <a:buNone/>
            </a:pP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Titer IgG </a:t>
            </a:r>
            <a:r>
              <a:rPr lang="en-US" sz="1800" b="0" i="0" u="none" strike="noStrike" err="1">
                <a:solidFill>
                  <a:srgbClr val="000000"/>
                </a:solidFill>
                <a:effectLst/>
                <a:latin typeface="Calibri" panose="020F0502020204030204" pitchFamily="34" charset="0"/>
              </a:rPr>
              <a:t>Panoscreen</a:t>
            </a:r>
            <a:r>
              <a:rPr lang="en-US" sz="1800" b="0" i="0" u="none" strike="noStrike">
                <a:solidFill>
                  <a:srgbClr val="000000"/>
                </a:solidFill>
                <a:effectLst/>
                <a:latin typeface="Calibri" panose="020F0502020204030204" pitchFamily="34" charset="0"/>
              </a:rPr>
              <a:t> I, II, III</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Titer IgG </a:t>
            </a:r>
            <a:r>
              <a:rPr lang="en-US" sz="1800" b="0" i="0" u="none" strike="noStrike" err="1">
                <a:solidFill>
                  <a:srgbClr val="000000"/>
                </a:solidFill>
                <a:effectLst/>
                <a:latin typeface="Calibri" panose="020F0502020204030204" pitchFamily="34" charset="0"/>
              </a:rPr>
              <a:t>Panoscreen</a:t>
            </a:r>
            <a:r>
              <a:rPr lang="en-US" sz="1800" b="0" i="0" u="none" strike="noStrike">
                <a:solidFill>
                  <a:srgbClr val="000000"/>
                </a:solidFill>
                <a:effectLst/>
                <a:latin typeface="Calibri" panose="020F0502020204030204" pitchFamily="34" charset="0"/>
              </a:rPr>
              <a:t> EXTEND I, II, III, IV, V</a:t>
            </a:r>
            <a:endParaRPr lang="en-US"/>
          </a:p>
        </p:txBody>
      </p:sp>
      <p:pic>
        <p:nvPicPr>
          <p:cNvPr id="4" name="Picture 3" descr="A green and white sign with white letters&#10;&#10;Description automatically generated">
            <a:extLst>
              <a:ext uri="{FF2B5EF4-FFF2-40B4-BE49-F238E27FC236}">
                <a16:creationId xmlns:a16="http://schemas.microsoft.com/office/drawing/2014/main" id="{5BD03346-4CF8-069B-3D5C-234548884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E00C8ED3-6980-82A3-C319-0D8BFF737947}"/>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Titration Neo Iris</a:t>
            </a:r>
            <a:endParaRPr lang="en-GB" b="1"/>
          </a:p>
        </p:txBody>
      </p:sp>
      <p:pic>
        <p:nvPicPr>
          <p:cNvPr id="8" name="Picture 7" descr="A black background with blue text&#10;&#10;Description automatically generated">
            <a:extLst>
              <a:ext uri="{FF2B5EF4-FFF2-40B4-BE49-F238E27FC236}">
                <a16:creationId xmlns:a16="http://schemas.microsoft.com/office/drawing/2014/main" id="{EB4B0C07-046B-458F-3023-4ABEB1B49BA3}"/>
              </a:ext>
            </a:extLst>
          </p:cNvPr>
          <p:cNvPicPr>
            <a:picLocks noChangeAspect="1"/>
          </p:cNvPicPr>
          <p:nvPr/>
        </p:nvPicPr>
        <p:blipFill>
          <a:blip r:embed="rId3">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B881049A-D7D8-FB66-341F-A4DFF86B90B3}"/>
              </a:ext>
            </a:extLst>
          </p:cNvPr>
          <p:cNvPicPr>
            <a:picLocks noChangeAspect="1"/>
          </p:cNvPicPr>
          <p:nvPr/>
        </p:nvPicPr>
        <p:blipFill>
          <a:blip r:embed="rId3">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284790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956C8-FDA1-DD64-65DC-EB1AEB19ACA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77C7936-CECE-BDA0-C47C-6E17141B4E8F}"/>
              </a:ext>
            </a:extLst>
          </p:cNvPr>
          <p:cNvSpPr>
            <a:spLocks noGrp="1"/>
          </p:cNvSpPr>
          <p:nvPr>
            <p:ph type="body" idx="1"/>
          </p:nvPr>
        </p:nvSpPr>
        <p:spPr/>
        <p:txBody>
          <a:bodyPr/>
          <a:lstStyle/>
          <a:p>
            <a:pPr marL="76200" indent="0">
              <a:buNone/>
            </a:pPr>
            <a:br>
              <a:rPr lang="en-US" sz="1800" b="0" i="0" u="none" strike="noStrike">
                <a:solidFill>
                  <a:srgbClr val="000000"/>
                </a:solidFill>
                <a:effectLst/>
                <a:latin typeface="Calibri" panose="020F0502020204030204" pitchFamily="34" charset="0"/>
              </a:rPr>
            </a:br>
            <a:r>
              <a:rPr lang="en-US" sz="1800" b="1" i="0" u="none" strike="noStrike">
                <a:solidFill>
                  <a:srgbClr val="000000"/>
                </a:solidFill>
                <a:effectLst/>
                <a:latin typeface="Calibri" panose="020F0502020204030204" pitchFamily="34" charset="0"/>
              </a:rPr>
              <a:t>ABO Titration Assays</a:t>
            </a:r>
          </a:p>
          <a:p>
            <a:pPr marL="76200" indent="0">
              <a:buNone/>
            </a:pPr>
            <a:br>
              <a:rPr lang="en-US" sz="1800" b="0" i="0" u="none" strike="noStrike">
                <a:solidFill>
                  <a:srgbClr val="000000"/>
                </a:solidFill>
                <a:effectLst/>
                <a:latin typeface="Calibri" panose="020F0502020204030204" pitchFamily="34" charset="0"/>
              </a:rPr>
            </a:br>
            <a:br>
              <a:rPr lang="en-US" sz="1800" b="0" i="0" u="none" strike="noStrike">
                <a:solidFill>
                  <a:srgbClr val="000000"/>
                </a:solidFill>
                <a:effectLst/>
                <a:latin typeface="Calibri" panose="020F0502020204030204" pitchFamily="34" charset="0"/>
              </a:rPr>
            </a:br>
            <a:r>
              <a:rPr lang="en-US" sz="1800" b="1" i="0" u="none" strike="noStrike">
                <a:solidFill>
                  <a:srgbClr val="000000"/>
                </a:solidFill>
                <a:effectLst/>
                <a:latin typeface="Calibri" panose="020F0502020204030204" pitchFamily="34" charset="0"/>
              </a:rPr>
              <a:t>IgG</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Low titer range (8-well assay) 1:128 by doubling dilutions</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High titer range (8-well assay) 1:16 – to 1:4096 by dilutions starting from 16</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High Titer Screening Assays (4-well assay) 1:16 </a:t>
            </a:r>
            <a:r>
              <a:rPr lang="en-US" sz="1800">
                <a:solidFill>
                  <a:srgbClr val="000000"/>
                </a:solidFill>
                <a:latin typeface="Calibri" panose="020F0502020204030204" pitchFamily="34" charset="0"/>
              </a:rPr>
              <a:t>to 1:</a:t>
            </a:r>
            <a:r>
              <a:rPr lang="en-US" sz="1800" b="0" i="0" u="none" strike="noStrike">
                <a:solidFill>
                  <a:srgbClr val="000000"/>
                </a:solidFill>
                <a:effectLst/>
                <a:latin typeface="Calibri" panose="020F0502020204030204" pitchFamily="34" charset="0"/>
              </a:rPr>
              <a:t>128 by doubling dilutions starting from 16</a:t>
            </a:r>
            <a:br>
              <a:rPr lang="en-US" sz="1800" b="0" i="0" u="none" strike="noStrike">
                <a:solidFill>
                  <a:srgbClr val="000000"/>
                </a:solidFill>
                <a:effectLst/>
                <a:latin typeface="Calibri" panose="020F0502020204030204" pitchFamily="34" charset="0"/>
              </a:rPr>
            </a:br>
            <a:br>
              <a:rPr lang="en-US" sz="1800" b="0" i="0" u="none" strike="noStrike">
                <a:solidFill>
                  <a:srgbClr val="000000"/>
                </a:solidFill>
                <a:effectLst/>
                <a:latin typeface="Calibri" panose="020F0502020204030204" pitchFamily="34" charset="0"/>
              </a:rPr>
            </a:br>
            <a:r>
              <a:rPr lang="en-US" sz="1800" b="1" i="0" u="none" strike="noStrike">
                <a:solidFill>
                  <a:srgbClr val="000000"/>
                </a:solidFill>
                <a:effectLst/>
                <a:latin typeface="Calibri" panose="020F0502020204030204" pitchFamily="34" charset="0"/>
              </a:rPr>
              <a:t>IgM</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Low titer range (8-well assay) 1 :128 by doubling dilutions</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High Titer Screening Assays (4-well assay) 1:16 </a:t>
            </a:r>
            <a:r>
              <a:rPr lang="en-US" sz="1800">
                <a:solidFill>
                  <a:srgbClr val="000000"/>
                </a:solidFill>
                <a:latin typeface="Calibri" panose="020F0502020204030204" pitchFamily="34" charset="0"/>
              </a:rPr>
              <a:t>to 1:</a:t>
            </a:r>
            <a:r>
              <a:rPr lang="en-US" sz="1800" b="0" i="0" u="none" strike="noStrike">
                <a:solidFill>
                  <a:srgbClr val="000000"/>
                </a:solidFill>
                <a:effectLst/>
                <a:latin typeface="Calibri" panose="020F0502020204030204" pitchFamily="34" charset="0"/>
              </a:rPr>
              <a:t>128 by doubling dilutions starting from 16</a:t>
            </a:r>
            <a:br>
              <a:rPr lang="en-US" sz="1800" b="0" i="0" u="none" strike="noStrike">
                <a:solidFill>
                  <a:srgbClr val="000000"/>
                </a:solidFill>
                <a:effectLst/>
                <a:latin typeface="Calibri" panose="020F0502020204030204" pitchFamily="34" charset="0"/>
              </a:rPr>
            </a:br>
            <a:br>
              <a:rPr lang="en-US" sz="1800" b="0" i="0" u="none" strike="noStrike">
                <a:solidFill>
                  <a:srgbClr val="000000"/>
                </a:solidFill>
                <a:effectLst/>
                <a:latin typeface="Calibri" panose="020F0502020204030204" pitchFamily="34" charset="0"/>
              </a:rPr>
            </a:br>
            <a:br>
              <a:rPr lang="en-US" sz="1800" b="0" i="0" u="none" strike="noStrike">
                <a:solidFill>
                  <a:srgbClr val="000000"/>
                </a:solidFill>
                <a:effectLst/>
                <a:latin typeface="Calibri" panose="020F0502020204030204" pitchFamily="34" charset="0"/>
              </a:rPr>
            </a:br>
            <a:endParaRPr lang="en-US"/>
          </a:p>
        </p:txBody>
      </p:sp>
      <p:pic>
        <p:nvPicPr>
          <p:cNvPr id="2" name="Picture 1" descr="A green and white sign with white letters&#10;&#10;Description automatically generated">
            <a:extLst>
              <a:ext uri="{FF2B5EF4-FFF2-40B4-BE49-F238E27FC236}">
                <a16:creationId xmlns:a16="http://schemas.microsoft.com/office/drawing/2014/main" id="{7892F489-C535-E9A0-285D-776372E31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9" name="Title 1">
            <a:extLst>
              <a:ext uri="{FF2B5EF4-FFF2-40B4-BE49-F238E27FC236}">
                <a16:creationId xmlns:a16="http://schemas.microsoft.com/office/drawing/2014/main" id="{5463DAE4-4F3B-D66B-AAB1-574D369CB2E1}"/>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Titration Echo </a:t>
            </a:r>
            <a:r>
              <a:rPr lang="en-US" err="1"/>
              <a:t>Lumena</a:t>
            </a:r>
            <a:endParaRPr lang="en-GB" b="1"/>
          </a:p>
        </p:txBody>
      </p:sp>
      <p:pic>
        <p:nvPicPr>
          <p:cNvPr id="10" name="Picture 9" descr="A black background with blue text&#10;&#10;Description automatically generated">
            <a:extLst>
              <a:ext uri="{FF2B5EF4-FFF2-40B4-BE49-F238E27FC236}">
                <a16:creationId xmlns:a16="http://schemas.microsoft.com/office/drawing/2014/main" id="{0D47B9F3-1483-8F2A-C63B-BA060F8B8E78}"/>
              </a:ext>
            </a:extLst>
          </p:cNvPr>
          <p:cNvPicPr>
            <a:picLocks noChangeAspect="1"/>
          </p:cNvPicPr>
          <p:nvPr/>
        </p:nvPicPr>
        <p:blipFill>
          <a:blip r:embed="rId3">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90D888CE-81A7-71D0-7B12-70BC0358C8CE}"/>
              </a:ext>
            </a:extLst>
          </p:cNvPr>
          <p:cNvPicPr>
            <a:picLocks noChangeAspect="1"/>
          </p:cNvPicPr>
          <p:nvPr/>
        </p:nvPicPr>
        <p:blipFill>
          <a:blip r:embed="rId3">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397079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4C3F7-969A-9EE2-3E13-93C800CCCA14}"/>
            </a:ext>
          </a:extLst>
        </p:cNvPr>
        <p:cNvGrpSpPr/>
        <p:nvPr/>
      </p:nvGrpSpPr>
      <p:grpSpPr>
        <a:xfrm>
          <a:off x="0" y="0"/>
          <a:ext cx="0" cy="0"/>
          <a:chOff x="0" y="0"/>
          <a:chExt cx="0" cy="0"/>
        </a:xfrm>
      </p:grpSpPr>
      <p:pic>
        <p:nvPicPr>
          <p:cNvPr id="2" name="Picture 1" descr="A green and white sign with white letters&#10;&#10;Description automatically generated">
            <a:extLst>
              <a:ext uri="{FF2B5EF4-FFF2-40B4-BE49-F238E27FC236}">
                <a16:creationId xmlns:a16="http://schemas.microsoft.com/office/drawing/2014/main" id="{02BF5D62-978D-54E2-59C7-9B2BEA7A3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1A8F4FFE-2413-18DE-BA2E-A7845D719229}"/>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Weaknesses</a:t>
            </a:r>
            <a:endParaRPr lang="en-GB" b="1"/>
          </a:p>
        </p:txBody>
      </p:sp>
      <p:pic>
        <p:nvPicPr>
          <p:cNvPr id="8" name="Picture 7" descr="A black background with blue text&#10;&#10;Description automatically generated">
            <a:extLst>
              <a:ext uri="{FF2B5EF4-FFF2-40B4-BE49-F238E27FC236}">
                <a16:creationId xmlns:a16="http://schemas.microsoft.com/office/drawing/2014/main" id="{A8F8988E-166B-C692-5D1D-878BFA529EA7}"/>
              </a:ext>
            </a:extLst>
          </p:cNvPr>
          <p:cNvPicPr>
            <a:picLocks noChangeAspect="1"/>
          </p:cNvPicPr>
          <p:nvPr/>
        </p:nvPicPr>
        <p:blipFill>
          <a:blip r:embed="rId3">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92A57D5B-A129-2CEB-FF27-87118CF009F1}"/>
              </a:ext>
            </a:extLst>
          </p:cNvPr>
          <p:cNvPicPr>
            <a:picLocks noChangeAspect="1"/>
          </p:cNvPicPr>
          <p:nvPr/>
        </p:nvPicPr>
        <p:blipFill>
          <a:blip r:embed="rId3">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graphicFrame>
        <p:nvGraphicFramePr>
          <p:cNvPr id="3" name="Table 2">
            <a:extLst>
              <a:ext uri="{FF2B5EF4-FFF2-40B4-BE49-F238E27FC236}">
                <a16:creationId xmlns:a16="http://schemas.microsoft.com/office/drawing/2014/main" id="{1E85E0F2-B2ED-692F-961D-40DF7B67B788}"/>
              </a:ext>
            </a:extLst>
          </p:cNvPr>
          <p:cNvGraphicFramePr>
            <a:graphicFrameLocks noGrp="1"/>
          </p:cNvGraphicFramePr>
          <p:nvPr>
            <p:extLst>
              <p:ext uri="{D42A27DB-BD31-4B8C-83A1-F6EECF244321}">
                <p14:modId xmlns:p14="http://schemas.microsoft.com/office/powerpoint/2010/main" val="4240456698"/>
              </p:ext>
            </p:extLst>
          </p:nvPr>
        </p:nvGraphicFramePr>
        <p:xfrm>
          <a:off x="571501" y="2077010"/>
          <a:ext cx="11271380" cy="4297680"/>
        </p:xfrm>
        <a:graphic>
          <a:graphicData uri="http://schemas.openxmlformats.org/drawingml/2006/table">
            <a:tbl>
              <a:tblPr firstRow="1" bandRow="1">
                <a:tableStyleId>{22838BEF-8BB2-4498-84A7-C5851F593DF1}</a:tableStyleId>
              </a:tblPr>
              <a:tblGrid>
                <a:gridCol w="11271380">
                  <a:extLst>
                    <a:ext uri="{9D8B030D-6E8A-4147-A177-3AD203B41FA5}">
                      <a16:colId xmlns:a16="http://schemas.microsoft.com/office/drawing/2014/main" val="2787218899"/>
                    </a:ext>
                  </a:extLst>
                </a:gridCol>
              </a:tblGrid>
              <a:tr h="238419">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600" b="0" i="0" kern="1200">
                          <a:solidFill>
                            <a:schemeClr val="tx1"/>
                          </a:solidFill>
                          <a:effectLst/>
                          <a:latin typeface="Helvetica Neue Thin" panose="020B0403020202020204" pitchFamily="34" charset="0"/>
                          <a:ea typeface="Helvetica Neue Thin" panose="020B0403020202020204" pitchFamily="34" charset="0"/>
                        </a:rPr>
                        <a:t>The NEO Iris</a:t>
                      </a:r>
                      <a:r>
                        <a:rPr lang="en-GB" sz="1600" b="0" i="0" kern="1200" baseline="30000">
                          <a:solidFill>
                            <a:schemeClr val="tx1"/>
                          </a:solidFill>
                          <a:effectLst/>
                          <a:latin typeface="Helvetica Neue Thin" panose="020B0403020202020204" pitchFamily="34" charset="0"/>
                          <a:ea typeface="Helvetica Neue Thin" panose="020B0403020202020204" pitchFamily="34" charset="0"/>
                        </a:rPr>
                        <a:t>®</a:t>
                      </a:r>
                      <a:r>
                        <a:rPr lang="en-GB" sz="1600" b="0" i="0" kern="1200">
                          <a:solidFill>
                            <a:schemeClr val="tx1"/>
                          </a:solidFill>
                          <a:effectLst/>
                          <a:latin typeface="Helvetica Neue Thin" panose="020B0403020202020204" pitchFamily="34" charset="0"/>
                          <a:ea typeface="Helvetica Neue Thin" panose="020B0403020202020204" pitchFamily="34" charset="0"/>
                        </a:rPr>
                        <a:t> System has two pipetting arms: the left arm with four probes exclusively for sample pipetting, and the right arm with one probe primarily for reagents pipetting. If the left arm is blocked, processing time is significantly reduced. However, if the right arm is blocked, the system would be stopped due to the impossibility of reagents pipetting. </a:t>
                      </a:r>
                      <a:endParaRPr lang="en-GB" sz="1600" b="0" i="0" kern="1200">
                        <a:solidFill>
                          <a:schemeClr val="tx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3961281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600" b="0" i="0" kern="1200">
                          <a:solidFill>
                            <a:schemeClr val="tx1"/>
                          </a:solidFill>
                          <a:effectLst/>
                          <a:latin typeface="Helvetica Neue Thin" panose="020B0403020202020204" pitchFamily="34" charset="0"/>
                          <a:ea typeface="Helvetica Neue Thin" panose="020B0403020202020204" pitchFamily="34" charset="0"/>
                        </a:rPr>
                        <a:t>The extensive manual steps in loading and unloading microplates and the software interactions for loading samples and initiating test runs prolong testing time. </a:t>
                      </a:r>
                      <a:endParaRPr lang="en-GB" sz="1600" b="0" i="0" kern="1200">
                        <a:solidFill>
                          <a:schemeClr val="tx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3316898198"/>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600" b="0" i="0" kern="1200" err="1">
                          <a:solidFill>
                            <a:schemeClr val="dk1"/>
                          </a:solidFill>
                          <a:effectLst/>
                          <a:latin typeface="Helvetica Neue Thin" panose="020B0403020202020204" pitchFamily="34" charset="0"/>
                          <a:ea typeface="Helvetica Neue Thin" panose="020B0403020202020204" pitchFamily="34" charset="0"/>
                        </a:rPr>
                        <a:t>Stirballs</a:t>
                      </a:r>
                      <a:r>
                        <a:rPr lang="en-GB" sz="1600" b="0" i="0" kern="1200">
                          <a:solidFill>
                            <a:schemeClr val="dk1"/>
                          </a:solidFill>
                          <a:effectLst/>
                          <a:latin typeface="Helvetica Neue Thin" panose="020B0403020202020204" pitchFamily="34" charset="0"/>
                          <a:ea typeface="Helvetica Neue Thin" panose="020B0403020202020204" pitchFamily="34" charset="0"/>
                        </a:rPr>
                        <a:t> must be added manually to the cellular reagents to keep them suspended during testing, resulting in more operator intervention and an increased risk of contamination and reagent neutralization if the </a:t>
                      </a:r>
                      <a:r>
                        <a:rPr lang="en-GB" sz="1600" b="0" i="0" kern="1200" err="1">
                          <a:solidFill>
                            <a:schemeClr val="dk1"/>
                          </a:solidFill>
                          <a:effectLst/>
                          <a:latin typeface="Helvetica Neue Thin" panose="020B0403020202020204" pitchFamily="34" charset="0"/>
                          <a:ea typeface="Helvetica Neue Thin" panose="020B0403020202020204" pitchFamily="34" charset="0"/>
                        </a:rPr>
                        <a:t>stirballs</a:t>
                      </a:r>
                      <a:r>
                        <a:rPr lang="en-GB" sz="1600" b="0" i="0" kern="1200">
                          <a:solidFill>
                            <a:schemeClr val="dk1"/>
                          </a:solidFill>
                          <a:effectLst/>
                          <a:latin typeface="Helvetica Neue Thin" panose="020B0403020202020204" pitchFamily="34" charset="0"/>
                          <a:ea typeface="Helvetica Neue Thin" panose="020B0403020202020204" pitchFamily="34" charset="0"/>
                        </a:rPr>
                        <a:t> are touched.</a:t>
                      </a:r>
                      <a:endParaRPr lang="en-GB" sz="1600" b="0" i="0" kern="1200">
                        <a:solidFill>
                          <a:schemeClr val="dk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2428095051"/>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600" b="0" i="0" kern="1200">
                          <a:solidFill>
                            <a:schemeClr val="dk1"/>
                          </a:solidFill>
                          <a:effectLst/>
                          <a:latin typeface="Helvetica Neue Thin" panose="020B0403020202020204" pitchFamily="34" charset="0"/>
                          <a:ea typeface="Helvetica Neue Thin" panose="020B0403020202020204" pitchFamily="34" charset="0"/>
                        </a:rPr>
                        <a:t>Daily, weekly, and monthly maintenance requirements on NEO Iris</a:t>
                      </a:r>
                      <a:r>
                        <a:rPr lang="en-GB" sz="1600" b="0" i="0" kern="1200" baseline="30000">
                          <a:solidFill>
                            <a:schemeClr val="dk1"/>
                          </a:solidFill>
                          <a:effectLst/>
                          <a:latin typeface="Helvetica Neue Thin" panose="020B0403020202020204" pitchFamily="34" charset="0"/>
                          <a:ea typeface="Helvetica Neue Thin" panose="020B0403020202020204" pitchFamily="34" charset="0"/>
                        </a:rPr>
                        <a:t>®</a:t>
                      </a:r>
                      <a:r>
                        <a:rPr lang="en-GB" sz="1600" b="0" i="0" kern="1200">
                          <a:solidFill>
                            <a:schemeClr val="dk1"/>
                          </a:solidFill>
                          <a:effectLst/>
                          <a:latin typeface="Helvetica Neue Thin" panose="020B0403020202020204" pitchFamily="34" charset="0"/>
                          <a:ea typeface="Helvetica Neue Thin" panose="020B0403020202020204" pitchFamily="34" charset="0"/>
                        </a:rPr>
                        <a:t> result in more operator time being spent on maintenance tasks and increased instrument downtime for maintenance, reducing overall operational efficiency. </a:t>
                      </a:r>
                      <a:endParaRPr lang="en-GB" sz="1600" b="0" i="0" kern="1200">
                        <a:solidFill>
                          <a:schemeClr val="dk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336557078"/>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600" b="0" i="0" kern="1200">
                          <a:solidFill>
                            <a:schemeClr val="dk1"/>
                          </a:solidFill>
                          <a:effectLst/>
                          <a:latin typeface="Helvetica Neue Thin" panose="020B0403020202020204" pitchFamily="34" charset="0"/>
                          <a:ea typeface="Helvetica Neue Thin" panose="020B0403020202020204" pitchFamily="34" charset="0"/>
                          <a:cs typeface="+mn-cs"/>
                        </a:rPr>
                        <a:t>The NEO Iris</a:t>
                      </a:r>
                      <a:r>
                        <a:rPr lang="en-GB" sz="1600" b="0" i="0" kern="1200" baseline="30000">
                          <a:solidFill>
                            <a:schemeClr val="dk1"/>
                          </a:solidFill>
                          <a:effectLst/>
                          <a:latin typeface="Helvetica Neue Thin" panose="020B0403020202020204" pitchFamily="34" charset="0"/>
                          <a:ea typeface="Helvetica Neue Thin" panose="020B0403020202020204" pitchFamily="34" charset="0"/>
                          <a:cs typeface="+mn-cs"/>
                        </a:rPr>
                        <a:t>®</a:t>
                      </a:r>
                      <a:r>
                        <a:rPr lang="en-GB" sz="1600" b="0" i="0" kern="1200">
                          <a:solidFill>
                            <a:schemeClr val="dk1"/>
                          </a:solidFill>
                          <a:effectLst/>
                          <a:latin typeface="Helvetica Neue Thin" panose="020B0403020202020204" pitchFamily="34" charset="0"/>
                          <a:ea typeface="Helvetica Neue Thin" panose="020B0403020202020204" pitchFamily="34" charset="0"/>
                          <a:cs typeface="+mn-cs"/>
                        </a:rPr>
                        <a:t> System offers no integrated instrument backup due to having only one centrifuge and lacking the ability to substitute pipetting arms. This necessitates a second system and more space in the laboratory, resulting in higher costs. </a:t>
                      </a:r>
                    </a:p>
                  </a:txBody>
                  <a:tcPr/>
                </a:tc>
                <a:extLst>
                  <a:ext uri="{0D108BD9-81ED-4DB2-BD59-A6C34878D82A}">
                    <a16:rowId xmlns:a16="http://schemas.microsoft.com/office/drawing/2014/main" val="250578602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600" b="0" i="0" kern="1200">
                          <a:solidFill>
                            <a:schemeClr val="dk1"/>
                          </a:solidFill>
                          <a:effectLst/>
                          <a:latin typeface="Helvetica Neue Thin" panose="020B0403020202020204" pitchFamily="34" charset="0"/>
                          <a:ea typeface="Helvetica Neue Thin" panose="020B0403020202020204" pitchFamily="34" charset="0"/>
                          <a:cs typeface="+mn-cs"/>
                        </a:rPr>
                        <a:t>The assays offer is less extensive than that of the IH-1000 System, potentially necessitating the installation of additional automated systems to meet laboratory demands. </a:t>
                      </a:r>
                    </a:p>
                  </a:txBody>
                  <a:tcPr/>
                </a:tc>
                <a:extLst>
                  <a:ext uri="{0D108BD9-81ED-4DB2-BD59-A6C34878D82A}">
                    <a16:rowId xmlns:a16="http://schemas.microsoft.com/office/drawing/2014/main" val="3167385799"/>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600" b="0" i="0" kern="1200">
                          <a:solidFill>
                            <a:schemeClr val="dk1"/>
                          </a:solidFill>
                          <a:effectLst/>
                          <a:latin typeface="Helvetica Neue Thin" panose="020B0403020202020204" pitchFamily="34" charset="0"/>
                          <a:ea typeface="Helvetica Neue Thin" panose="020B0403020202020204" pitchFamily="34" charset="0"/>
                          <a:cs typeface="+mn-cs"/>
                        </a:rPr>
                        <a:t>Customers using capture microplates resort to gel technology as a manual backup due to difficulties in reading, grading, and validating microplate reactions. </a:t>
                      </a:r>
                    </a:p>
                  </a:txBody>
                  <a:tcPr/>
                </a:tc>
                <a:extLst>
                  <a:ext uri="{0D108BD9-81ED-4DB2-BD59-A6C34878D82A}">
                    <a16:rowId xmlns:a16="http://schemas.microsoft.com/office/drawing/2014/main" val="193622336"/>
                  </a:ext>
                </a:extLst>
              </a:tr>
            </a:tbl>
          </a:graphicData>
        </a:graphic>
      </p:graphicFrame>
      <p:pic>
        <p:nvPicPr>
          <p:cNvPr id="4" name="Picture 3">
            <a:extLst>
              <a:ext uri="{FF2B5EF4-FFF2-40B4-BE49-F238E27FC236}">
                <a16:creationId xmlns:a16="http://schemas.microsoft.com/office/drawing/2014/main" id="{6E5DE38C-C244-C253-A2F5-A34BC645CFF7}"/>
              </a:ext>
            </a:extLst>
          </p:cNvPr>
          <p:cNvPicPr>
            <a:picLocks noChangeAspect="1"/>
          </p:cNvPicPr>
          <p:nvPr/>
        </p:nvPicPr>
        <p:blipFill>
          <a:blip r:embed="rId4"/>
          <a:stretch>
            <a:fillRect/>
          </a:stretch>
        </p:blipFill>
        <p:spPr>
          <a:xfrm>
            <a:off x="10389968" y="239923"/>
            <a:ext cx="1452913" cy="1664472"/>
          </a:xfrm>
          <a:prstGeom prst="rect">
            <a:avLst/>
          </a:prstGeom>
        </p:spPr>
      </p:pic>
    </p:spTree>
    <p:extLst>
      <p:ext uri="{BB962C8B-B14F-4D97-AF65-F5344CB8AC3E}">
        <p14:creationId xmlns:p14="http://schemas.microsoft.com/office/powerpoint/2010/main" val="5450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3C752-87A9-E837-6B97-BD0A45831BD4}"/>
              </a:ext>
            </a:extLst>
          </p:cNvPr>
          <p:cNvPicPr>
            <a:picLocks noChangeAspect="1"/>
          </p:cNvPicPr>
          <p:nvPr/>
        </p:nvPicPr>
        <p:blipFill>
          <a:blip r:embed="rId2"/>
          <a:stretch>
            <a:fillRect/>
          </a:stretch>
        </p:blipFill>
        <p:spPr>
          <a:xfrm>
            <a:off x="771276" y="1041143"/>
            <a:ext cx="5249671" cy="5375600"/>
          </a:xfrm>
          <a:prstGeom prst="rect">
            <a:avLst/>
          </a:prstGeom>
        </p:spPr>
      </p:pic>
      <p:pic>
        <p:nvPicPr>
          <p:cNvPr id="8" name="Picture 7">
            <a:extLst>
              <a:ext uri="{FF2B5EF4-FFF2-40B4-BE49-F238E27FC236}">
                <a16:creationId xmlns:a16="http://schemas.microsoft.com/office/drawing/2014/main" id="{F641C4D0-0056-A7E4-28C2-460936745871}"/>
              </a:ext>
            </a:extLst>
          </p:cNvPr>
          <p:cNvPicPr>
            <a:picLocks noChangeAspect="1"/>
          </p:cNvPicPr>
          <p:nvPr/>
        </p:nvPicPr>
        <p:blipFill>
          <a:blip r:embed="rId3"/>
          <a:stretch>
            <a:fillRect/>
          </a:stretch>
        </p:blipFill>
        <p:spPr>
          <a:xfrm>
            <a:off x="6171055" y="1809524"/>
            <a:ext cx="5630061" cy="3238952"/>
          </a:xfrm>
          <a:prstGeom prst="rect">
            <a:avLst/>
          </a:prstGeom>
        </p:spPr>
      </p:pic>
      <p:pic>
        <p:nvPicPr>
          <p:cNvPr id="11" name="Picture 10">
            <a:extLst>
              <a:ext uri="{FF2B5EF4-FFF2-40B4-BE49-F238E27FC236}">
                <a16:creationId xmlns:a16="http://schemas.microsoft.com/office/drawing/2014/main" id="{93991527-BCB8-319D-0885-32F099537478}"/>
              </a:ext>
            </a:extLst>
          </p:cNvPr>
          <p:cNvPicPr>
            <a:picLocks noChangeAspect="1"/>
          </p:cNvPicPr>
          <p:nvPr/>
        </p:nvPicPr>
        <p:blipFill>
          <a:blip r:embed="rId4"/>
          <a:stretch>
            <a:fillRect/>
          </a:stretch>
        </p:blipFill>
        <p:spPr>
          <a:xfrm>
            <a:off x="7625964" y="178828"/>
            <a:ext cx="1750371" cy="1724630"/>
          </a:xfrm>
          <a:prstGeom prst="rect">
            <a:avLst/>
          </a:prstGeom>
        </p:spPr>
      </p:pic>
      <p:pic>
        <p:nvPicPr>
          <p:cNvPr id="4" name="Picture 3">
            <a:extLst>
              <a:ext uri="{FF2B5EF4-FFF2-40B4-BE49-F238E27FC236}">
                <a16:creationId xmlns:a16="http://schemas.microsoft.com/office/drawing/2014/main" id="{91B40A0D-E29A-8C77-850D-05308FDCC598}"/>
              </a:ext>
            </a:extLst>
          </p:cNvPr>
          <p:cNvPicPr>
            <a:picLocks noChangeAspect="1"/>
          </p:cNvPicPr>
          <p:nvPr/>
        </p:nvPicPr>
        <p:blipFill>
          <a:blip r:embed="rId5"/>
          <a:stretch>
            <a:fillRect/>
          </a:stretch>
        </p:blipFill>
        <p:spPr>
          <a:xfrm>
            <a:off x="8046720" y="4700101"/>
            <a:ext cx="3016644" cy="1979072"/>
          </a:xfrm>
          <a:prstGeom prst="rect">
            <a:avLst/>
          </a:prstGeom>
        </p:spPr>
      </p:pic>
      <p:sp>
        <p:nvSpPr>
          <p:cNvPr id="6" name="Rectangle 5">
            <a:extLst>
              <a:ext uri="{FF2B5EF4-FFF2-40B4-BE49-F238E27FC236}">
                <a16:creationId xmlns:a16="http://schemas.microsoft.com/office/drawing/2014/main" id="{020E5396-8E77-01F4-D366-97693718C6D4}"/>
              </a:ext>
            </a:extLst>
          </p:cNvPr>
          <p:cNvSpPr/>
          <p:nvPr/>
        </p:nvSpPr>
        <p:spPr>
          <a:xfrm>
            <a:off x="7801224" y="4716921"/>
            <a:ext cx="3629025" cy="2074907"/>
          </a:xfrm>
          <a:prstGeom prst="rect">
            <a:avLst/>
          </a:prstGeom>
          <a:noFill/>
          <a:ln>
            <a:solidFill>
              <a:srgbClr val="FF88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CH"/>
          </a:p>
        </p:txBody>
      </p:sp>
      <p:pic>
        <p:nvPicPr>
          <p:cNvPr id="7" name="Picture 6">
            <a:extLst>
              <a:ext uri="{FF2B5EF4-FFF2-40B4-BE49-F238E27FC236}">
                <a16:creationId xmlns:a16="http://schemas.microsoft.com/office/drawing/2014/main" id="{11EFA6CB-EDA2-B939-0B64-C0826038D95F}"/>
              </a:ext>
            </a:extLst>
          </p:cNvPr>
          <p:cNvPicPr>
            <a:picLocks noChangeAspect="1"/>
          </p:cNvPicPr>
          <p:nvPr/>
        </p:nvPicPr>
        <p:blipFill>
          <a:blip r:embed="rId6"/>
          <a:stretch>
            <a:fillRect/>
          </a:stretch>
        </p:blipFill>
        <p:spPr>
          <a:xfrm>
            <a:off x="9744853" y="0"/>
            <a:ext cx="2075759" cy="2378011"/>
          </a:xfrm>
          <a:prstGeom prst="rect">
            <a:avLst/>
          </a:prstGeom>
        </p:spPr>
      </p:pic>
      <p:pic>
        <p:nvPicPr>
          <p:cNvPr id="9" name="Picture 8">
            <a:extLst>
              <a:ext uri="{FF2B5EF4-FFF2-40B4-BE49-F238E27FC236}">
                <a16:creationId xmlns:a16="http://schemas.microsoft.com/office/drawing/2014/main" id="{2ECB84E0-54D9-F263-BA6D-811260C7558B}"/>
              </a:ext>
            </a:extLst>
          </p:cNvPr>
          <p:cNvPicPr>
            <a:picLocks noChangeAspect="1"/>
          </p:cNvPicPr>
          <p:nvPr/>
        </p:nvPicPr>
        <p:blipFill>
          <a:blip r:embed="rId7"/>
          <a:stretch>
            <a:fillRect/>
          </a:stretch>
        </p:blipFill>
        <p:spPr>
          <a:xfrm>
            <a:off x="5057225" y="4303777"/>
            <a:ext cx="2067279" cy="2368296"/>
          </a:xfrm>
          <a:prstGeom prst="rect">
            <a:avLst/>
          </a:prstGeom>
        </p:spPr>
      </p:pic>
      <p:pic>
        <p:nvPicPr>
          <p:cNvPr id="12" name="Picture 11">
            <a:extLst>
              <a:ext uri="{FF2B5EF4-FFF2-40B4-BE49-F238E27FC236}">
                <a16:creationId xmlns:a16="http://schemas.microsoft.com/office/drawing/2014/main" id="{540D0A01-378D-6D03-A7D7-74C38E6868F1}"/>
              </a:ext>
            </a:extLst>
          </p:cNvPr>
          <p:cNvPicPr>
            <a:picLocks noChangeAspect="1"/>
          </p:cNvPicPr>
          <p:nvPr/>
        </p:nvPicPr>
        <p:blipFill>
          <a:blip r:embed="rId8"/>
          <a:stretch>
            <a:fillRect/>
          </a:stretch>
        </p:blipFill>
        <p:spPr>
          <a:xfrm>
            <a:off x="275100" y="5227321"/>
            <a:ext cx="1261120" cy="1444752"/>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8C40CF03-616C-F23E-97BC-7482087AB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0" name="Title 1">
            <a:extLst>
              <a:ext uri="{FF2B5EF4-FFF2-40B4-BE49-F238E27FC236}">
                <a16:creationId xmlns:a16="http://schemas.microsoft.com/office/drawing/2014/main" id="{8BE1F5D8-8416-CC95-643A-225222D94448}"/>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err="1"/>
              <a:t>ImmuLINK</a:t>
            </a:r>
            <a:endParaRPr lang="en-GB" b="1"/>
          </a:p>
        </p:txBody>
      </p:sp>
      <p:pic>
        <p:nvPicPr>
          <p:cNvPr id="13" name="Picture 12" descr="A black background with blue text&#10;&#10;Description automatically generated">
            <a:extLst>
              <a:ext uri="{FF2B5EF4-FFF2-40B4-BE49-F238E27FC236}">
                <a16:creationId xmlns:a16="http://schemas.microsoft.com/office/drawing/2014/main" id="{443CD15D-C0BF-2185-5F49-07403D697987}"/>
              </a:ext>
            </a:extLst>
          </p:cNvPr>
          <p:cNvPicPr>
            <a:picLocks noChangeAspect="1"/>
          </p:cNvPicPr>
          <p:nvPr/>
        </p:nvPicPr>
        <p:blipFill>
          <a:blip r:embed="rId10">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4" name="Picture 13" descr="A black background with blue text&#10;&#10;Description automatically generated">
            <a:extLst>
              <a:ext uri="{FF2B5EF4-FFF2-40B4-BE49-F238E27FC236}">
                <a16:creationId xmlns:a16="http://schemas.microsoft.com/office/drawing/2014/main" id="{396E2E81-5381-2A03-8142-6F3B796686FD}"/>
              </a:ext>
            </a:extLst>
          </p:cNvPr>
          <p:cNvPicPr>
            <a:picLocks noChangeAspect="1"/>
          </p:cNvPicPr>
          <p:nvPr/>
        </p:nvPicPr>
        <p:blipFill>
          <a:blip r:embed="rId10">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23963131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94BA6B-F354-031B-4466-EEAE22009F33}"/>
              </a:ext>
            </a:extLst>
          </p:cNvPr>
          <p:cNvPicPr>
            <a:picLocks noChangeAspect="1"/>
          </p:cNvPicPr>
          <p:nvPr/>
        </p:nvPicPr>
        <p:blipFill>
          <a:blip r:embed="rId2"/>
          <a:stretch>
            <a:fillRect/>
          </a:stretch>
        </p:blipFill>
        <p:spPr>
          <a:xfrm>
            <a:off x="498609" y="1763657"/>
            <a:ext cx="8364117" cy="3553321"/>
          </a:xfrm>
          <a:prstGeom prst="rect">
            <a:avLst/>
          </a:prstGeom>
        </p:spPr>
      </p:pic>
      <p:pic>
        <p:nvPicPr>
          <p:cNvPr id="7" name="Picture 6">
            <a:extLst>
              <a:ext uri="{FF2B5EF4-FFF2-40B4-BE49-F238E27FC236}">
                <a16:creationId xmlns:a16="http://schemas.microsoft.com/office/drawing/2014/main" id="{8BBF1255-FE96-ED59-A863-CCB8229C8E65}"/>
              </a:ext>
            </a:extLst>
          </p:cNvPr>
          <p:cNvPicPr>
            <a:picLocks noChangeAspect="1"/>
          </p:cNvPicPr>
          <p:nvPr/>
        </p:nvPicPr>
        <p:blipFill>
          <a:blip r:embed="rId3"/>
          <a:stretch>
            <a:fillRect/>
          </a:stretch>
        </p:blipFill>
        <p:spPr>
          <a:xfrm>
            <a:off x="9446151" y="785482"/>
            <a:ext cx="1766274" cy="1714324"/>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90B1541C-8083-5E02-0BC5-95C6F8998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5" name="Title 1">
            <a:extLst>
              <a:ext uri="{FF2B5EF4-FFF2-40B4-BE49-F238E27FC236}">
                <a16:creationId xmlns:a16="http://schemas.microsoft.com/office/drawing/2014/main" id="{47B60D09-AC2C-0618-0CE1-B93D642D5519}"/>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err="1"/>
              <a:t>blud_direct</a:t>
            </a:r>
            <a:endParaRPr lang="en-GB" b="1"/>
          </a:p>
        </p:txBody>
      </p:sp>
      <p:pic>
        <p:nvPicPr>
          <p:cNvPr id="6" name="Picture 5" descr="A black background with blue text&#10;&#10;Description automatically generated">
            <a:extLst>
              <a:ext uri="{FF2B5EF4-FFF2-40B4-BE49-F238E27FC236}">
                <a16:creationId xmlns:a16="http://schemas.microsoft.com/office/drawing/2014/main" id="{BD1F50CF-5833-F62E-8D0E-52FAF6061E33}"/>
              </a:ext>
            </a:extLst>
          </p:cNvPr>
          <p:cNvPicPr>
            <a:picLocks noChangeAspect="1"/>
          </p:cNvPicPr>
          <p:nvPr/>
        </p:nvPicPr>
        <p:blipFill>
          <a:blip r:embed="rId5">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AB88F4C9-7333-9E6C-0D71-FDE7F66499F3}"/>
              </a:ext>
            </a:extLst>
          </p:cNvPr>
          <p:cNvPicPr>
            <a:picLocks noChangeAspect="1"/>
          </p:cNvPicPr>
          <p:nvPr/>
        </p:nvPicPr>
        <p:blipFill>
          <a:blip r:embed="rId5">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186697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9" name="Group 765"/>
          <p:cNvGrpSpPr>
            <a:grpSpLocks/>
          </p:cNvGrpSpPr>
          <p:nvPr/>
        </p:nvGrpSpPr>
        <p:grpSpPr bwMode="auto">
          <a:xfrm>
            <a:off x="1103314" y="2058988"/>
            <a:ext cx="2994819" cy="3018632"/>
            <a:chOff x="0" y="0"/>
            <a:chExt cx="5989152" cy="6036340"/>
          </a:xfrm>
        </p:grpSpPr>
        <p:sp>
          <p:nvSpPr>
            <p:cNvPr id="65561" name="Shape 753"/>
            <p:cNvSpPr>
              <a:spLocks/>
            </p:cNvSpPr>
            <p:nvPr/>
          </p:nvSpPr>
          <p:spPr bwMode="auto">
            <a:xfrm>
              <a:off x="5148284" y="2333514"/>
              <a:ext cx="840869" cy="2721416"/>
            </a:xfrm>
            <a:custGeom>
              <a:avLst/>
              <a:gdLst>
                <a:gd name="T0" fmla="*/ 420435 w 20546"/>
                <a:gd name="T1" fmla="*/ 1360708 h 21600"/>
                <a:gd name="T2" fmla="*/ 420435 w 20546"/>
                <a:gd name="T3" fmla="*/ 1360708 h 21600"/>
                <a:gd name="T4" fmla="*/ 420435 w 20546"/>
                <a:gd name="T5" fmla="*/ 1360708 h 21600"/>
                <a:gd name="T6" fmla="*/ 420435 w 20546"/>
                <a:gd name="T7" fmla="*/ 136070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546" h="21600" extrusionOk="0">
                  <a:moveTo>
                    <a:pt x="18523" y="0"/>
                  </a:moveTo>
                  <a:cubicBezTo>
                    <a:pt x="21600" y="4083"/>
                    <a:pt x="21160" y="8362"/>
                    <a:pt x="17250" y="12368"/>
                  </a:cubicBezTo>
                  <a:cubicBezTo>
                    <a:pt x="13854" y="15849"/>
                    <a:pt x="7939" y="19015"/>
                    <a:pt x="0" y="21600"/>
                  </a:cubicBezTo>
                </a:path>
              </a:pathLst>
            </a:custGeom>
            <a:noFill/>
            <a:ln w="12700" cap="flat">
              <a:solidFill>
                <a:srgbClr val="DCDEE0"/>
              </a:solidFill>
              <a:prstDash val="solid"/>
              <a:miter lim="4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25400" tIns="25400" rIns="25400" bIns="25400" anchor="ctr"/>
            <a:lstStyle/>
            <a:p>
              <a:endParaRPr lang="en-US" sz="900"/>
            </a:p>
          </p:txBody>
        </p:sp>
        <p:sp>
          <p:nvSpPr>
            <p:cNvPr id="65562" name="Shape 754"/>
            <p:cNvSpPr>
              <a:spLocks noChangeArrowheads="1"/>
            </p:cNvSpPr>
            <p:nvPr/>
          </p:nvSpPr>
          <p:spPr bwMode="auto">
            <a:xfrm>
              <a:off x="1112656" y="948889"/>
              <a:ext cx="3989342" cy="3989343"/>
            </a:xfrm>
            <a:prstGeom prst="ellipse">
              <a:avLst/>
            </a:prstGeom>
            <a:noFill/>
            <a:ln w="12700">
              <a:solidFill>
                <a:srgbClr val="CBCED0"/>
              </a:solidFill>
              <a:miter lim="400000"/>
              <a:headEnd/>
              <a:tailEnd/>
            </a:ln>
            <a:extLst>
              <a:ext uri="{909E8E84-426E-40DD-AFC4-6F175D3DCCD1}">
                <a14:hiddenFill xmlns:a14="http://schemas.microsoft.com/office/drawing/2010/main">
                  <a:solidFill>
                    <a:srgbClr val="FFFFFF"/>
                  </a:solidFill>
                </a14:hiddenFill>
              </a:ext>
            </a:extLst>
          </p:spPr>
          <p:txBody>
            <a:bodyPr lIns="25400" tIns="25400" rIns="25400" bIns="25400" anchor="ctr"/>
            <a:lstStyle/>
            <a:p>
              <a:pPr algn="ctr" eaLnBrk="1"/>
              <a:endParaRPr lang="en-US" altLang="en-US" sz="1550">
                <a:solidFill>
                  <a:srgbClr val="FFFFFF"/>
                </a:solidFill>
              </a:endParaRPr>
            </a:p>
          </p:txBody>
        </p:sp>
        <p:sp>
          <p:nvSpPr>
            <p:cNvPr id="65563" name="Shape 755"/>
            <p:cNvSpPr>
              <a:spLocks noChangeArrowheads="1"/>
            </p:cNvSpPr>
            <p:nvPr/>
          </p:nvSpPr>
          <p:spPr bwMode="auto">
            <a:xfrm>
              <a:off x="1299016" y="1135249"/>
              <a:ext cx="3616621" cy="3616621"/>
            </a:xfrm>
            <a:prstGeom prst="ellipse">
              <a:avLst/>
            </a:prstGeom>
            <a:solidFill>
              <a:srgbClr val="00B050"/>
            </a:solidFill>
            <a:ln w="12700">
              <a:solidFill>
                <a:srgbClr val="000000"/>
              </a:solidFill>
              <a:miter lim="400000"/>
              <a:headEnd/>
              <a:tailEnd/>
            </a:ln>
          </p:spPr>
          <p:txBody>
            <a:bodyPr lIns="25400" tIns="25400" rIns="25400" bIns="25400" anchor="ctr"/>
            <a:lstStyle/>
            <a:p>
              <a:pPr algn="ctr" eaLnBrk="1"/>
              <a:endParaRPr lang="en-US" altLang="en-US" sz="1550">
                <a:solidFill>
                  <a:srgbClr val="FFFFFF"/>
                </a:solidFill>
              </a:endParaRPr>
            </a:p>
          </p:txBody>
        </p:sp>
        <p:sp>
          <p:nvSpPr>
            <p:cNvPr id="65564" name="Shape 756"/>
            <p:cNvSpPr>
              <a:spLocks/>
            </p:cNvSpPr>
            <p:nvPr/>
          </p:nvSpPr>
          <p:spPr bwMode="auto">
            <a:xfrm>
              <a:off x="1095932" y="588625"/>
              <a:ext cx="4392794" cy="4742342"/>
            </a:xfrm>
            <a:custGeom>
              <a:avLst/>
              <a:gdLst>
                <a:gd name="T0" fmla="*/ 2196397 w 21439"/>
                <a:gd name="T1" fmla="*/ 2371171 h 20095"/>
                <a:gd name="T2" fmla="*/ 2196397 w 21439"/>
                <a:gd name="T3" fmla="*/ 2371171 h 20095"/>
                <a:gd name="T4" fmla="*/ 2196397 w 21439"/>
                <a:gd name="T5" fmla="*/ 2371171 h 20095"/>
                <a:gd name="T6" fmla="*/ 2196397 w 21439"/>
                <a:gd name="T7" fmla="*/ 2371171 h 20095"/>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39" h="20095" extrusionOk="0">
                  <a:moveTo>
                    <a:pt x="9820" y="0"/>
                  </a:moveTo>
                  <a:cubicBezTo>
                    <a:pt x="16530" y="21"/>
                    <a:pt x="21600" y="4838"/>
                    <a:pt x="21435" y="10254"/>
                  </a:cubicBezTo>
                  <a:cubicBezTo>
                    <a:pt x="21234" y="16876"/>
                    <a:pt x="13928" y="21600"/>
                    <a:pt x="6282" y="19653"/>
                  </a:cubicBezTo>
                  <a:cubicBezTo>
                    <a:pt x="4961" y="19317"/>
                    <a:pt x="3743" y="18711"/>
                    <a:pt x="2677" y="17962"/>
                  </a:cubicBezTo>
                  <a:cubicBezTo>
                    <a:pt x="1619" y="17218"/>
                    <a:pt x="713" y="16335"/>
                    <a:pt x="0" y="15448"/>
                  </a:cubicBezTo>
                </a:path>
              </a:pathLst>
            </a:custGeom>
            <a:noFill/>
            <a:ln w="12700" cap="flat">
              <a:solidFill>
                <a:srgbClr val="000000"/>
              </a:solidFill>
              <a:prstDash val="solid"/>
              <a:miter lim="4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25400" tIns="25400" rIns="25400" bIns="25400" anchor="ctr"/>
            <a:lstStyle/>
            <a:p>
              <a:endParaRPr lang="en-US" sz="900"/>
            </a:p>
          </p:txBody>
        </p:sp>
        <p:sp>
          <p:nvSpPr>
            <p:cNvPr id="65565" name="Shape 757"/>
            <p:cNvSpPr>
              <a:spLocks/>
            </p:cNvSpPr>
            <p:nvPr/>
          </p:nvSpPr>
          <p:spPr bwMode="auto">
            <a:xfrm rot="10800000">
              <a:off x="-1" y="0"/>
              <a:ext cx="3057972" cy="6036341"/>
            </a:xfrm>
            <a:custGeom>
              <a:avLst/>
              <a:gdLst>
                <a:gd name="T0" fmla="*/ 1528986 w 21591"/>
                <a:gd name="T1" fmla="*/ 3018171 h 21583"/>
                <a:gd name="T2" fmla="*/ 1528986 w 21591"/>
                <a:gd name="T3" fmla="*/ 3018171 h 21583"/>
                <a:gd name="T4" fmla="*/ 1528986 w 21591"/>
                <a:gd name="T5" fmla="*/ 3018171 h 21583"/>
                <a:gd name="T6" fmla="*/ 1528986 w 21591"/>
                <a:gd name="T7" fmla="*/ 3018171 h 21583"/>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91" h="21583" extrusionOk="0">
                  <a:moveTo>
                    <a:pt x="94" y="0"/>
                  </a:moveTo>
                  <a:cubicBezTo>
                    <a:pt x="6171" y="-3"/>
                    <a:pt x="11590" y="1252"/>
                    <a:pt x="15468" y="3252"/>
                  </a:cubicBezTo>
                  <a:cubicBezTo>
                    <a:pt x="19329" y="5244"/>
                    <a:pt x="21600" y="7944"/>
                    <a:pt x="21591" y="10798"/>
                  </a:cubicBezTo>
                  <a:cubicBezTo>
                    <a:pt x="21582" y="13731"/>
                    <a:pt x="19279" y="16456"/>
                    <a:pt x="15231" y="18475"/>
                  </a:cubicBezTo>
                  <a:cubicBezTo>
                    <a:pt x="11319" y="20427"/>
                    <a:pt x="5944" y="21597"/>
                    <a:pt x="0" y="21583"/>
                  </a:cubicBezTo>
                </a:path>
              </a:pathLst>
            </a:custGeom>
            <a:noFill/>
            <a:ln w="12700" cap="flat">
              <a:solidFill>
                <a:srgbClr val="A6AAA9"/>
              </a:solidFill>
              <a:prstDash val="solid"/>
              <a:miter lim="4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25400" tIns="25400" rIns="25400" bIns="25400" anchor="ctr"/>
            <a:lstStyle/>
            <a:p>
              <a:endParaRPr lang="en-US" sz="900"/>
            </a:p>
          </p:txBody>
        </p:sp>
        <p:sp>
          <p:nvSpPr>
            <p:cNvPr id="65566" name="Shape 758"/>
            <p:cNvSpPr>
              <a:spLocks noChangeArrowheads="1"/>
            </p:cNvSpPr>
            <p:nvPr/>
          </p:nvSpPr>
          <p:spPr bwMode="auto">
            <a:xfrm>
              <a:off x="1017624" y="606261"/>
              <a:ext cx="183074" cy="183074"/>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lstStyle/>
            <a:p>
              <a:pPr algn="ctr" eaLnBrk="1"/>
              <a:endParaRPr lang="en-US" altLang="en-US" sz="1550">
                <a:solidFill>
                  <a:srgbClr val="FFFFFF"/>
                </a:solidFill>
              </a:endParaRPr>
            </a:p>
          </p:txBody>
        </p:sp>
        <p:sp>
          <p:nvSpPr>
            <p:cNvPr id="65567" name="Shape 759"/>
            <p:cNvSpPr>
              <a:spLocks noChangeArrowheads="1"/>
            </p:cNvSpPr>
            <p:nvPr/>
          </p:nvSpPr>
          <p:spPr bwMode="auto">
            <a:xfrm>
              <a:off x="3823875" y="5020540"/>
              <a:ext cx="290708" cy="290707"/>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lstStyle/>
            <a:p>
              <a:pPr algn="ctr" eaLnBrk="1"/>
              <a:endParaRPr lang="en-US" altLang="en-US" sz="1550">
                <a:solidFill>
                  <a:srgbClr val="FFFFFF"/>
                </a:solidFill>
              </a:endParaRPr>
            </a:p>
          </p:txBody>
        </p:sp>
        <p:sp>
          <p:nvSpPr>
            <p:cNvPr id="65568" name="Shape 760"/>
            <p:cNvSpPr>
              <a:spLocks noChangeArrowheads="1"/>
            </p:cNvSpPr>
            <p:nvPr/>
          </p:nvSpPr>
          <p:spPr bwMode="auto">
            <a:xfrm>
              <a:off x="1039360" y="3098228"/>
              <a:ext cx="174719" cy="174719"/>
            </a:xfrm>
            <a:prstGeom prst="ellipse">
              <a:avLst/>
            </a:prstGeom>
            <a:solidFill>
              <a:srgbClr val="C0C3C5"/>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lstStyle/>
            <a:p>
              <a:pPr algn="ctr" eaLnBrk="1"/>
              <a:endParaRPr lang="en-US" altLang="en-US" sz="1550">
                <a:solidFill>
                  <a:srgbClr val="FFFFFF"/>
                </a:solidFill>
              </a:endParaRPr>
            </a:p>
          </p:txBody>
        </p:sp>
        <p:sp>
          <p:nvSpPr>
            <p:cNvPr id="65569" name="Shape 761"/>
            <p:cNvSpPr>
              <a:spLocks noChangeArrowheads="1"/>
            </p:cNvSpPr>
            <p:nvPr/>
          </p:nvSpPr>
          <p:spPr bwMode="auto">
            <a:xfrm>
              <a:off x="5812101" y="2314043"/>
              <a:ext cx="174719" cy="174719"/>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lstStyle/>
            <a:p>
              <a:pPr algn="ctr" eaLnBrk="1"/>
              <a:endParaRPr lang="en-US" altLang="en-US" sz="1550">
                <a:solidFill>
                  <a:srgbClr val="FFFFFF"/>
                </a:solidFill>
              </a:endParaRPr>
            </a:p>
          </p:txBody>
        </p:sp>
        <p:sp>
          <p:nvSpPr>
            <p:cNvPr id="65570" name="Shape 762"/>
            <p:cNvSpPr>
              <a:spLocks noChangeArrowheads="1"/>
            </p:cNvSpPr>
            <p:nvPr/>
          </p:nvSpPr>
          <p:spPr bwMode="auto">
            <a:xfrm>
              <a:off x="764675" y="5025316"/>
              <a:ext cx="223013" cy="223013"/>
            </a:xfrm>
            <a:prstGeom prst="rect">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lstStyle/>
            <a:p>
              <a:pPr algn="ctr" eaLnBrk="1"/>
              <a:endParaRPr lang="en-US" altLang="en-US" sz="1550">
                <a:solidFill>
                  <a:srgbClr val="FFFFFF"/>
                </a:solidFill>
              </a:endParaRPr>
            </a:p>
          </p:txBody>
        </p:sp>
        <p:sp>
          <p:nvSpPr>
            <p:cNvPr id="65571" name="Shape 763"/>
            <p:cNvSpPr>
              <a:spLocks noChangeArrowheads="1"/>
            </p:cNvSpPr>
            <p:nvPr/>
          </p:nvSpPr>
          <p:spPr bwMode="auto">
            <a:xfrm>
              <a:off x="4384938" y="4812078"/>
              <a:ext cx="164956" cy="164955"/>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lstStyle/>
            <a:p>
              <a:pPr algn="ctr" eaLnBrk="1"/>
              <a:endParaRPr lang="en-US" altLang="en-US" sz="1550">
                <a:solidFill>
                  <a:srgbClr val="FFFFFF"/>
                </a:solidFill>
              </a:endParaRPr>
            </a:p>
          </p:txBody>
        </p:sp>
        <p:sp>
          <p:nvSpPr>
            <p:cNvPr id="65572" name="Shape 764"/>
            <p:cNvSpPr>
              <a:spLocks noChangeArrowheads="1"/>
            </p:cNvSpPr>
            <p:nvPr/>
          </p:nvSpPr>
          <p:spPr bwMode="auto">
            <a:xfrm>
              <a:off x="430337" y="978377"/>
              <a:ext cx="377920" cy="377920"/>
            </a:xfrm>
            <a:prstGeom prst="ellipse">
              <a:avLst/>
            </a:prstGeom>
            <a:solidFill>
              <a:srgbClr val="DCDEE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lstStyle/>
            <a:p>
              <a:pPr algn="ctr" eaLnBrk="1"/>
              <a:endParaRPr lang="en-US" altLang="en-US" sz="1550">
                <a:solidFill>
                  <a:srgbClr val="FFFFFF"/>
                </a:solidFill>
              </a:endParaRPr>
            </a:p>
          </p:txBody>
        </p:sp>
      </p:grpSp>
      <p:sp>
        <p:nvSpPr>
          <p:cNvPr id="65544" name="Shape 770"/>
          <p:cNvSpPr>
            <a:spLocks/>
          </p:cNvSpPr>
          <p:nvPr/>
        </p:nvSpPr>
        <p:spPr bwMode="auto">
          <a:xfrm>
            <a:off x="6005159" y="1365252"/>
            <a:ext cx="202407" cy="180975"/>
          </a:xfrm>
          <a:custGeom>
            <a:avLst/>
            <a:gdLst>
              <a:gd name="T0" fmla="*/ 202325 w 21106"/>
              <a:gd name="T1" fmla="*/ 181438 h 21375"/>
              <a:gd name="T2" fmla="*/ 202325 w 21106"/>
              <a:gd name="T3" fmla="*/ 181438 h 21375"/>
              <a:gd name="T4" fmla="*/ 202325 w 21106"/>
              <a:gd name="T5" fmla="*/ 181438 h 21375"/>
              <a:gd name="T6" fmla="*/ 202325 w 21106"/>
              <a:gd name="T7" fmla="*/ 181438 h 21375"/>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106" h="21375" extrusionOk="0">
                <a:moveTo>
                  <a:pt x="20929" y="11051"/>
                </a:moveTo>
                <a:cubicBezTo>
                  <a:pt x="11350" y="675"/>
                  <a:pt x="11350" y="675"/>
                  <a:pt x="11350" y="675"/>
                </a:cubicBezTo>
                <a:cubicBezTo>
                  <a:pt x="10928" y="-225"/>
                  <a:pt x="10129" y="-225"/>
                  <a:pt x="9707" y="675"/>
                </a:cubicBezTo>
                <a:cubicBezTo>
                  <a:pt x="175" y="11051"/>
                  <a:pt x="175" y="11051"/>
                  <a:pt x="175" y="11051"/>
                </a:cubicBezTo>
                <a:cubicBezTo>
                  <a:pt x="-248" y="11475"/>
                  <a:pt x="175" y="11951"/>
                  <a:pt x="597" y="11951"/>
                </a:cubicBezTo>
                <a:cubicBezTo>
                  <a:pt x="2663" y="11951"/>
                  <a:pt x="2663" y="11951"/>
                  <a:pt x="2663" y="11951"/>
                </a:cubicBezTo>
                <a:cubicBezTo>
                  <a:pt x="2663" y="20422"/>
                  <a:pt x="2663" y="20422"/>
                  <a:pt x="2663" y="20422"/>
                </a:cubicBezTo>
                <a:cubicBezTo>
                  <a:pt x="2663" y="20899"/>
                  <a:pt x="2663" y="21375"/>
                  <a:pt x="3462" y="21375"/>
                </a:cubicBezTo>
                <a:cubicBezTo>
                  <a:pt x="8063" y="21375"/>
                  <a:pt x="8063" y="21375"/>
                  <a:pt x="8063" y="21375"/>
                </a:cubicBezTo>
                <a:cubicBezTo>
                  <a:pt x="8063" y="12904"/>
                  <a:pt x="8063" y="12904"/>
                  <a:pt x="8063" y="12904"/>
                </a:cubicBezTo>
                <a:cubicBezTo>
                  <a:pt x="13041" y="12904"/>
                  <a:pt x="13041" y="12904"/>
                  <a:pt x="13041" y="12904"/>
                </a:cubicBezTo>
                <a:cubicBezTo>
                  <a:pt x="13041" y="21375"/>
                  <a:pt x="13041" y="21375"/>
                  <a:pt x="13041" y="21375"/>
                </a:cubicBezTo>
                <a:cubicBezTo>
                  <a:pt x="17642" y="21375"/>
                  <a:pt x="17642" y="21375"/>
                  <a:pt x="17642" y="21375"/>
                </a:cubicBezTo>
                <a:cubicBezTo>
                  <a:pt x="18441" y="21375"/>
                  <a:pt x="18441" y="20899"/>
                  <a:pt x="18441" y="20422"/>
                </a:cubicBezTo>
                <a:cubicBezTo>
                  <a:pt x="18441" y="11951"/>
                  <a:pt x="18441" y="11951"/>
                  <a:pt x="18441" y="11951"/>
                </a:cubicBezTo>
                <a:cubicBezTo>
                  <a:pt x="20554" y="11951"/>
                  <a:pt x="20554" y="11951"/>
                  <a:pt x="20554" y="11951"/>
                </a:cubicBezTo>
                <a:cubicBezTo>
                  <a:pt x="20929" y="11951"/>
                  <a:pt x="21352" y="11475"/>
                  <a:pt x="20929" y="11051"/>
                </a:cubicBezTo>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2859" tIns="22859" rIns="22859" bIns="22859" anchor="ctr"/>
          <a:lstStyle/>
          <a:p>
            <a:endParaRPr lang="en-US" sz="900"/>
          </a:p>
        </p:txBody>
      </p:sp>
      <p:sp>
        <p:nvSpPr>
          <p:cNvPr id="65545" name="Shape 771"/>
          <p:cNvSpPr>
            <a:spLocks/>
          </p:cNvSpPr>
          <p:nvPr/>
        </p:nvSpPr>
        <p:spPr bwMode="auto">
          <a:xfrm>
            <a:off x="6449659" y="3886201"/>
            <a:ext cx="202407" cy="208757"/>
          </a:xfrm>
          <a:custGeom>
            <a:avLst/>
            <a:gdLst>
              <a:gd name="T0" fmla="*/ 202325 w 21600"/>
              <a:gd name="T1" fmla="*/ 208821 h 21600"/>
              <a:gd name="T2" fmla="*/ 202325 w 21600"/>
              <a:gd name="T3" fmla="*/ 208821 h 21600"/>
              <a:gd name="T4" fmla="*/ 202325 w 21600"/>
              <a:gd name="T5" fmla="*/ 208821 h 21600"/>
              <a:gd name="T6" fmla="*/ 202325 w 21600"/>
              <a:gd name="T7" fmla="*/ 20882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2092" y="15790"/>
                </a:moveTo>
                <a:cubicBezTo>
                  <a:pt x="12092" y="14150"/>
                  <a:pt x="13409" y="13260"/>
                  <a:pt x="15603" y="12042"/>
                </a:cubicBezTo>
                <a:cubicBezTo>
                  <a:pt x="18187" y="10355"/>
                  <a:pt x="21600" y="8293"/>
                  <a:pt x="21600" y="3327"/>
                </a:cubicBezTo>
                <a:cubicBezTo>
                  <a:pt x="21600" y="2905"/>
                  <a:pt x="21161" y="2483"/>
                  <a:pt x="20771" y="2483"/>
                </a:cubicBezTo>
                <a:cubicBezTo>
                  <a:pt x="16870" y="2483"/>
                  <a:pt x="16870" y="2483"/>
                  <a:pt x="16870" y="2483"/>
                </a:cubicBezTo>
                <a:cubicBezTo>
                  <a:pt x="15993" y="1265"/>
                  <a:pt x="14286" y="0"/>
                  <a:pt x="10824" y="0"/>
                </a:cubicBezTo>
                <a:cubicBezTo>
                  <a:pt x="7363" y="0"/>
                  <a:pt x="5656" y="1265"/>
                  <a:pt x="4778" y="2483"/>
                </a:cubicBezTo>
                <a:cubicBezTo>
                  <a:pt x="878" y="2483"/>
                  <a:pt x="878" y="2483"/>
                  <a:pt x="878" y="2483"/>
                </a:cubicBezTo>
                <a:cubicBezTo>
                  <a:pt x="439" y="2483"/>
                  <a:pt x="0" y="2905"/>
                  <a:pt x="0" y="3327"/>
                </a:cubicBezTo>
                <a:cubicBezTo>
                  <a:pt x="0" y="8293"/>
                  <a:pt x="3023" y="10355"/>
                  <a:pt x="6046" y="12042"/>
                </a:cubicBezTo>
                <a:cubicBezTo>
                  <a:pt x="8240" y="13260"/>
                  <a:pt x="9508" y="14150"/>
                  <a:pt x="9508" y="15790"/>
                </a:cubicBezTo>
                <a:cubicBezTo>
                  <a:pt x="9508" y="17430"/>
                  <a:pt x="9508" y="17430"/>
                  <a:pt x="9508" y="17430"/>
                </a:cubicBezTo>
                <a:cubicBezTo>
                  <a:pt x="6924" y="17852"/>
                  <a:pt x="5217" y="18695"/>
                  <a:pt x="5217" y="19492"/>
                </a:cubicBezTo>
                <a:cubicBezTo>
                  <a:pt x="5217" y="20757"/>
                  <a:pt x="7801" y="21600"/>
                  <a:pt x="10824" y="21600"/>
                </a:cubicBezTo>
                <a:cubicBezTo>
                  <a:pt x="13799" y="21600"/>
                  <a:pt x="15993" y="20757"/>
                  <a:pt x="15993" y="19492"/>
                </a:cubicBezTo>
                <a:cubicBezTo>
                  <a:pt x="15993" y="18695"/>
                  <a:pt x="14725" y="17852"/>
                  <a:pt x="12092" y="17430"/>
                </a:cubicBezTo>
                <a:lnTo>
                  <a:pt x="12092" y="15790"/>
                </a:lnTo>
                <a:close/>
                <a:moveTo>
                  <a:pt x="15603" y="9933"/>
                </a:moveTo>
                <a:cubicBezTo>
                  <a:pt x="16432" y="8715"/>
                  <a:pt x="16870" y="6653"/>
                  <a:pt x="16870" y="4170"/>
                </a:cubicBezTo>
                <a:cubicBezTo>
                  <a:pt x="19893" y="4170"/>
                  <a:pt x="19893" y="4170"/>
                  <a:pt x="19893" y="4170"/>
                </a:cubicBezTo>
                <a:cubicBezTo>
                  <a:pt x="19455" y="7075"/>
                  <a:pt x="17748" y="8715"/>
                  <a:pt x="15603" y="9933"/>
                </a:cubicBezTo>
                <a:close/>
                <a:moveTo>
                  <a:pt x="10824" y="1687"/>
                </a:moveTo>
                <a:cubicBezTo>
                  <a:pt x="14286" y="1687"/>
                  <a:pt x="15603" y="2905"/>
                  <a:pt x="15603" y="3327"/>
                </a:cubicBezTo>
                <a:cubicBezTo>
                  <a:pt x="15603" y="3748"/>
                  <a:pt x="14286" y="4967"/>
                  <a:pt x="10824" y="5388"/>
                </a:cubicBezTo>
                <a:cubicBezTo>
                  <a:pt x="7363" y="4967"/>
                  <a:pt x="6046" y="3748"/>
                  <a:pt x="6046" y="3327"/>
                </a:cubicBezTo>
                <a:cubicBezTo>
                  <a:pt x="6046" y="2905"/>
                  <a:pt x="7363" y="1687"/>
                  <a:pt x="10824" y="1687"/>
                </a:cubicBezTo>
                <a:close/>
                <a:moveTo>
                  <a:pt x="1755" y="4170"/>
                </a:moveTo>
                <a:cubicBezTo>
                  <a:pt x="4778" y="4170"/>
                  <a:pt x="4778" y="4170"/>
                  <a:pt x="4778" y="4170"/>
                </a:cubicBezTo>
                <a:cubicBezTo>
                  <a:pt x="4778" y="6653"/>
                  <a:pt x="5217" y="8715"/>
                  <a:pt x="6046" y="9933"/>
                </a:cubicBezTo>
                <a:cubicBezTo>
                  <a:pt x="3901" y="8715"/>
                  <a:pt x="1755" y="7075"/>
                  <a:pt x="1755" y="4170"/>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2859" tIns="22859" rIns="22859" bIns="22859" anchor="ctr"/>
          <a:lstStyle/>
          <a:p>
            <a:endParaRPr lang="en-US" sz="900"/>
          </a:p>
        </p:txBody>
      </p:sp>
      <p:sp>
        <p:nvSpPr>
          <p:cNvPr id="65546" name="Shape 772"/>
          <p:cNvSpPr>
            <a:spLocks/>
          </p:cNvSpPr>
          <p:nvPr/>
        </p:nvSpPr>
        <p:spPr bwMode="auto">
          <a:xfrm>
            <a:off x="6436165" y="2635250"/>
            <a:ext cx="201612" cy="159544"/>
          </a:xfrm>
          <a:custGeom>
            <a:avLst/>
            <a:gdLst>
              <a:gd name="T0" fmla="*/ 202325 w 20149"/>
              <a:gd name="T1" fmla="*/ 159659 h 19002"/>
              <a:gd name="T2" fmla="*/ 202325 w 20149"/>
              <a:gd name="T3" fmla="*/ 159659 h 19002"/>
              <a:gd name="T4" fmla="*/ 202325 w 20149"/>
              <a:gd name="T5" fmla="*/ 159659 h 19002"/>
              <a:gd name="T6" fmla="*/ 202325 w 20149"/>
              <a:gd name="T7" fmla="*/ 159659 h 1900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149" h="19002" extrusionOk="0">
                <a:moveTo>
                  <a:pt x="5060" y="2115"/>
                </a:moveTo>
                <a:cubicBezTo>
                  <a:pt x="844" y="4860"/>
                  <a:pt x="1236" y="9418"/>
                  <a:pt x="1236" y="11283"/>
                </a:cubicBezTo>
                <a:cubicBezTo>
                  <a:pt x="6581" y="3461"/>
                  <a:pt x="14708" y="3928"/>
                  <a:pt x="14708" y="3928"/>
                </a:cubicBezTo>
                <a:cubicBezTo>
                  <a:pt x="14708" y="3928"/>
                  <a:pt x="3148" y="8486"/>
                  <a:pt x="62" y="17706"/>
                </a:cubicBezTo>
                <a:cubicBezTo>
                  <a:pt x="-329" y="18638"/>
                  <a:pt x="1236" y="19519"/>
                  <a:pt x="1583" y="18638"/>
                </a:cubicBezTo>
                <a:cubicBezTo>
                  <a:pt x="2366" y="16307"/>
                  <a:pt x="3887" y="14028"/>
                  <a:pt x="3887" y="14028"/>
                </a:cubicBezTo>
                <a:cubicBezTo>
                  <a:pt x="6234" y="14961"/>
                  <a:pt x="9667" y="16307"/>
                  <a:pt x="12405" y="14028"/>
                </a:cubicBezTo>
                <a:cubicBezTo>
                  <a:pt x="15447" y="11283"/>
                  <a:pt x="15447" y="4860"/>
                  <a:pt x="20054" y="1648"/>
                </a:cubicBezTo>
                <a:cubicBezTo>
                  <a:pt x="21271" y="1182"/>
                  <a:pt x="10493" y="-2081"/>
                  <a:pt x="5060" y="2115"/>
                </a:cubicBezTo>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2859" tIns="22859" rIns="22859" bIns="22859" anchor="ctr"/>
          <a:lstStyle/>
          <a:p>
            <a:endParaRPr lang="en-US" sz="900"/>
          </a:p>
        </p:txBody>
      </p:sp>
      <p:sp>
        <p:nvSpPr>
          <p:cNvPr id="65547" name="Shape 773"/>
          <p:cNvSpPr>
            <a:spLocks/>
          </p:cNvSpPr>
          <p:nvPr/>
        </p:nvSpPr>
        <p:spPr bwMode="auto">
          <a:xfrm>
            <a:off x="6101200" y="5141913"/>
            <a:ext cx="239712" cy="184150"/>
          </a:xfrm>
          <a:custGeom>
            <a:avLst/>
            <a:gdLst>
              <a:gd name="T0" fmla="*/ 239851 w 21404"/>
              <a:gd name="T1" fmla="*/ 184240 h 21472"/>
              <a:gd name="T2" fmla="*/ 239851 w 21404"/>
              <a:gd name="T3" fmla="*/ 184240 h 21472"/>
              <a:gd name="T4" fmla="*/ 239851 w 21404"/>
              <a:gd name="T5" fmla="*/ 184240 h 21472"/>
              <a:gd name="T6" fmla="*/ 239851 w 21404"/>
              <a:gd name="T7" fmla="*/ 184240 h 2147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04" h="21472" extrusionOk="0">
                <a:moveTo>
                  <a:pt x="3386" y="13932"/>
                </a:moveTo>
                <a:cubicBezTo>
                  <a:pt x="4126" y="16483"/>
                  <a:pt x="4518" y="17503"/>
                  <a:pt x="6826" y="18467"/>
                </a:cubicBezTo>
                <a:cubicBezTo>
                  <a:pt x="8742" y="19998"/>
                  <a:pt x="9918" y="21472"/>
                  <a:pt x="10702" y="21472"/>
                </a:cubicBezTo>
                <a:cubicBezTo>
                  <a:pt x="11486" y="21472"/>
                  <a:pt x="12662" y="19998"/>
                  <a:pt x="14578" y="18978"/>
                </a:cubicBezTo>
                <a:cubicBezTo>
                  <a:pt x="16886" y="17503"/>
                  <a:pt x="16102" y="17503"/>
                  <a:pt x="16886" y="14499"/>
                </a:cubicBezTo>
                <a:cubicBezTo>
                  <a:pt x="10702" y="18467"/>
                  <a:pt x="10702" y="18467"/>
                  <a:pt x="10702" y="18467"/>
                </a:cubicBezTo>
                <a:lnTo>
                  <a:pt x="3386" y="13932"/>
                </a:lnTo>
                <a:close/>
                <a:moveTo>
                  <a:pt x="21110" y="6902"/>
                </a:moveTo>
                <a:cubicBezTo>
                  <a:pt x="11834" y="382"/>
                  <a:pt x="11834" y="382"/>
                  <a:pt x="11834" y="382"/>
                </a:cubicBezTo>
                <a:cubicBezTo>
                  <a:pt x="11486" y="-128"/>
                  <a:pt x="10310" y="-128"/>
                  <a:pt x="9526" y="382"/>
                </a:cubicBezTo>
                <a:cubicBezTo>
                  <a:pt x="294" y="6902"/>
                  <a:pt x="294" y="6902"/>
                  <a:pt x="294" y="6902"/>
                </a:cubicBezTo>
                <a:cubicBezTo>
                  <a:pt x="-98" y="7412"/>
                  <a:pt x="-98" y="7922"/>
                  <a:pt x="294" y="8943"/>
                </a:cubicBezTo>
                <a:cubicBezTo>
                  <a:pt x="9526" y="15463"/>
                  <a:pt x="9526" y="15463"/>
                  <a:pt x="9526" y="15463"/>
                </a:cubicBezTo>
                <a:cubicBezTo>
                  <a:pt x="10310" y="15973"/>
                  <a:pt x="11486" y="15973"/>
                  <a:pt x="11834" y="15463"/>
                </a:cubicBezTo>
                <a:cubicBezTo>
                  <a:pt x="17670" y="10927"/>
                  <a:pt x="17670" y="10927"/>
                  <a:pt x="17670" y="10927"/>
                </a:cubicBezTo>
                <a:cubicBezTo>
                  <a:pt x="11486" y="8943"/>
                  <a:pt x="11486" y="8943"/>
                  <a:pt x="11486" y="8943"/>
                </a:cubicBezTo>
                <a:cubicBezTo>
                  <a:pt x="11094" y="8943"/>
                  <a:pt x="11094" y="9396"/>
                  <a:pt x="10702" y="9396"/>
                </a:cubicBezTo>
                <a:cubicBezTo>
                  <a:pt x="9526" y="9396"/>
                  <a:pt x="8742" y="8433"/>
                  <a:pt x="8742" y="7412"/>
                </a:cubicBezTo>
                <a:cubicBezTo>
                  <a:pt x="8742" y="6902"/>
                  <a:pt x="9526" y="5938"/>
                  <a:pt x="10702" y="5938"/>
                </a:cubicBezTo>
                <a:cubicBezTo>
                  <a:pt x="11486" y="5938"/>
                  <a:pt x="12270" y="6392"/>
                  <a:pt x="12662" y="6902"/>
                </a:cubicBezTo>
                <a:cubicBezTo>
                  <a:pt x="19194" y="9907"/>
                  <a:pt x="19194" y="9907"/>
                  <a:pt x="19194" y="9907"/>
                </a:cubicBezTo>
                <a:cubicBezTo>
                  <a:pt x="21110" y="8943"/>
                  <a:pt x="21110" y="8943"/>
                  <a:pt x="21110" y="8943"/>
                </a:cubicBezTo>
                <a:cubicBezTo>
                  <a:pt x="21502" y="7922"/>
                  <a:pt x="21502" y="7412"/>
                  <a:pt x="21110" y="6902"/>
                </a:cubicBezTo>
                <a:close/>
                <a:moveTo>
                  <a:pt x="18410" y="19488"/>
                </a:moveTo>
                <a:cubicBezTo>
                  <a:pt x="18018" y="19998"/>
                  <a:pt x="19586" y="20508"/>
                  <a:pt x="19978" y="18978"/>
                </a:cubicBezTo>
                <a:cubicBezTo>
                  <a:pt x="20326" y="11948"/>
                  <a:pt x="19194" y="9907"/>
                  <a:pt x="19194" y="9907"/>
                </a:cubicBezTo>
                <a:cubicBezTo>
                  <a:pt x="17670" y="10927"/>
                  <a:pt x="17670" y="10927"/>
                  <a:pt x="17670" y="10927"/>
                </a:cubicBezTo>
                <a:cubicBezTo>
                  <a:pt x="17670" y="10927"/>
                  <a:pt x="19194" y="12458"/>
                  <a:pt x="18410" y="19488"/>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2859" tIns="22859" rIns="22859" bIns="22859" anchor="ctr"/>
          <a:lstStyle/>
          <a:p>
            <a:endParaRPr lang="en-US" sz="900"/>
          </a:p>
        </p:txBody>
      </p:sp>
      <p:sp>
        <p:nvSpPr>
          <p:cNvPr id="65557" name="Shape 783"/>
          <p:cNvSpPr>
            <a:spLocks noChangeArrowheads="1"/>
          </p:cNvSpPr>
          <p:nvPr/>
        </p:nvSpPr>
        <p:spPr bwMode="auto">
          <a:xfrm>
            <a:off x="6890601" y="1195942"/>
            <a:ext cx="3985065"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eaLnBrk="1"/>
            <a:r>
              <a:rPr lang="en-US" altLang="en-US" sz="2400">
                <a:latin typeface="Helvetica Neue Medium" panose="02000503000000020004" pitchFamily="2" charset="0"/>
                <a:ea typeface="Helvetica Neue Medium" panose="02000503000000020004" pitchFamily="2" charset="0"/>
                <a:cs typeface="Helvetica Neue Medium" panose="02000503000000020004" pitchFamily="2" charset="0"/>
                <a:sym typeface="Lato Bold" pitchFamily="34" charset="0"/>
              </a:rPr>
              <a:t>Conventional line</a:t>
            </a:r>
          </a:p>
          <a:p>
            <a:pPr eaLnBrk="1"/>
            <a:r>
              <a:rPr lang="en-US" altLang="en-US" sz="2400">
                <a:solidFill>
                  <a:schemeClr val="bg1">
                    <a:lumMod val="50000"/>
                  </a:schemeClr>
                </a:solidFill>
                <a:latin typeface="+mj-lt"/>
                <a:sym typeface="Lato Bold" pitchFamily="34" charset="0"/>
              </a:rPr>
              <a:t>Reagents, Small Instruments</a:t>
            </a:r>
          </a:p>
        </p:txBody>
      </p:sp>
      <p:sp>
        <p:nvSpPr>
          <p:cNvPr id="65559" name="Shape 785"/>
          <p:cNvSpPr>
            <a:spLocks noChangeArrowheads="1"/>
          </p:cNvSpPr>
          <p:nvPr/>
        </p:nvSpPr>
        <p:spPr bwMode="auto">
          <a:xfrm>
            <a:off x="7348381" y="3130472"/>
            <a:ext cx="4618252"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eaLnBrk="1"/>
            <a:r>
              <a:rPr lang="en-US" altLang="en-US" sz="2400">
                <a:latin typeface="Helvetica Neue Medium" panose="02000503000000020004" pitchFamily="2" charset="0"/>
                <a:ea typeface="Helvetica Neue Medium" panose="02000503000000020004" pitchFamily="2" charset="0"/>
                <a:cs typeface="Helvetica Neue Medium" panose="02000503000000020004" pitchFamily="2" charset="0"/>
                <a:sym typeface="Lato Bold" pitchFamily="34" charset="0"/>
              </a:rPr>
              <a:t>Gel Cards</a:t>
            </a:r>
          </a:p>
          <a:p>
            <a:pPr eaLnBrk="1"/>
            <a:r>
              <a:rPr lang="en-US" altLang="en-US" sz="2400">
                <a:solidFill>
                  <a:schemeClr val="bg1">
                    <a:lumMod val="50000"/>
                  </a:schemeClr>
                </a:solidFill>
                <a:latin typeface="+mj-lt"/>
                <a:sym typeface="Lato Bold" pitchFamily="34" charset="0"/>
              </a:rPr>
              <a:t>Reagents, Manual, Automation    </a:t>
            </a:r>
          </a:p>
        </p:txBody>
      </p:sp>
      <p:sp>
        <p:nvSpPr>
          <p:cNvPr id="65560" name="Shape 786"/>
          <p:cNvSpPr>
            <a:spLocks noChangeArrowheads="1"/>
          </p:cNvSpPr>
          <p:nvPr/>
        </p:nvSpPr>
        <p:spPr bwMode="auto">
          <a:xfrm>
            <a:off x="6860140" y="5177259"/>
            <a:ext cx="3473708"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eaLnBrk="1"/>
            <a:r>
              <a:rPr lang="en-US" altLang="en-US" sz="2400">
                <a:latin typeface="Helvetica Neue Medium" panose="02000503000000020004" pitchFamily="2" charset="0"/>
                <a:ea typeface="Helvetica Neue Medium" panose="02000503000000020004" pitchFamily="2" charset="0"/>
                <a:cs typeface="Helvetica Neue Medium" panose="02000503000000020004" pitchFamily="2" charset="0"/>
                <a:sym typeface="Lato Bold" pitchFamily="34" charset="0"/>
              </a:rPr>
              <a:t>Software</a:t>
            </a:r>
          </a:p>
          <a:p>
            <a:pPr eaLnBrk="1"/>
            <a:r>
              <a:rPr lang="en-US" altLang="en-US" sz="2400">
                <a:solidFill>
                  <a:schemeClr val="bg1">
                    <a:lumMod val="50000"/>
                  </a:schemeClr>
                </a:solidFill>
                <a:latin typeface="+mj-lt"/>
                <a:sym typeface="Lato Bold" pitchFamily="34" charset="0"/>
              </a:rPr>
              <a:t>Global Software Solution</a:t>
            </a:r>
          </a:p>
        </p:txBody>
      </p:sp>
      <p:sp>
        <p:nvSpPr>
          <p:cNvPr id="65538" name="Shape 752"/>
          <p:cNvSpPr>
            <a:spLocks/>
          </p:cNvSpPr>
          <p:nvPr/>
        </p:nvSpPr>
        <p:spPr bwMode="auto">
          <a:xfrm>
            <a:off x="4996076" y="3175"/>
            <a:ext cx="1617663" cy="6851650"/>
          </a:xfrm>
          <a:custGeom>
            <a:avLst/>
            <a:gdLst>
              <a:gd name="T0" fmla="*/ 1617730 w 21600"/>
              <a:gd name="T1" fmla="*/ 6851517 h 21600"/>
              <a:gd name="T2" fmla="*/ 1617730 w 21600"/>
              <a:gd name="T3" fmla="*/ 6851517 h 21600"/>
              <a:gd name="T4" fmla="*/ 1617730 w 21600"/>
              <a:gd name="T5" fmla="*/ 6851517 h 21600"/>
              <a:gd name="T6" fmla="*/ 1617730 w 21600"/>
              <a:gd name="T7" fmla="*/ 685151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3676" y="2657"/>
                  <a:pt x="21600" y="6619"/>
                  <a:pt x="21600" y="10800"/>
                </a:cubicBezTo>
                <a:cubicBezTo>
                  <a:pt x="21600" y="14981"/>
                  <a:pt x="13676" y="18943"/>
                  <a:pt x="0" y="21600"/>
                </a:cubicBezTo>
              </a:path>
            </a:pathLst>
          </a:custGeom>
          <a:noFill/>
          <a:ln w="12700">
            <a:solidFill>
              <a:srgbClr val="53585F"/>
            </a:solidFill>
            <a:miter lim="4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25400" tIns="25400" rIns="25400" bIns="25400" anchor="ctr"/>
          <a:lstStyle/>
          <a:p>
            <a:endParaRPr lang="en-US" sz="900"/>
          </a:p>
        </p:txBody>
      </p:sp>
      <p:pic>
        <p:nvPicPr>
          <p:cNvPr id="42" name="Picture Placeholder 9"/>
          <p:cNvPicPr>
            <a:picLocks noChangeAspect="1"/>
          </p:cNvPicPr>
          <p:nvPr/>
        </p:nvPicPr>
        <p:blipFill>
          <a:blip r:embed="rId3">
            <a:extLst>
              <a:ext uri="{28A0092B-C50C-407E-A947-70E740481C1C}">
                <a14:useLocalDpi xmlns:a14="http://schemas.microsoft.com/office/drawing/2010/main" val="0"/>
              </a:ext>
            </a:extLst>
          </a:blip>
          <a:srcRect l="14574" r="14574"/>
          <a:stretch>
            <a:fillRect/>
          </a:stretch>
        </p:blipFill>
        <p:spPr bwMode="auto">
          <a:xfrm>
            <a:off x="5570334" y="5125286"/>
            <a:ext cx="1051560" cy="1051560"/>
          </a:xfrm>
          <a:custGeom>
            <a:avLst/>
            <a:gdLst>
              <a:gd name="connsiteX0" fmla="*/ 3633938 w 7267875"/>
              <a:gd name="connsiteY0" fmla="*/ 0 h 7267876"/>
              <a:gd name="connsiteX1" fmla="*/ 7263148 w 7267875"/>
              <a:gd name="connsiteY1" fmla="*/ 3446936 h 7267876"/>
              <a:gd name="connsiteX2" fmla="*/ 7267875 w 7267875"/>
              <a:gd name="connsiteY2" fmla="*/ 3633900 h 7267876"/>
              <a:gd name="connsiteX3" fmla="*/ 7267875 w 7267875"/>
              <a:gd name="connsiteY3" fmla="*/ 3633977 h 7267876"/>
              <a:gd name="connsiteX4" fmla="*/ 7263148 w 7267875"/>
              <a:gd name="connsiteY4" fmla="*/ 3820940 h 7267876"/>
              <a:gd name="connsiteX5" fmla="*/ 3633938 w 7267875"/>
              <a:gd name="connsiteY5" fmla="*/ 7267876 h 7267876"/>
              <a:gd name="connsiteX6" fmla="*/ 0 w 7267875"/>
              <a:gd name="connsiteY6" fmla="*/ 3633938 h 7267876"/>
              <a:gd name="connsiteX7" fmla="*/ 3633938 w 7267875"/>
              <a:gd name="connsiteY7" fmla="*/ 0 h 726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7875" h="7267876">
                <a:moveTo>
                  <a:pt x="3633938" y="0"/>
                </a:moveTo>
                <a:cubicBezTo>
                  <a:pt x="5578189" y="0"/>
                  <a:pt x="7165819" y="1526872"/>
                  <a:pt x="7263148" y="3446936"/>
                </a:cubicBezTo>
                <a:lnTo>
                  <a:pt x="7267875" y="3633900"/>
                </a:lnTo>
                <a:lnTo>
                  <a:pt x="7267875" y="3633977"/>
                </a:lnTo>
                <a:lnTo>
                  <a:pt x="7263148" y="3820940"/>
                </a:lnTo>
                <a:cubicBezTo>
                  <a:pt x="7165819" y="5741004"/>
                  <a:pt x="5578189" y="7267876"/>
                  <a:pt x="3633938" y="7267876"/>
                </a:cubicBezTo>
                <a:cubicBezTo>
                  <a:pt x="1626969" y="7267876"/>
                  <a:pt x="0" y="5640907"/>
                  <a:pt x="0" y="3633938"/>
                </a:cubicBezTo>
                <a:cubicBezTo>
                  <a:pt x="0" y="1626969"/>
                  <a:pt x="1626969" y="0"/>
                  <a:pt x="3633938" y="0"/>
                </a:cubicBezTo>
                <a:close/>
              </a:path>
            </a:pathLst>
          </a:cu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Placeholder 14"/>
          <p:cNvPicPr>
            <a:picLocks noChangeAspect="1"/>
          </p:cNvPicPr>
          <p:nvPr/>
        </p:nvPicPr>
        <p:blipFill>
          <a:blip r:embed="rId4">
            <a:extLst>
              <a:ext uri="{28A0092B-C50C-407E-A947-70E740481C1C}">
                <a14:useLocalDpi xmlns:a14="http://schemas.microsoft.com/office/drawing/2010/main" val="0"/>
              </a:ext>
            </a:extLst>
          </a:blip>
          <a:srcRect l="10514" r="10514"/>
          <a:stretch>
            <a:fillRect/>
          </a:stretch>
        </p:blipFill>
        <p:spPr bwMode="auto">
          <a:xfrm>
            <a:off x="6087959" y="3042524"/>
            <a:ext cx="1051560" cy="1051560"/>
          </a:xfrm>
          <a:custGeom>
            <a:avLst/>
            <a:gdLst>
              <a:gd name="connsiteX0" fmla="*/ 3633938 w 7267875"/>
              <a:gd name="connsiteY0" fmla="*/ 0 h 7267876"/>
              <a:gd name="connsiteX1" fmla="*/ 7263148 w 7267875"/>
              <a:gd name="connsiteY1" fmla="*/ 3446936 h 7267876"/>
              <a:gd name="connsiteX2" fmla="*/ 7267875 w 7267875"/>
              <a:gd name="connsiteY2" fmla="*/ 3633900 h 7267876"/>
              <a:gd name="connsiteX3" fmla="*/ 7267875 w 7267875"/>
              <a:gd name="connsiteY3" fmla="*/ 3633977 h 7267876"/>
              <a:gd name="connsiteX4" fmla="*/ 7263148 w 7267875"/>
              <a:gd name="connsiteY4" fmla="*/ 3820940 h 7267876"/>
              <a:gd name="connsiteX5" fmla="*/ 3633938 w 7267875"/>
              <a:gd name="connsiteY5" fmla="*/ 7267876 h 7267876"/>
              <a:gd name="connsiteX6" fmla="*/ 0 w 7267875"/>
              <a:gd name="connsiteY6" fmla="*/ 3633938 h 7267876"/>
              <a:gd name="connsiteX7" fmla="*/ 3633938 w 7267875"/>
              <a:gd name="connsiteY7" fmla="*/ 0 h 726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7875" h="7267876">
                <a:moveTo>
                  <a:pt x="3633938" y="0"/>
                </a:moveTo>
                <a:cubicBezTo>
                  <a:pt x="5578189" y="0"/>
                  <a:pt x="7165819" y="1526872"/>
                  <a:pt x="7263148" y="3446936"/>
                </a:cubicBezTo>
                <a:lnTo>
                  <a:pt x="7267875" y="3633900"/>
                </a:lnTo>
                <a:lnTo>
                  <a:pt x="7267875" y="3633977"/>
                </a:lnTo>
                <a:lnTo>
                  <a:pt x="7263148" y="3820940"/>
                </a:lnTo>
                <a:cubicBezTo>
                  <a:pt x="7165819" y="5741004"/>
                  <a:pt x="5578189" y="7267876"/>
                  <a:pt x="3633938" y="7267876"/>
                </a:cubicBezTo>
                <a:cubicBezTo>
                  <a:pt x="1626969" y="7267876"/>
                  <a:pt x="0" y="5640907"/>
                  <a:pt x="0" y="3633938"/>
                </a:cubicBezTo>
                <a:cubicBezTo>
                  <a:pt x="0" y="1626969"/>
                  <a:pt x="1626969" y="0"/>
                  <a:pt x="3633938" y="0"/>
                </a:cubicBezTo>
                <a:close/>
              </a:path>
            </a:pathLst>
          </a:cu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a:extLst>
              <a:ext uri="{FF2B5EF4-FFF2-40B4-BE49-F238E27FC236}">
                <a16:creationId xmlns:a16="http://schemas.microsoft.com/office/drawing/2014/main" id="{C95CAA4E-6A40-41CC-8644-F57CED8B2EF0}"/>
              </a:ext>
            </a:extLst>
          </p:cNvPr>
          <p:cNvPicPr>
            <a:picLocks noChangeAspect="1"/>
          </p:cNvPicPr>
          <p:nvPr/>
        </p:nvPicPr>
        <p:blipFill rotWithShape="1">
          <a:blip r:embed="rId5">
            <a:extLst>
              <a:ext uri="{28A0092B-C50C-407E-A947-70E740481C1C}">
                <a14:useLocalDpi xmlns:a14="http://schemas.microsoft.com/office/drawing/2010/main" val="0"/>
              </a:ext>
            </a:extLst>
          </a:blip>
          <a:srcRect l="-1250" t="-8690" r="-1250" b="-8690"/>
          <a:stretch/>
        </p:blipFill>
        <p:spPr>
          <a:xfrm>
            <a:off x="5610630" y="1096409"/>
            <a:ext cx="1051560" cy="102358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 name="Picture 1" descr="A green and white sign with white letters&#10;&#10;Description automatically generated">
            <a:extLst>
              <a:ext uri="{FF2B5EF4-FFF2-40B4-BE49-F238E27FC236}">
                <a16:creationId xmlns:a16="http://schemas.microsoft.com/office/drawing/2014/main" id="{3B268934-30EA-BB01-E88D-084C26D30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5" name="Google Shape;111;p16">
            <a:extLst>
              <a:ext uri="{FF2B5EF4-FFF2-40B4-BE49-F238E27FC236}">
                <a16:creationId xmlns:a16="http://schemas.microsoft.com/office/drawing/2014/main" id="{52013F29-B95C-7CA2-C69C-6E79FA27C91D}"/>
              </a:ext>
            </a:extLst>
          </p:cNvPr>
          <p:cNvSpPr txBox="1">
            <a:spLocks/>
          </p:cNvSpPr>
          <p:nvPr/>
        </p:nvSpPr>
        <p:spPr>
          <a:xfrm>
            <a:off x="2091559" y="279188"/>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Portfolio</a:t>
            </a:r>
          </a:p>
        </p:txBody>
      </p:sp>
      <p:pic>
        <p:nvPicPr>
          <p:cNvPr id="6" name="Picture 5" descr="A green and white sign with white letters&#10;&#10;Description automatically generated">
            <a:extLst>
              <a:ext uri="{FF2B5EF4-FFF2-40B4-BE49-F238E27FC236}">
                <a16:creationId xmlns:a16="http://schemas.microsoft.com/office/drawing/2014/main" id="{A06D367E-A414-B0FD-06F8-2F9532097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4106" y="3379356"/>
            <a:ext cx="1530934" cy="388124"/>
          </a:xfrm>
          <a:prstGeom prst="rect">
            <a:avLst/>
          </a:prstGeom>
        </p:spPr>
      </p:pic>
      <p:sp>
        <p:nvSpPr>
          <p:cNvPr id="7" name="TextBox 6">
            <a:extLst>
              <a:ext uri="{FF2B5EF4-FFF2-40B4-BE49-F238E27FC236}">
                <a16:creationId xmlns:a16="http://schemas.microsoft.com/office/drawing/2014/main" id="{246923C5-3F7A-91B4-E104-E299B8A47576}"/>
              </a:ext>
            </a:extLst>
          </p:cNvPr>
          <p:cNvSpPr txBox="1"/>
          <p:nvPr/>
        </p:nvSpPr>
        <p:spPr>
          <a:xfrm>
            <a:off x="-315310" y="2427890"/>
            <a:ext cx="0" cy="0"/>
          </a:xfrm>
          <a:prstGeom prst="rect">
            <a:avLst/>
          </a:prstGeom>
        </p:spPr>
        <p:txBody>
          <a:bodyPr vert="horz" wrap="none" lIns="91440" tIns="45720" rIns="91440" bIns="45720" rtlCol="0" anchor="t">
            <a:normAutofit fontScale="25000" lnSpcReduction="20000"/>
          </a:bodyPr>
          <a:lstStyle/>
          <a:p>
            <a:endParaRPr lang="en-CH"/>
          </a:p>
        </p:txBody>
      </p:sp>
    </p:spTree>
    <p:extLst>
      <p:ext uri="{BB962C8B-B14F-4D97-AF65-F5344CB8AC3E}">
        <p14:creationId xmlns:p14="http://schemas.microsoft.com/office/powerpoint/2010/main" val="756409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wipe(up)">
                                      <p:cBhvr>
                                        <p:cTn id="7" dur="500"/>
                                        <p:tgtEl>
                                          <p:spTgt spid="655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heel(1)">
                                      <p:cBhvr>
                                        <p:cTn id="12" dur="1000"/>
                                        <p:tgtEl>
                                          <p:spTgt spid="30"/>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65557"/>
                                        </p:tgtEl>
                                        <p:attrNameLst>
                                          <p:attrName>style.visibility</p:attrName>
                                        </p:attrNameLst>
                                      </p:cBhvr>
                                      <p:to>
                                        <p:strVal val="visible"/>
                                      </p:to>
                                    </p:set>
                                    <p:anim calcmode="lin" valueType="num">
                                      <p:cBhvr additive="base">
                                        <p:cTn id="15" dur="500" fill="hold"/>
                                        <p:tgtEl>
                                          <p:spTgt spid="65557"/>
                                        </p:tgtEl>
                                        <p:attrNameLst>
                                          <p:attrName>ppt_x</p:attrName>
                                        </p:attrNameLst>
                                      </p:cBhvr>
                                      <p:tavLst>
                                        <p:tav tm="0">
                                          <p:val>
                                            <p:strVal val="#ppt_x"/>
                                          </p:val>
                                        </p:tav>
                                        <p:tav tm="100000">
                                          <p:val>
                                            <p:strVal val="#ppt_x"/>
                                          </p:val>
                                        </p:tav>
                                      </p:tavLst>
                                    </p:anim>
                                    <p:anim calcmode="lin" valueType="num">
                                      <p:cBhvr additive="base">
                                        <p:cTn id="16" dur="500" fill="hold"/>
                                        <p:tgtEl>
                                          <p:spTgt spid="655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heel(1)">
                                      <p:cBhvr>
                                        <p:cTn id="21" dur="1000"/>
                                        <p:tgtEl>
                                          <p:spTgt spid="44"/>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65559"/>
                                        </p:tgtEl>
                                        <p:attrNameLst>
                                          <p:attrName>style.visibility</p:attrName>
                                        </p:attrNameLst>
                                      </p:cBhvr>
                                      <p:to>
                                        <p:strVal val="visible"/>
                                      </p:to>
                                    </p:set>
                                    <p:anim calcmode="lin" valueType="num">
                                      <p:cBhvr additive="base">
                                        <p:cTn id="24" dur="500" fill="hold"/>
                                        <p:tgtEl>
                                          <p:spTgt spid="65559"/>
                                        </p:tgtEl>
                                        <p:attrNameLst>
                                          <p:attrName>ppt_x</p:attrName>
                                        </p:attrNameLst>
                                      </p:cBhvr>
                                      <p:tavLst>
                                        <p:tav tm="0">
                                          <p:val>
                                            <p:strVal val="#ppt_x"/>
                                          </p:val>
                                        </p:tav>
                                        <p:tav tm="100000">
                                          <p:val>
                                            <p:strVal val="#ppt_x"/>
                                          </p:val>
                                        </p:tav>
                                      </p:tavLst>
                                    </p:anim>
                                    <p:anim calcmode="lin" valueType="num">
                                      <p:cBhvr additive="base">
                                        <p:cTn id="25" dur="500" fill="hold"/>
                                        <p:tgtEl>
                                          <p:spTgt spid="6555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heel(1)">
                                      <p:cBhvr>
                                        <p:cTn id="30" dur="1000"/>
                                        <p:tgtEl>
                                          <p:spTgt spid="42"/>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65560"/>
                                        </p:tgtEl>
                                        <p:attrNameLst>
                                          <p:attrName>style.visibility</p:attrName>
                                        </p:attrNameLst>
                                      </p:cBhvr>
                                      <p:to>
                                        <p:strVal val="visible"/>
                                      </p:to>
                                    </p:set>
                                    <p:anim calcmode="lin" valueType="num">
                                      <p:cBhvr additive="base">
                                        <p:cTn id="33" dur="500" fill="hold"/>
                                        <p:tgtEl>
                                          <p:spTgt spid="65560"/>
                                        </p:tgtEl>
                                        <p:attrNameLst>
                                          <p:attrName>ppt_x</p:attrName>
                                        </p:attrNameLst>
                                      </p:cBhvr>
                                      <p:tavLst>
                                        <p:tav tm="0">
                                          <p:val>
                                            <p:strVal val="#ppt_x"/>
                                          </p:val>
                                        </p:tav>
                                        <p:tav tm="100000">
                                          <p:val>
                                            <p:strVal val="#ppt_x"/>
                                          </p:val>
                                        </p:tav>
                                      </p:tavLst>
                                    </p:anim>
                                    <p:anim calcmode="lin" valueType="num">
                                      <p:cBhvr additive="base">
                                        <p:cTn id="34" dur="500" fill="hold"/>
                                        <p:tgtEl>
                                          <p:spTgt spid="655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7" grpId="0"/>
      <p:bldP spid="65559" grpId="0"/>
      <p:bldP spid="65560" grpId="0"/>
      <p:bldP spid="6553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56B8D-9DD6-D2E4-E02C-9440161C11B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A8C387-306F-8173-6A15-491E39AD4F79}"/>
              </a:ext>
            </a:extLst>
          </p:cNvPr>
          <p:cNvPicPr>
            <a:picLocks noChangeAspect="1"/>
          </p:cNvPicPr>
          <p:nvPr/>
        </p:nvPicPr>
        <p:blipFill>
          <a:blip r:embed="rId2"/>
          <a:stretch>
            <a:fillRect/>
          </a:stretch>
        </p:blipFill>
        <p:spPr>
          <a:xfrm>
            <a:off x="628986" y="1208598"/>
            <a:ext cx="7436169" cy="4767470"/>
          </a:xfrm>
          <a:prstGeom prst="rect">
            <a:avLst/>
          </a:prstGeom>
        </p:spPr>
      </p:pic>
      <p:sp>
        <p:nvSpPr>
          <p:cNvPr id="5" name="TextBox 4">
            <a:extLst>
              <a:ext uri="{FF2B5EF4-FFF2-40B4-BE49-F238E27FC236}">
                <a16:creationId xmlns:a16="http://schemas.microsoft.com/office/drawing/2014/main" id="{083EC2A5-6305-2DB2-8FCE-D52B10674416}"/>
              </a:ext>
            </a:extLst>
          </p:cNvPr>
          <p:cNvSpPr txBox="1"/>
          <p:nvPr/>
        </p:nvSpPr>
        <p:spPr>
          <a:xfrm>
            <a:off x="8204269" y="2377035"/>
            <a:ext cx="914400" cy="914400"/>
          </a:xfrm>
          <a:prstGeom prst="rect">
            <a:avLst/>
          </a:prstGeom>
        </p:spPr>
        <p:txBody>
          <a:bodyPr vert="horz" wrap="none" lIns="91440" tIns="45720" rIns="91440" bIns="45720" rtlCol="0" anchor="t">
            <a:normAutofit/>
          </a:bodyPr>
          <a:lstStyle/>
          <a:p>
            <a:r>
              <a:rPr lang="en-US"/>
              <a:t>A complete line of courses with</a:t>
            </a:r>
          </a:p>
          <a:p>
            <a:r>
              <a:rPr lang="en-US"/>
              <a:t> immediate certificate.</a:t>
            </a:r>
            <a:endParaRPr lang="en-CH"/>
          </a:p>
        </p:txBody>
      </p:sp>
      <p:pic>
        <p:nvPicPr>
          <p:cNvPr id="6" name="Picture 5">
            <a:extLst>
              <a:ext uri="{FF2B5EF4-FFF2-40B4-BE49-F238E27FC236}">
                <a16:creationId xmlns:a16="http://schemas.microsoft.com/office/drawing/2014/main" id="{14B5D88F-0761-FAC5-8698-2F6C68793E65}"/>
              </a:ext>
            </a:extLst>
          </p:cNvPr>
          <p:cNvPicPr>
            <a:picLocks noChangeAspect="1"/>
          </p:cNvPicPr>
          <p:nvPr/>
        </p:nvPicPr>
        <p:blipFill>
          <a:blip r:embed="rId3"/>
          <a:stretch>
            <a:fillRect/>
          </a:stretch>
        </p:blipFill>
        <p:spPr>
          <a:xfrm>
            <a:off x="8415015" y="3429000"/>
            <a:ext cx="2633985" cy="301752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41AC513A-B78D-AC56-6A18-4A3A0DC29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3C3CA516-B33B-0FBD-84C1-A6D512E2656C}"/>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Educational </a:t>
            </a:r>
            <a:r>
              <a:rPr lang="en-US" err="1"/>
              <a:t>Ressources</a:t>
            </a:r>
            <a:endParaRPr lang="en-GB" b="1"/>
          </a:p>
        </p:txBody>
      </p:sp>
      <p:pic>
        <p:nvPicPr>
          <p:cNvPr id="8" name="Picture 7" descr="A black background with blue text&#10;&#10;Description automatically generated">
            <a:extLst>
              <a:ext uri="{FF2B5EF4-FFF2-40B4-BE49-F238E27FC236}">
                <a16:creationId xmlns:a16="http://schemas.microsoft.com/office/drawing/2014/main" id="{FCC3B691-B08E-24DE-B698-355F1899E895}"/>
              </a:ext>
            </a:extLst>
          </p:cNvPr>
          <p:cNvPicPr>
            <a:picLocks noChangeAspect="1"/>
          </p:cNvPicPr>
          <p:nvPr/>
        </p:nvPicPr>
        <p:blipFill>
          <a:blip r:embed="rId5">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BB1E0142-6C76-A56C-B049-5D460F2112C3}"/>
              </a:ext>
            </a:extLst>
          </p:cNvPr>
          <p:cNvPicPr>
            <a:picLocks noChangeAspect="1"/>
          </p:cNvPicPr>
          <p:nvPr/>
        </p:nvPicPr>
        <p:blipFill>
          <a:blip r:embed="rId5">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2083564038"/>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5C2D4-DE2E-83CB-F07D-0C04AE9A580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56DFE11-EFE2-099D-E919-8EA7C16E3337}"/>
              </a:ext>
            </a:extLst>
          </p:cNvPr>
          <p:cNvSpPr txBox="1"/>
          <p:nvPr/>
        </p:nvSpPr>
        <p:spPr>
          <a:xfrm>
            <a:off x="8204269" y="2377035"/>
            <a:ext cx="914400" cy="914400"/>
          </a:xfrm>
          <a:prstGeom prst="rect">
            <a:avLst/>
          </a:prstGeom>
        </p:spPr>
        <p:txBody>
          <a:bodyPr vert="horz" wrap="none" lIns="91440" tIns="45720" rIns="91440" bIns="45720" rtlCol="0" anchor="t">
            <a:normAutofit/>
          </a:bodyPr>
          <a:lstStyle/>
          <a:p>
            <a:r>
              <a:rPr lang="en-US"/>
              <a:t>.</a:t>
            </a:r>
            <a:endParaRPr lang="en-CH"/>
          </a:p>
        </p:txBody>
      </p:sp>
      <p:pic>
        <p:nvPicPr>
          <p:cNvPr id="6" name="Picture 5">
            <a:extLst>
              <a:ext uri="{FF2B5EF4-FFF2-40B4-BE49-F238E27FC236}">
                <a16:creationId xmlns:a16="http://schemas.microsoft.com/office/drawing/2014/main" id="{01A6B38F-B993-83D6-4265-E3F12DF15011}"/>
              </a:ext>
            </a:extLst>
          </p:cNvPr>
          <p:cNvPicPr>
            <a:picLocks noChangeAspect="1"/>
          </p:cNvPicPr>
          <p:nvPr/>
        </p:nvPicPr>
        <p:blipFill>
          <a:blip r:embed="rId2"/>
          <a:stretch>
            <a:fillRect/>
          </a:stretch>
        </p:blipFill>
        <p:spPr>
          <a:xfrm>
            <a:off x="124188" y="2152771"/>
            <a:ext cx="6305774" cy="3123236"/>
          </a:xfrm>
          <a:prstGeom prst="rect">
            <a:avLst/>
          </a:prstGeom>
        </p:spPr>
      </p:pic>
      <p:pic>
        <p:nvPicPr>
          <p:cNvPr id="8" name="Picture 7">
            <a:extLst>
              <a:ext uri="{FF2B5EF4-FFF2-40B4-BE49-F238E27FC236}">
                <a16:creationId xmlns:a16="http://schemas.microsoft.com/office/drawing/2014/main" id="{46E01B13-39C0-7B18-08A5-3B43BA317F2E}"/>
              </a:ext>
            </a:extLst>
          </p:cNvPr>
          <p:cNvPicPr>
            <a:picLocks noChangeAspect="1"/>
          </p:cNvPicPr>
          <p:nvPr/>
        </p:nvPicPr>
        <p:blipFill>
          <a:blip r:embed="rId3"/>
          <a:stretch>
            <a:fillRect/>
          </a:stretch>
        </p:blipFill>
        <p:spPr>
          <a:xfrm>
            <a:off x="6158039" y="2232441"/>
            <a:ext cx="5909773" cy="3123236"/>
          </a:xfrm>
          <a:prstGeom prst="rect">
            <a:avLst/>
          </a:prstGeom>
        </p:spPr>
      </p:pic>
      <p:pic>
        <p:nvPicPr>
          <p:cNvPr id="10" name="Picture 9">
            <a:extLst>
              <a:ext uri="{FF2B5EF4-FFF2-40B4-BE49-F238E27FC236}">
                <a16:creationId xmlns:a16="http://schemas.microsoft.com/office/drawing/2014/main" id="{B3538F38-D91B-62A0-69CB-B56C2606A6C4}"/>
              </a:ext>
            </a:extLst>
          </p:cNvPr>
          <p:cNvPicPr>
            <a:picLocks noChangeAspect="1"/>
          </p:cNvPicPr>
          <p:nvPr/>
        </p:nvPicPr>
        <p:blipFill>
          <a:blip r:embed="rId4"/>
          <a:stretch>
            <a:fillRect/>
          </a:stretch>
        </p:blipFill>
        <p:spPr>
          <a:xfrm>
            <a:off x="9915143" y="801112"/>
            <a:ext cx="2080204" cy="2383103"/>
          </a:xfrm>
          <a:prstGeom prst="rect">
            <a:avLst/>
          </a:prstGeom>
        </p:spPr>
      </p:pic>
      <p:pic>
        <p:nvPicPr>
          <p:cNvPr id="4" name="Picture 3">
            <a:extLst>
              <a:ext uri="{FF2B5EF4-FFF2-40B4-BE49-F238E27FC236}">
                <a16:creationId xmlns:a16="http://schemas.microsoft.com/office/drawing/2014/main" id="{35DB9F04-C51B-47B6-69AC-B900DE6CD7E6}"/>
              </a:ext>
            </a:extLst>
          </p:cNvPr>
          <p:cNvPicPr>
            <a:picLocks noChangeAspect="1"/>
          </p:cNvPicPr>
          <p:nvPr/>
        </p:nvPicPr>
        <p:blipFill>
          <a:blip r:embed="rId5"/>
          <a:stretch>
            <a:fillRect/>
          </a:stretch>
        </p:blipFill>
        <p:spPr>
          <a:xfrm>
            <a:off x="4105159" y="801112"/>
            <a:ext cx="2532916" cy="2901735"/>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7E2ACF0F-E80E-6377-9321-3028770F1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65EB9C7D-0E7E-82D3-48F6-94BB83FB056E}"/>
              </a:ext>
            </a:extLst>
          </p:cNvPr>
          <p:cNvSpPr txBox="1">
            <a:spLocks/>
          </p:cNvSpPr>
          <p:nvPr/>
        </p:nvSpPr>
        <p:spPr>
          <a:xfrm>
            <a:off x="4982547" y="381001"/>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Educational </a:t>
            </a:r>
            <a:r>
              <a:rPr lang="en-US" err="1"/>
              <a:t>Ressources</a:t>
            </a:r>
            <a:endParaRPr lang="en-GB" b="1"/>
          </a:p>
        </p:txBody>
      </p:sp>
      <p:pic>
        <p:nvPicPr>
          <p:cNvPr id="9" name="Picture 8" descr="A black background with blue text&#10;&#10;Description automatically generated">
            <a:extLst>
              <a:ext uri="{FF2B5EF4-FFF2-40B4-BE49-F238E27FC236}">
                <a16:creationId xmlns:a16="http://schemas.microsoft.com/office/drawing/2014/main" id="{7CEC2887-7A9C-DAA7-DACF-471E9A8A1E42}"/>
              </a:ext>
            </a:extLst>
          </p:cNvPr>
          <p:cNvPicPr>
            <a:picLocks noChangeAspect="1"/>
          </p:cNvPicPr>
          <p:nvPr/>
        </p:nvPicPr>
        <p:blipFill>
          <a:blip r:embed="rId7">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39BBBCB4-13DC-8520-55F4-C3D08052D46A}"/>
              </a:ext>
            </a:extLst>
          </p:cNvPr>
          <p:cNvPicPr>
            <a:picLocks noChangeAspect="1"/>
          </p:cNvPicPr>
          <p:nvPr/>
        </p:nvPicPr>
        <p:blipFill>
          <a:blip r:embed="rId7">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4168637407"/>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030DE-9F81-0742-A75A-7CC7D51943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14E4F7-E4D8-7817-8810-D766678D006A}"/>
              </a:ext>
            </a:extLst>
          </p:cNvPr>
          <p:cNvPicPr>
            <a:picLocks noChangeAspect="1"/>
          </p:cNvPicPr>
          <p:nvPr/>
        </p:nvPicPr>
        <p:blipFill>
          <a:blip r:embed="rId2"/>
          <a:stretch>
            <a:fillRect/>
          </a:stretch>
        </p:blipFill>
        <p:spPr>
          <a:xfrm>
            <a:off x="8121594" y="858741"/>
            <a:ext cx="2940658" cy="2940658"/>
          </a:xfrm>
          <a:prstGeom prst="rect">
            <a:avLst/>
          </a:prstGeom>
        </p:spPr>
      </p:pic>
      <p:sp>
        <p:nvSpPr>
          <p:cNvPr id="4" name="TextBox 3">
            <a:extLst>
              <a:ext uri="{FF2B5EF4-FFF2-40B4-BE49-F238E27FC236}">
                <a16:creationId xmlns:a16="http://schemas.microsoft.com/office/drawing/2014/main" id="{F3CBE470-9D1B-6CD9-49F5-24E54CC80F83}"/>
              </a:ext>
            </a:extLst>
          </p:cNvPr>
          <p:cNvSpPr txBox="1"/>
          <p:nvPr/>
        </p:nvSpPr>
        <p:spPr>
          <a:xfrm>
            <a:off x="285251" y="2059386"/>
            <a:ext cx="10130957" cy="4548147"/>
          </a:xfrm>
          <a:prstGeom prst="rect">
            <a:avLst/>
          </a:prstGeom>
        </p:spPr>
        <p:txBody>
          <a:bodyPr vert="horz" wrap="none" lIns="91440" tIns="45720" rIns="91440" bIns="45720" rtlCol="0" anchor="t">
            <a:normAutofit/>
          </a:bodyPr>
          <a:lstStyle/>
          <a:p>
            <a:r>
              <a:rPr lang="en-US" sz="2400"/>
              <a:t>-Microplate: </a:t>
            </a:r>
            <a:r>
              <a:rPr lang="en-US" sz="2400" b="1"/>
              <a:t>old fashion technology</a:t>
            </a:r>
          </a:p>
          <a:p>
            <a:r>
              <a:rPr lang="en-US" sz="2400"/>
              <a:t>-Very </a:t>
            </a:r>
            <a:r>
              <a:rPr lang="en-US" sz="2400" b="1"/>
              <a:t>limited sample and reagent capacity</a:t>
            </a:r>
          </a:p>
          <a:p>
            <a:r>
              <a:rPr lang="en-US" sz="2400"/>
              <a:t>-Low Throughput for Echo </a:t>
            </a:r>
            <a:r>
              <a:rPr lang="en-US" sz="2400" err="1"/>
              <a:t>Lumena</a:t>
            </a:r>
            <a:endParaRPr lang="en-US" sz="2400"/>
          </a:p>
          <a:p>
            <a:r>
              <a:rPr lang="en-US" sz="2400"/>
              <a:t>-No Manual workplace backup</a:t>
            </a:r>
          </a:p>
          <a:p>
            <a:r>
              <a:rPr lang="en-US" sz="2400"/>
              <a:t>-</a:t>
            </a:r>
            <a:r>
              <a:rPr lang="en-US" sz="2400" b="1"/>
              <a:t>Specificity and sensibility is overall reduced</a:t>
            </a:r>
          </a:p>
          <a:p>
            <a:r>
              <a:rPr lang="en-US" sz="2400"/>
              <a:t>-No </a:t>
            </a:r>
            <a:r>
              <a:rPr lang="en-US" sz="2400" b="1"/>
              <a:t>cap detection</a:t>
            </a:r>
          </a:p>
          <a:p>
            <a:r>
              <a:rPr lang="en-US" sz="2400"/>
              <a:t>-No real </a:t>
            </a:r>
            <a:r>
              <a:rPr lang="en-US" sz="2400" b="1"/>
              <a:t>STAT</a:t>
            </a:r>
          </a:p>
          <a:p>
            <a:r>
              <a:rPr lang="en-US" sz="2400"/>
              <a:t>-</a:t>
            </a:r>
            <a:r>
              <a:rPr lang="en-US" sz="2400" b="1"/>
              <a:t>Batch mode </a:t>
            </a:r>
            <a:r>
              <a:rPr lang="en-US" sz="2400"/>
              <a:t>only works for a very big number of samples arriving in the lab</a:t>
            </a:r>
          </a:p>
          <a:p>
            <a:r>
              <a:rPr lang="en-US" sz="2400"/>
              <a:t> at the same time</a:t>
            </a:r>
          </a:p>
          <a:p>
            <a:endParaRPr lang="en-US" sz="2400"/>
          </a:p>
          <a:p>
            <a:endParaRPr lang="en-CH" sz="2400"/>
          </a:p>
        </p:txBody>
      </p:sp>
      <p:pic>
        <p:nvPicPr>
          <p:cNvPr id="6" name="Picture 5">
            <a:extLst>
              <a:ext uri="{FF2B5EF4-FFF2-40B4-BE49-F238E27FC236}">
                <a16:creationId xmlns:a16="http://schemas.microsoft.com/office/drawing/2014/main" id="{BB043DB4-2D56-AF6F-2E18-A2BED5F74D4E}"/>
              </a:ext>
            </a:extLst>
          </p:cNvPr>
          <p:cNvPicPr>
            <a:picLocks noChangeAspect="1"/>
          </p:cNvPicPr>
          <p:nvPr/>
        </p:nvPicPr>
        <p:blipFill>
          <a:blip r:embed="rId3"/>
          <a:stretch>
            <a:fillRect/>
          </a:stretch>
        </p:blipFill>
        <p:spPr>
          <a:xfrm>
            <a:off x="3355449" y="5514901"/>
            <a:ext cx="5251221" cy="1174223"/>
          </a:xfrm>
          <a:prstGeom prst="rect">
            <a:avLst/>
          </a:prstGeom>
        </p:spPr>
      </p:pic>
      <p:pic>
        <p:nvPicPr>
          <p:cNvPr id="8" name="Picture 7">
            <a:extLst>
              <a:ext uri="{FF2B5EF4-FFF2-40B4-BE49-F238E27FC236}">
                <a16:creationId xmlns:a16="http://schemas.microsoft.com/office/drawing/2014/main" id="{C20A5C9F-7FD9-9332-3984-9D9C219BD7CD}"/>
              </a:ext>
            </a:extLst>
          </p:cNvPr>
          <p:cNvPicPr>
            <a:picLocks noChangeAspect="1"/>
          </p:cNvPicPr>
          <p:nvPr/>
        </p:nvPicPr>
        <p:blipFill>
          <a:blip r:embed="rId4"/>
          <a:stretch>
            <a:fillRect/>
          </a:stretch>
        </p:blipFill>
        <p:spPr>
          <a:xfrm>
            <a:off x="5828887" y="0"/>
            <a:ext cx="2123151" cy="2432304"/>
          </a:xfrm>
          <a:prstGeom prst="rect">
            <a:avLst/>
          </a:prstGeom>
        </p:spPr>
      </p:pic>
      <p:sp>
        <p:nvSpPr>
          <p:cNvPr id="7" name="Title 1">
            <a:extLst>
              <a:ext uri="{FF2B5EF4-FFF2-40B4-BE49-F238E27FC236}">
                <a16:creationId xmlns:a16="http://schemas.microsoft.com/office/drawing/2014/main" id="{EEF57186-2ACD-8838-DB8C-F81BE6A146E2}"/>
              </a:ext>
            </a:extLst>
          </p:cNvPr>
          <p:cNvSpPr txBox="1">
            <a:spLocks/>
          </p:cNvSpPr>
          <p:nvPr/>
        </p:nvSpPr>
        <p:spPr>
          <a:xfrm>
            <a:off x="571501" y="996822"/>
            <a:ext cx="6637952"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US"/>
              <a:t>You should remember</a:t>
            </a:r>
            <a:endParaRPr lang="en-GB" b="1"/>
          </a:p>
        </p:txBody>
      </p:sp>
      <p:pic>
        <p:nvPicPr>
          <p:cNvPr id="9" name="Picture 8" descr="A black background with blue text&#10;&#10;Description automatically generated">
            <a:extLst>
              <a:ext uri="{FF2B5EF4-FFF2-40B4-BE49-F238E27FC236}">
                <a16:creationId xmlns:a16="http://schemas.microsoft.com/office/drawing/2014/main" id="{643D271B-1698-7D64-7CE9-931575E8AEA2}"/>
              </a:ext>
            </a:extLst>
          </p:cNvPr>
          <p:cNvPicPr>
            <a:picLocks noChangeAspect="1"/>
          </p:cNvPicPr>
          <p:nvPr/>
        </p:nvPicPr>
        <p:blipFill>
          <a:blip r:embed="rId5">
            <a:extLst>
              <a:ext uri="{28A0092B-C50C-407E-A947-70E740481C1C}">
                <a14:useLocalDpi xmlns:a14="http://schemas.microsoft.com/office/drawing/2010/main" val="0"/>
              </a:ext>
            </a:extLst>
          </a:blip>
          <a:srcRect l="4682" t="10627" r="39616" b="67354"/>
          <a:stretch/>
        </p:blipFill>
        <p:spPr>
          <a:xfrm>
            <a:off x="3016810" y="483310"/>
            <a:ext cx="1876141" cy="400883"/>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849E01B9-2933-1960-A4A7-CAD1EA7372EA}"/>
              </a:ext>
            </a:extLst>
          </p:cNvPr>
          <p:cNvPicPr>
            <a:picLocks noChangeAspect="1"/>
          </p:cNvPicPr>
          <p:nvPr/>
        </p:nvPicPr>
        <p:blipFill>
          <a:blip r:embed="rId5">
            <a:extLst>
              <a:ext uri="{28A0092B-C50C-407E-A947-70E740481C1C}">
                <a14:useLocalDpi xmlns:a14="http://schemas.microsoft.com/office/drawing/2010/main" val="0"/>
              </a:ext>
            </a:extLst>
          </a:blip>
          <a:srcRect l="31332" t="64107" r="1801" b="3826"/>
          <a:stretch/>
        </p:blipFill>
        <p:spPr>
          <a:xfrm>
            <a:off x="571501" y="287633"/>
            <a:ext cx="2445309" cy="633884"/>
          </a:xfrm>
          <a:prstGeom prst="rect">
            <a:avLst/>
          </a:prstGeom>
        </p:spPr>
      </p:pic>
    </p:spTree>
    <p:extLst>
      <p:ext uri="{BB962C8B-B14F-4D97-AF65-F5344CB8AC3E}">
        <p14:creationId xmlns:p14="http://schemas.microsoft.com/office/powerpoint/2010/main" val="1049871925"/>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E0036-4763-2F87-0483-68487A75093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8C39D32-8703-7A35-FA32-43651BEAED98}"/>
              </a:ext>
            </a:extLst>
          </p:cNvPr>
          <p:cNvSpPr>
            <a:spLocks noGrp="1"/>
          </p:cNvSpPr>
          <p:nvPr>
            <p:ph type="ctrTitle"/>
          </p:nvPr>
        </p:nvSpPr>
        <p:spPr/>
        <p:txBody>
          <a:bodyPr>
            <a:normAutofit/>
          </a:bodyPr>
          <a:lstStyle/>
          <a:p>
            <a:pPr algn="r">
              <a:buClr>
                <a:srgbClr val="000000"/>
              </a:buClr>
              <a:buSzPts val="2800"/>
            </a:pPr>
            <a:r>
              <a:rPr lang="en-US" sz="4800" b="1" err="1">
                <a:solidFill>
                  <a:schemeClr val="bg1"/>
                </a:solidFill>
              </a:rPr>
              <a:t>DiaPro</a:t>
            </a:r>
            <a:r>
              <a:rPr lang="en-US" sz="4800" b="1">
                <a:solidFill>
                  <a:schemeClr val="bg1"/>
                </a:solidFill>
              </a:rPr>
              <a:t>/Across</a:t>
            </a:r>
            <a:endParaRPr lang="en-US" sz="4800" b="1">
              <a:solidFill>
                <a:schemeClr val="bg1"/>
              </a:solidFill>
              <a:latin typeface="Arial"/>
              <a:ea typeface="Arial"/>
              <a:cs typeface="Arial"/>
              <a:sym typeface="Arial"/>
            </a:endParaRPr>
          </a:p>
        </p:txBody>
      </p:sp>
    </p:spTree>
    <p:extLst>
      <p:ext uri="{BB962C8B-B14F-4D97-AF65-F5344CB8AC3E}">
        <p14:creationId xmlns:p14="http://schemas.microsoft.com/office/powerpoint/2010/main" val="3417956675"/>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5FE2740-3168-5427-8E3D-76E2ECA0341C}"/>
              </a:ext>
            </a:extLst>
          </p:cNvPr>
          <p:cNvSpPr>
            <a:spLocks noGrp="1" noChangeArrowheads="1"/>
          </p:cNvSpPr>
          <p:nvPr>
            <p:ph type="body" idx="1"/>
          </p:nvPr>
        </p:nvSpPr>
        <p:spPr bwMode="auto">
          <a:xfrm>
            <a:off x="0" y="905054"/>
            <a:ext cx="12338634"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600" b="1" i="0" u="none" strike="noStrike" cap="none" normalizeH="0" baseline="0">
                <a:ln>
                  <a:noFill/>
                </a:ln>
                <a:solidFill>
                  <a:schemeClr val="tx1"/>
                </a:solidFill>
                <a:effectLst/>
                <a:latin typeface="-apple-system"/>
              </a:rPr>
              <a:t>Dia Pro</a:t>
            </a:r>
            <a:r>
              <a:rPr kumimoji="0" lang="en-CH" altLang="en-CH" sz="1600" b="0" i="0" u="none" strike="noStrike" cap="none" normalizeH="0" baseline="0">
                <a:ln>
                  <a:noFill/>
                </a:ln>
                <a:solidFill>
                  <a:schemeClr val="tx1"/>
                </a:solidFill>
                <a:effectLst/>
                <a:latin typeface="-apple-system"/>
              </a:rPr>
              <a:t>, as being the youngest and most dynamic member of our companies, was established in 2007 with the aim of producing last generation </a:t>
            </a:r>
            <a:endParaRPr kumimoji="0" lang="en-US" altLang="en-CH" sz="16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600" b="0" i="0" u="none" strike="noStrike" cap="none" normalizeH="0" baseline="0">
                <a:ln>
                  <a:noFill/>
                </a:ln>
                <a:solidFill>
                  <a:schemeClr val="tx1"/>
                </a:solidFill>
                <a:effectLst/>
                <a:latin typeface="-apple-system"/>
              </a:rPr>
              <a:t>Immunohematology Systems based on Gel Technology. Construction of purpose designed facility began in 2007 and was completed in 22 months.</a:t>
            </a:r>
            <a:endParaRPr kumimoji="0" lang="en-US" altLang="en-CH" sz="16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600" b="0" i="0" u="none" strike="noStrike" cap="none" normalizeH="0" baseline="0">
                <a:ln>
                  <a:noFill/>
                </a:ln>
                <a:solidFill>
                  <a:schemeClr val="tx1"/>
                </a:solidFill>
                <a:effectLst/>
                <a:latin typeface="-apple-system"/>
              </a:rPr>
              <a:t> Spreading over 4500m2 indoor area, our factory consists of production areas including Class C &amp; D clean rooms, laboratory areas, warehouses</a:t>
            </a:r>
            <a:endParaRPr kumimoji="0" lang="en-US" altLang="en-CH" sz="16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600" b="0" i="0" u="none" strike="noStrike" cap="none" normalizeH="0" baseline="0">
                <a:ln>
                  <a:noFill/>
                </a:ln>
                <a:solidFill>
                  <a:schemeClr val="tx1"/>
                </a:solidFill>
                <a:effectLst/>
                <a:latin typeface="-apple-system"/>
              </a:rPr>
              <a:t> with standard and temperature controlled zones, maintenance and technical service department and administrative area. Our company ha</a:t>
            </a:r>
            <a:endParaRPr kumimoji="0" lang="en-US" altLang="en-CH" sz="16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600" b="0" i="0" u="none" strike="noStrike" cap="none" normalizeH="0" baseline="0">
                <a:ln>
                  <a:noFill/>
                </a:ln>
                <a:solidFill>
                  <a:schemeClr val="tx1"/>
                </a:solidFill>
                <a:effectLst/>
                <a:latin typeface="-apple-system"/>
              </a:rPr>
              <a:t>s adopted the highest standards of production principles since its establishment and qualified to obtain CE certificate by having developed</a:t>
            </a:r>
            <a:endParaRPr kumimoji="0" lang="en-US" altLang="en-CH" sz="16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600" b="0" i="0" u="none" strike="noStrike" cap="none" normalizeH="0" baseline="0">
                <a:ln>
                  <a:noFill/>
                </a:ln>
                <a:solidFill>
                  <a:schemeClr val="tx1"/>
                </a:solidFill>
                <a:effectLst/>
                <a:latin typeface="-apple-system"/>
              </a:rPr>
              <a:t> its production under ISO 9001:2015, ISO 13485:2016 directives within the scope of IVDR 2017/746 and MDR 2017/745 Ministry of Health</a:t>
            </a:r>
            <a:endParaRPr kumimoji="0" lang="en-US" altLang="en-CH" sz="16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600" b="0" i="0" u="none" strike="noStrike" cap="none" normalizeH="0" baseline="0">
                <a:ln>
                  <a:noFill/>
                </a:ln>
                <a:solidFill>
                  <a:schemeClr val="tx1"/>
                </a:solidFill>
                <a:effectLst/>
                <a:latin typeface="-apple-system"/>
              </a:rPr>
              <a:t> Diagnostic Medical Device Regulations. After having completed a challenging 5-years of R&amp;D process, the first range of products,</a:t>
            </a:r>
            <a:endParaRPr kumimoji="0" lang="en-US" altLang="en-CH" sz="16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600" b="0" i="0" u="none" strike="noStrike" cap="none" normalizeH="0" baseline="0">
                <a:ln>
                  <a:noFill/>
                </a:ln>
                <a:solidFill>
                  <a:schemeClr val="tx1"/>
                </a:solidFill>
                <a:effectLst/>
                <a:latin typeface="-apple-system"/>
              </a:rPr>
              <a:t> Across Gel®️ cards and Across System®️ equipment were introduced into transfusion community in 2012.</a:t>
            </a:r>
            <a:endParaRPr kumimoji="0" lang="en-US" altLang="en-CH" sz="16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600" b="0" i="0" u="none" strike="noStrike" cap="none" normalizeH="0" baseline="0">
                <a:ln>
                  <a:noFill/>
                </a:ln>
                <a:solidFill>
                  <a:schemeClr val="tx1"/>
                </a:solidFill>
                <a:effectLst/>
                <a:latin typeface="-apple-system"/>
              </a:rPr>
              <a:t>Being the first manufacturer of Gel centrifugation kits and equipment's in Turkey, Dia Pro has become one of the world’s known companies in this</a:t>
            </a:r>
            <a:endParaRPr kumimoji="0" lang="en-US" altLang="en-CH" sz="16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600" b="0" i="0" u="none" strike="noStrike" cap="none" normalizeH="0" baseline="0">
                <a:ln>
                  <a:noFill/>
                </a:ln>
                <a:solidFill>
                  <a:schemeClr val="tx1"/>
                </a:solidFill>
                <a:effectLst/>
                <a:latin typeface="-apple-system"/>
              </a:rPr>
              <a:t> field. Dia Pro is a World class manufacturer of immunohematology products in Turkey and is committed to maintain its position by pursuing </a:t>
            </a:r>
            <a:endParaRPr kumimoji="0" lang="en-US" altLang="en-CH" sz="16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600" b="0" i="0" u="none" strike="noStrike" cap="none" normalizeH="0" baseline="0">
                <a:ln>
                  <a:noFill/>
                </a:ln>
                <a:solidFill>
                  <a:schemeClr val="tx1"/>
                </a:solidFill>
                <a:effectLst/>
                <a:latin typeface="-apple-system"/>
              </a:rPr>
              <a:t>technological innovations.</a:t>
            </a:r>
            <a:endParaRPr kumimoji="0" lang="en-CH" altLang="en-CH"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H" altLang="en-CH" sz="1800" b="1" i="0" u="none" strike="noStrike" cap="none" normalizeH="0" baseline="0">
              <a:ln>
                <a:noFill/>
              </a:ln>
              <a:solidFill>
                <a:schemeClr val="tx1"/>
              </a:solidFill>
              <a:effectLst/>
              <a:latin typeface="var(--artdeco-reset-typography-font-family-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800" b="1" i="0" u="none" strike="noStrike" cap="none" normalizeH="0" baseline="0">
                <a:ln>
                  <a:noFill/>
                </a:ln>
                <a:solidFill>
                  <a:schemeClr val="tx1"/>
                </a:solidFill>
                <a:effectLst/>
                <a:latin typeface="var(--artdeco-reset-typography-font-family-sans)"/>
              </a:rPr>
              <a:t>Website</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CH" altLang="en-CH" sz="1200" b="0" i="0" u="none" strike="noStrike" cap="none" normalizeH="0" baseline="0">
                <a:ln>
                  <a:noFill/>
                </a:ln>
                <a:solidFill>
                  <a:schemeClr val="tx1"/>
                </a:solidFill>
                <a:effectLst/>
                <a:latin typeface="var(--artdeco-reset-typography-font-family-sans)"/>
                <a:hlinkClick r:id="rId2"/>
              </a:rPr>
              <a:t>http://www.diapro.com.tr</a:t>
            </a:r>
            <a:endParaRPr kumimoji="0" lang="en-CH" altLang="en-CH" sz="1200" b="0" i="0" u="none" strike="noStrike" cap="none" normalizeH="0" baseline="0">
              <a:ln>
                <a:noFill/>
              </a:ln>
              <a:solidFill>
                <a:schemeClr val="tx1"/>
              </a:solidFill>
              <a:effectLst/>
              <a:latin typeface="var(--artdeco-reset-typography-font-family-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H" altLang="en-CH" sz="1400" b="1" i="0" u="none" strike="noStrike" cap="none" normalizeH="0" baseline="0">
              <a:ln>
                <a:noFill/>
              </a:ln>
              <a:solidFill>
                <a:schemeClr val="tx1"/>
              </a:solidFill>
              <a:effectLst/>
              <a:latin typeface="var(--artdeco-reset-typography-font-family-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H" altLang="en-CH" sz="1400" b="1" i="0" u="none" strike="noStrike" cap="none" normalizeH="0" baseline="0">
              <a:ln>
                <a:noFill/>
              </a:ln>
              <a:solidFill>
                <a:schemeClr val="tx1"/>
              </a:solidFill>
              <a:effectLst/>
              <a:latin typeface="var(--artdeco-reset-typography-font-family-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400" b="1" i="0" u="none" strike="noStrike" cap="none" normalizeH="0" baseline="0">
                <a:ln>
                  <a:noFill/>
                </a:ln>
                <a:solidFill>
                  <a:schemeClr val="tx1"/>
                </a:solidFill>
                <a:effectLst/>
                <a:latin typeface="var(--artdeco-reset-typography-font-family-sans)"/>
              </a:rPr>
              <a:t>Company size</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CH" altLang="en-CH" sz="1200" b="0" i="0" u="none" strike="noStrike" cap="none" normalizeH="0" baseline="0">
                <a:ln>
                  <a:noFill/>
                </a:ln>
                <a:solidFill>
                  <a:schemeClr val="tx1"/>
                </a:solidFill>
                <a:effectLst/>
                <a:latin typeface="var(--artdeco-reset-typography-font-family-sans)"/>
              </a:rPr>
              <a:t>51-200 employees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H" altLang="en-CH" sz="1400" b="1" i="0" u="none" strike="noStrike" cap="none" normalizeH="0" baseline="0">
              <a:ln>
                <a:noFill/>
              </a:ln>
              <a:solidFill>
                <a:schemeClr val="tx1"/>
              </a:solidFill>
              <a:effectLst/>
              <a:latin typeface="var(--artdeco-reset-typography-font-family-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400" b="1" i="0" u="none" strike="noStrike" cap="none" normalizeH="0" baseline="0">
                <a:ln>
                  <a:noFill/>
                </a:ln>
                <a:solidFill>
                  <a:schemeClr val="tx1"/>
                </a:solidFill>
                <a:effectLst/>
                <a:latin typeface="var(--artdeco-reset-typography-font-family-sans)"/>
              </a:rPr>
              <a:t>Headquarters</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CH" altLang="en-CH" sz="1200" b="0" i="0" u="none" strike="noStrike" cap="none" normalizeH="0" baseline="0">
                <a:ln>
                  <a:noFill/>
                </a:ln>
                <a:solidFill>
                  <a:schemeClr val="tx1"/>
                </a:solidFill>
                <a:effectLst/>
                <a:latin typeface="var(--artdeco-reset-typography-font-family-sans)"/>
              </a:rPr>
              <a:t>İstanbul, Üsküdar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H" altLang="en-CH"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AD2358D4-D441-1A64-2C60-FF494F5208B2}"/>
              </a:ext>
            </a:extLst>
          </p:cNvPr>
          <p:cNvPicPr>
            <a:picLocks noChangeAspect="1"/>
          </p:cNvPicPr>
          <p:nvPr/>
        </p:nvPicPr>
        <p:blipFill>
          <a:blip r:embed="rId3"/>
          <a:stretch>
            <a:fillRect/>
          </a:stretch>
        </p:blipFill>
        <p:spPr>
          <a:xfrm>
            <a:off x="2481150" y="4180241"/>
            <a:ext cx="9083809" cy="1592008"/>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178450AF-C211-7D17-BF9B-D9835C843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8" name="Title 1">
            <a:extLst>
              <a:ext uri="{FF2B5EF4-FFF2-40B4-BE49-F238E27FC236}">
                <a16:creationId xmlns:a16="http://schemas.microsoft.com/office/drawing/2014/main" id="{9832FC65-9288-38F9-95C4-8C63AD38D999}"/>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About</a:t>
            </a:r>
            <a:endParaRPr lang="en-GB" b="1"/>
          </a:p>
        </p:txBody>
      </p:sp>
      <p:pic>
        <p:nvPicPr>
          <p:cNvPr id="14" name="Picture 13" descr="A red letter on a black background&#10;&#10;Description automatically generated">
            <a:extLst>
              <a:ext uri="{FF2B5EF4-FFF2-40B4-BE49-F238E27FC236}">
                <a16:creationId xmlns:a16="http://schemas.microsoft.com/office/drawing/2014/main" id="{06230578-656A-3A8E-2B4D-38555F07C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26" y="418325"/>
            <a:ext cx="2049048" cy="464022"/>
          </a:xfrm>
          <a:prstGeom prst="rect">
            <a:avLst/>
          </a:prstGeom>
        </p:spPr>
      </p:pic>
      <p:pic>
        <p:nvPicPr>
          <p:cNvPr id="16" name="Picture 15" descr="A logo with red circles and white letters&#10;&#10;Description automatically generated">
            <a:extLst>
              <a:ext uri="{FF2B5EF4-FFF2-40B4-BE49-F238E27FC236}">
                <a16:creationId xmlns:a16="http://schemas.microsoft.com/office/drawing/2014/main" id="{1D5DF432-650D-6F2D-95F0-60F068EB0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2063" y="130351"/>
            <a:ext cx="1455253" cy="751996"/>
          </a:xfrm>
          <a:prstGeom prst="rect">
            <a:avLst/>
          </a:prstGeom>
        </p:spPr>
      </p:pic>
    </p:spTree>
    <p:extLst>
      <p:ext uri="{BB962C8B-B14F-4D97-AF65-F5344CB8AC3E}">
        <p14:creationId xmlns:p14="http://schemas.microsoft.com/office/powerpoint/2010/main" val="37677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7FA07-CC2B-CF64-4E0C-E31249E4113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34C6B1-1E9C-B9AC-FE18-3BF9F85906CE}"/>
              </a:ext>
            </a:extLst>
          </p:cNvPr>
          <p:cNvSpPr txBox="1"/>
          <p:nvPr/>
        </p:nvSpPr>
        <p:spPr>
          <a:xfrm>
            <a:off x="228600" y="3057525"/>
            <a:ext cx="3286126" cy="914400"/>
          </a:xfrm>
          <a:prstGeom prst="rect">
            <a:avLst/>
          </a:prstGeom>
        </p:spPr>
        <p:txBody>
          <a:bodyPr vert="horz" wrap="none" lIns="91440" tIns="45720" rIns="91440" bIns="45720" rtlCol="0" anchor="t">
            <a:normAutofit/>
          </a:bodyPr>
          <a:lstStyle/>
          <a:p>
            <a:r>
              <a:rPr lang="en-US" b="1" err="1"/>
              <a:t>DiaPro</a:t>
            </a:r>
            <a:r>
              <a:rPr lang="en-US" b="1"/>
              <a:t>/Across</a:t>
            </a:r>
            <a:r>
              <a:rPr lang="en-US"/>
              <a:t>, is a Turkish company</a:t>
            </a:r>
          </a:p>
          <a:p>
            <a:r>
              <a:rPr lang="en-US"/>
              <a:t> covering 89 countries (in darker blue)</a:t>
            </a:r>
          </a:p>
        </p:txBody>
      </p:sp>
      <p:sp>
        <p:nvSpPr>
          <p:cNvPr id="6" name="TextBox 5">
            <a:extLst>
              <a:ext uri="{FF2B5EF4-FFF2-40B4-BE49-F238E27FC236}">
                <a16:creationId xmlns:a16="http://schemas.microsoft.com/office/drawing/2014/main" id="{F0710BDB-9EF9-0DAD-AFEB-679D3B2771F2}"/>
              </a:ext>
            </a:extLst>
          </p:cNvPr>
          <p:cNvSpPr txBox="1"/>
          <p:nvPr/>
        </p:nvSpPr>
        <p:spPr>
          <a:xfrm>
            <a:off x="333375" y="5829899"/>
            <a:ext cx="6096000" cy="369332"/>
          </a:xfrm>
          <a:prstGeom prst="rect">
            <a:avLst/>
          </a:prstGeom>
          <a:noFill/>
        </p:spPr>
        <p:txBody>
          <a:bodyPr wrap="square">
            <a:spAutoFit/>
          </a:bodyPr>
          <a:lstStyle/>
          <a:p>
            <a:r>
              <a:rPr lang="en-US">
                <a:hlinkClick r:id="rId3"/>
              </a:rPr>
              <a:t> </a:t>
            </a:r>
            <a:r>
              <a:rPr lang="en-US" sz="1200">
                <a:hlinkClick r:id="rId3"/>
              </a:rPr>
              <a:t>Dia Pro Medical Devices: Overview | LinkedIn</a:t>
            </a:r>
            <a:endParaRPr lang="en-CH"/>
          </a:p>
        </p:txBody>
      </p:sp>
      <p:pic>
        <p:nvPicPr>
          <p:cNvPr id="8" name="Picture 7">
            <a:extLst>
              <a:ext uri="{FF2B5EF4-FFF2-40B4-BE49-F238E27FC236}">
                <a16:creationId xmlns:a16="http://schemas.microsoft.com/office/drawing/2014/main" id="{F4488BEB-8740-A6B0-DB22-A7C1C42C8A53}"/>
              </a:ext>
            </a:extLst>
          </p:cNvPr>
          <p:cNvPicPr>
            <a:picLocks noChangeAspect="1"/>
          </p:cNvPicPr>
          <p:nvPr/>
        </p:nvPicPr>
        <p:blipFill>
          <a:blip r:embed="rId4"/>
          <a:stretch>
            <a:fillRect/>
          </a:stretch>
        </p:blipFill>
        <p:spPr>
          <a:xfrm>
            <a:off x="4186512" y="1695449"/>
            <a:ext cx="7776888" cy="3922131"/>
          </a:xfrm>
          <a:prstGeom prst="rect">
            <a:avLst/>
          </a:prstGeom>
        </p:spPr>
      </p:pic>
      <p:sp>
        <p:nvSpPr>
          <p:cNvPr id="3" name="Title 1">
            <a:extLst>
              <a:ext uri="{FF2B5EF4-FFF2-40B4-BE49-F238E27FC236}">
                <a16:creationId xmlns:a16="http://schemas.microsoft.com/office/drawing/2014/main" id="{A590946A-1461-DE81-5BF2-DB3E06FA4CB6}"/>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sz="3200" b="1"/>
              <a:t>- </a:t>
            </a:r>
            <a:r>
              <a:rPr lang="en-US" sz="3200"/>
              <a:t>Geographic Presence in IH Market </a:t>
            </a:r>
            <a:endParaRPr lang="en-GB" sz="3200" b="1"/>
          </a:p>
        </p:txBody>
      </p:sp>
      <p:pic>
        <p:nvPicPr>
          <p:cNvPr id="4" name="Picture 3" descr="A red letter on a black background&#10;&#10;Description automatically generated">
            <a:extLst>
              <a:ext uri="{FF2B5EF4-FFF2-40B4-BE49-F238E27FC236}">
                <a16:creationId xmlns:a16="http://schemas.microsoft.com/office/drawing/2014/main" id="{AD2AD4EE-EFA5-771F-4C9F-1C714C2899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26" y="353008"/>
            <a:ext cx="2049048" cy="464022"/>
          </a:xfrm>
          <a:prstGeom prst="rect">
            <a:avLst/>
          </a:prstGeom>
        </p:spPr>
      </p:pic>
      <p:pic>
        <p:nvPicPr>
          <p:cNvPr id="7" name="Picture 6" descr="A logo with red circles and white letters&#10;&#10;Description automatically generated">
            <a:extLst>
              <a:ext uri="{FF2B5EF4-FFF2-40B4-BE49-F238E27FC236}">
                <a16:creationId xmlns:a16="http://schemas.microsoft.com/office/drawing/2014/main" id="{A1EE03BF-579E-336E-1FEF-848D25E15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2063" y="65034"/>
            <a:ext cx="1455253" cy="751996"/>
          </a:xfrm>
          <a:prstGeom prst="rect">
            <a:avLst/>
          </a:prstGeom>
        </p:spPr>
      </p:pic>
    </p:spTree>
    <p:extLst>
      <p:ext uri="{BB962C8B-B14F-4D97-AF65-F5344CB8AC3E}">
        <p14:creationId xmlns:p14="http://schemas.microsoft.com/office/powerpoint/2010/main" val="2825749499"/>
      </p:ext>
    </p:extLst>
  </p:cSld>
  <p:clrMapOvr>
    <a:masterClrMapping/>
  </p:clrMapOvr>
  <p:transition>
    <p:fade/>
  </p:transition>
  <p:extLst>
    <p:ext uri="{6950BFC3-D8DA-4A85-94F7-54DA5524770B}">
      <p188:commentRel xmlns:p188="http://schemas.microsoft.com/office/powerpoint/2018/8/main" r:id="rId2"/>
    </p:ext>
  </p:extLs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C7E1AA-665F-51F3-86C5-26B2E87C8316}"/>
              </a:ext>
            </a:extLst>
          </p:cNvPr>
          <p:cNvPicPr>
            <a:picLocks noChangeAspect="1"/>
          </p:cNvPicPr>
          <p:nvPr/>
        </p:nvPicPr>
        <p:blipFill>
          <a:blip r:embed="rId2"/>
          <a:stretch>
            <a:fillRect/>
          </a:stretch>
        </p:blipFill>
        <p:spPr>
          <a:xfrm>
            <a:off x="7097021" y="140585"/>
            <a:ext cx="4858428" cy="3743847"/>
          </a:xfrm>
          <a:prstGeom prst="rect">
            <a:avLst/>
          </a:prstGeom>
        </p:spPr>
      </p:pic>
      <p:sp>
        <p:nvSpPr>
          <p:cNvPr id="6" name="TextBox 5">
            <a:extLst>
              <a:ext uri="{FF2B5EF4-FFF2-40B4-BE49-F238E27FC236}">
                <a16:creationId xmlns:a16="http://schemas.microsoft.com/office/drawing/2014/main" id="{35AA72C7-6A94-4DB0-6872-CC36FA35F87D}"/>
              </a:ext>
            </a:extLst>
          </p:cNvPr>
          <p:cNvSpPr txBox="1"/>
          <p:nvPr/>
        </p:nvSpPr>
        <p:spPr>
          <a:xfrm>
            <a:off x="236551" y="1720840"/>
            <a:ext cx="6182138" cy="2308324"/>
          </a:xfrm>
          <a:prstGeom prst="rect">
            <a:avLst/>
          </a:prstGeom>
          <a:noFill/>
        </p:spPr>
        <p:txBody>
          <a:bodyPr wrap="square">
            <a:spAutoFit/>
          </a:bodyPr>
          <a:lstStyle/>
          <a:p>
            <a:pPr algn="l" fontAlgn="base"/>
            <a:r>
              <a:rPr lang="en-US">
                <a:solidFill>
                  <a:srgbClr val="1F1F1F"/>
                </a:solidFill>
                <a:latin typeface="Arial" panose="020B0604020202020204" pitchFamily="34" charset="0"/>
              </a:rPr>
              <a:t>R</a:t>
            </a:r>
            <a:r>
              <a:rPr lang="en-US" b="0" i="0">
                <a:solidFill>
                  <a:srgbClr val="1F1F1F"/>
                </a:solidFill>
                <a:effectLst/>
                <a:latin typeface="Arial" panose="020B0604020202020204" pitchFamily="34" charset="0"/>
              </a:rPr>
              <a:t>ange of gel card systems, comprising of </a:t>
            </a:r>
            <a:r>
              <a:rPr lang="en-US" b="1" i="0">
                <a:solidFill>
                  <a:srgbClr val="1F1F1F"/>
                </a:solidFill>
                <a:effectLst/>
                <a:latin typeface="Arial" panose="020B0604020202020204" pitchFamily="34" charset="0"/>
              </a:rPr>
              <a:t>8 column gel</a:t>
            </a:r>
          </a:p>
          <a:p>
            <a:pPr algn="l" fontAlgn="base"/>
            <a:endParaRPr lang="en-US" b="0" i="0">
              <a:solidFill>
                <a:srgbClr val="1F1F1F"/>
              </a:solidFill>
              <a:effectLst/>
              <a:latin typeface="Arial" panose="020B0604020202020204" pitchFamily="34" charset="0"/>
            </a:endParaRPr>
          </a:p>
          <a:p>
            <a:pPr algn="l" fontAlgn="base"/>
            <a:r>
              <a:rPr lang="en-US" b="0" i="0">
                <a:solidFill>
                  <a:srgbClr val="1F1F1F"/>
                </a:solidFill>
                <a:effectLst/>
                <a:latin typeface="Arial" panose="020B0604020202020204" pitchFamily="34" charset="0"/>
              </a:rPr>
              <a:t>– ABO grouping</a:t>
            </a:r>
            <a:br>
              <a:rPr lang="en-US" b="0" i="0">
                <a:solidFill>
                  <a:srgbClr val="1F1F1F"/>
                </a:solidFill>
                <a:effectLst/>
                <a:latin typeface="Arial" panose="020B0604020202020204" pitchFamily="34" charset="0"/>
              </a:rPr>
            </a:br>
            <a:r>
              <a:rPr lang="en-US" b="0" i="0">
                <a:solidFill>
                  <a:srgbClr val="1F1F1F"/>
                </a:solidFill>
                <a:effectLst/>
                <a:latin typeface="Arial" panose="020B0604020202020204" pitchFamily="34" charset="0"/>
              </a:rPr>
              <a:t>– Rhesus phenotyping</a:t>
            </a:r>
            <a:br>
              <a:rPr lang="en-US" b="0" i="0">
                <a:solidFill>
                  <a:srgbClr val="1F1F1F"/>
                </a:solidFill>
                <a:effectLst/>
                <a:latin typeface="Arial" panose="020B0604020202020204" pitchFamily="34" charset="0"/>
              </a:rPr>
            </a:br>
            <a:r>
              <a:rPr lang="en-US" b="0" i="0">
                <a:solidFill>
                  <a:srgbClr val="1F1F1F"/>
                </a:solidFill>
                <a:effectLst/>
                <a:latin typeface="Arial" panose="020B0604020202020204" pitchFamily="34" charset="0"/>
              </a:rPr>
              <a:t>– Cross matching</a:t>
            </a:r>
            <a:br>
              <a:rPr lang="en-US" b="0" i="0">
                <a:solidFill>
                  <a:srgbClr val="1F1F1F"/>
                </a:solidFill>
                <a:effectLst/>
                <a:latin typeface="Arial" panose="020B0604020202020204" pitchFamily="34" charset="0"/>
              </a:rPr>
            </a:br>
            <a:r>
              <a:rPr lang="en-US" b="0" i="0">
                <a:solidFill>
                  <a:srgbClr val="1F1F1F"/>
                </a:solidFill>
                <a:effectLst/>
                <a:latin typeface="Arial" panose="020B0604020202020204" pitchFamily="34" charset="0"/>
              </a:rPr>
              <a:t>– IAT Testing</a:t>
            </a:r>
            <a:br>
              <a:rPr lang="en-US" b="0" i="0">
                <a:solidFill>
                  <a:srgbClr val="1F1F1F"/>
                </a:solidFill>
                <a:effectLst/>
                <a:latin typeface="Arial" panose="020B0604020202020204" pitchFamily="34" charset="0"/>
              </a:rPr>
            </a:br>
            <a:r>
              <a:rPr lang="en-US" b="0" i="0">
                <a:solidFill>
                  <a:srgbClr val="1F1F1F"/>
                </a:solidFill>
                <a:effectLst/>
                <a:latin typeface="Arial" panose="020B0604020202020204" pitchFamily="34" charset="0"/>
              </a:rPr>
              <a:t>– DAT Testing</a:t>
            </a:r>
            <a:br>
              <a:rPr lang="en-US" b="0" i="0">
                <a:solidFill>
                  <a:srgbClr val="1F1F1F"/>
                </a:solidFill>
                <a:effectLst/>
                <a:latin typeface="Arial" panose="020B0604020202020204" pitchFamily="34" charset="0"/>
              </a:rPr>
            </a:br>
            <a:r>
              <a:rPr lang="en-US" b="0" i="0">
                <a:solidFill>
                  <a:srgbClr val="1F1F1F"/>
                </a:solidFill>
                <a:effectLst/>
                <a:latin typeface="Arial" panose="020B0604020202020204" pitchFamily="34" charset="0"/>
              </a:rPr>
              <a:t>– Internal Quality Control</a:t>
            </a:r>
          </a:p>
        </p:txBody>
      </p:sp>
      <p:pic>
        <p:nvPicPr>
          <p:cNvPr id="8" name="Picture 7">
            <a:extLst>
              <a:ext uri="{FF2B5EF4-FFF2-40B4-BE49-F238E27FC236}">
                <a16:creationId xmlns:a16="http://schemas.microsoft.com/office/drawing/2014/main" id="{2DAA0C77-5909-7A95-AC1B-7A519A8F0FF0}"/>
              </a:ext>
            </a:extLst>
          </p:cNvPr>
          <p:cNvPicPr>
            <a:picLocks noChangeAspect="1"/>
          </p:cNvPicPr>
          <p:nvPr/>
        </p:nvPicPr>
        <p:blipFill>
          <a:blip r:embed="rId3"/>
          <a:stretch>
            <a:fillRect/>
          </a:stretch>
        </p:blipFill>
        <p:spPr>
          <a:xfrm>
            <a:off x="4278137" y="3884432"/>
            <a:ext cx="2346641" cy="2688336"/>
          </a:xfrm>
          <a:prstGeom prst="rect">
            <a:avLst/>
          </a:prstGeom>
        </p:spPr>
      </p:pic>
      <p:pic>
        <p:nvPicPr>
          <p:cNvPr id="5" name="Picture 4">
            <a:extLst>
              <a:ext uri="{FF2B5EF4-FFF2-40B4-BE49-F238E27FC236}">
                <a16:creationId xmlns:a16="http://schemas.microsoft.com/office/drawing/2014/main" id="{BD17E7CA-463C-2383-ACFC-DA5EB52F35E0}"/>
              </a:ext>
            </a:extLst>
          </p:cNvPr>
          <p:cNvPicPr>
            <a:picLocks noChangeAspect="1"/>
          </p:cNvPicPr>
          <p:nvPr/>
        </p:nvPicPr>
        <p:blipFill>
          <a:blip r:embed="rId4"/>
          <a:stretch>
            <a:fillRect/>
          </a:stretch>
        </p:blipFill>
        <p:spPr>
          <a:xfrm>
            <a:off x="771490" y="4029164"/>
            <a:ext cx="2346641" cy="2688336"/>
          </a:xfrm>
          <a:prstGeom prst="rect">
            <a:avLst/>
          </a:prstGeom>
        </p:spPr>
      </p:pic>
      <p:pic>
        <p:nvPicPr>
          <p:cNvPr id="9" name="Picture 8">
            <a:extLst>
              <a:ext uri="{FF2B5EF4-FFF2-40B4-BE49-F238E27FC236}">
                <a16:creationId xmlns:a16="http://schemas.microsoft.com/office/drawing/2014/main" id="{9FB5B562-91FF-6857-B393-B5E89F6900E4}"/>
              </a:ext>
            </a:extLst>
          </p:cNvPr>
          <p:cNvPicPr>
            <a:picLocks noChangeAspect="1"/>
          </p:cNvPicPr>
          <p:nvPr/>
        </p:nvPicPr>
        <p:blipFill>
          <a:blip r:embed="rId5"/>
          <a:stretch>
            <a:fillRect/>
          </a:stretch>
        </p:blipFill>
        <p:spPr>
          <a:xfrm>
            <a:off x="7707828" y="3877056"/>
            <a:ext cx="2602058" cy="2980944"/>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3E7C00AA-EC1D-BACA-C1EB-C837D30F2C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2" name="Title 1">
            <a:extLst>
              <a:ext uri="{FF2B5EF4-FFF2-40B4-BE49-F238E27FC236}">
                <a16:creationId xmlns:a16="http://schemas.microsoft.com/office/drawing/2014/main" id="{254FF2AE-B225-90CC-2ADC-5A0FA7A0D59D}"/>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Technology</a:t>
            </a:r>
            <a:endParaRPr lang="en-GB" b="1"/>
          </a:p>
        </p:txBody>
      </p:sp>
      <p:pic>
        <p:nvPicPr>
          <p:cNvPr id="13" name="Picture 12" descr="A red letter on a black background&#10;&#10;Description automatically generated">
            <a:extLst>
              <a:ext uri="{FF2B5EF4-FFF2-40B4-BE49-F238E27FC236}">
                <a16:creationId xmlns:a16="http://schemas.microsoft.com/office/drawing/2014/main" id="{B9612DC7-6FBD-906E-2E1C-73685211FA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226" y="418325"/>
            <a:ext cx="2049048" cy="464022"/>
          </a:xfrm>
          <a:prstGeom prst="rect">
            <a:avLst/>
          </a:prstGeom>
        </p:spPr>
      </p:pic>
      <p:pic>
        <p:nvPicPr>
          <p:cNvPr id="14" name="Picture 13" descr="A logo with red circles and white letters&#10;&#10;Description automatically generated">
            <a:extLst>
              <a:ext uri="{FF2B5EF4-FFF2-40B4-BE49-F238E27FC236}">
                <a16:creationId xmlns:a16="http://schemas.microsoft.com/office/drawing/2014/main" id="{0CBBD114-6F96-CF21-6245-B98D7D6C3A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2063" y="130351"/>
            <a:ext cx="1455253" cy="751996"/>
          </a:xfrm>
          <a:prstGeom prst="rect">
            <a:avLst/>
          </a:prstGeom>
        </p:spPr>
      </p:pic>
    </p:spTree>
    <p:extLst>
      <p:ext uri="{BB962C8B-B14F-4D97-AF65-F5344CB8AC3E}">
        <p14:creationId xmlns:p14="http://schemas.microsoft.com/office/powerpoint/2010/main" val="1989238487"/>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97958-B176-041D-2C8B-BC7380058D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AD98150-434D-06E5-A16C-7A1C7FB0F987}"/>
              </a:ext>
            </a:extLst>
          </p:cNvPr>
          <p:cNvPicPr>
            <a:picLocks noChangeAspect="1"/>
          </p:cNvPicPr>
          <p:nvPr/>
        </p:nvPicPr>
        <p:blipFill>
          <a:blip r:embed="rId2"/>
          <a:stretch>
            <a:fillRect/>
          </a:stretch>
        </p:blipFill>
        <p:spPr>
          <a:xfrm>
            <a:off x="420391" y="1359673"/>
            <a:ext cx="6018833" cy="4138653"/>
          </a:xfrm>
          <a:prstGeom prst="rect">
            <a:avLst/>
          </a:prstGeom>
        </p:spPr>
      </p:pic>
      <p:pic>
        <p:nvPicPr>
          <p:cNvPr id="8" name="Picture 7">
            <a:extLst>
              <a:ext uri="{FF2B5EF4-FFF2-40B4-BE49-F238E27FC236}">
                <a16:creationId xmlns:a16="http://schemas.microsoft.com/office/drawing/2014/main" id="{D4DD2058-A19A-3160-6682-1F25431A0909}"/>
              </a:ext>
            </a:extLst>
          </p:cNvPr>
          <p:cNvPicPr>
            <a:picLocks noChangeAspect="1"/>
          </p:cNvPicPr>
          <p:nvPr/>
        </p:nvPicPr>
        <p:blipFill>
          <a:blip r:embed="rId3"/>
          <a:srcRect t="3633"/>
          <a:stretch/>
        </p:blipFill>
        <p:spPr>
          <a:xfrm>
            <a:off x="6369711" y="1359673"/>
            <a:ext cx="5615563" cy="4047214"/>
          </a:xfrm>
          <a:prstGeom prst="rect">
            <a:avLst/>
          </a:prstGeom>
        </p:spPr>
      </p:pic>
      <p:pic>
        <p:nvPicPr>
          <p:cNvPr id="10" name="Picture 9">
            <a:extLst>
              <a:ext uri="{FF2B5EF4-FFF2-40B4-BE49-F238E27FC236}">
                <a16:creationId xmlns:a16="http://schemas.microsoft.com/office/drawing/2014/main" id="{D5AEB316-25C1-1B43-FD77-1A91AC78D5CA}"/>
              </a:ext>
            </a:extLst>
          </p:cNvPr>
          <p:cNvPicPr>
            <a:picLocks noChangeAspect="1"/>
          </p:cNvPicPr>
          <p:nvPr/>
        </p:nvPicPr>
        <p:blipFill>
          <a:blip r:embed="rId4"/>
          <a:stretch>
            <a:fillRect/>
          </a:stretch>
        </p:blipFill>
        <p:spPr>
          <a:xfrm>
            <a:off x="9907143" y="0"/>
            <a:ext cx="2007589" cy="2299914"/>
          </a:xfrm>
          <a:prstGeom prst="rect">
            <a:avLst/>
          </a:prstGeom>
        </p:spPr>
      </p:pic>
      <p:pic>
        <p:nvPicPr>
          <p:cNvPr id="12" name="Picture 11">
            <a:extLst>
              <a:ext uri="{FF2B5EF4-FFF2-40B4-BE49-F238E27FC236}">
                <a16:creationId xmlns:a16="http://schemas.microsoft.com/office/drawing/2014/main" id="{16B83506-6051-B0A9-5816-5CDEADA297D3}"/>
              </a:ext>
            </a:extLst>
          </p:cNvPr>
          <p:cNvPicPr>
            <a:picLocks noChangeAspect="1"/>
          </p:cNvPicPr>
          <p:nvPr/>
        </p:nvPicPr>
        <p:blipFill>
          <a:blip r:embed="rId5"/>
          <a:srcRect l="10926" t="9532" r="12184" b="32487"/>
          <a:stretch/>
        </p:blipFill>
        <p:spPr>
          <a:xfrm>
            <a:off x="399272" y="4224527"/>
            <a:ext cx="2520835" cy="2177763"/>
          </a:xfrm>
          <a:prstGeom prst="rect">
            <a:avLst/>
          </a:prstGeom>
        </p:spPr>
      </p:pic>
      <p:pic>
        <p:nvPicPr>
          <p:cNvPr id="6" name="Picture 5">
            <a:extLst>
              <a:ext uri="{FF2B5EF4-FFF2-40B4-BE49-F238E27FC236}">
                <a16:creationId xmlns:a16="http://schemas.microsoft.com/office/drawing/2014/main" id="{0D332FF9-53AC-5AD2-ACB0-95ABE0EB8C39}"/>
              </a:ext>
            </a:extLst>
          </p:cNvPr>
          <p:cNvPicPr>
            <a:picLocks noChangeAspect="1"/>
          </p:cNvPicPr>
          <p:nvPr/>
        </p:nvPicPr>
        <p:blipFill>
          <a:blip r:embed="rId6"/>
          <a:stretch>
            <a:fillRect/>
          </a:stretch>
        </p:blipFill>
        <p:spPr>
          <a:xfrm>
            <a:off x="10015340" y="4509783"/>
            <a:ext cx="1969934" cy="2256777"/>
          </a:xfrm>
          <a:prstGeom prst="rect">
            <a:avLst/>
          </a:prstGeom>
        </p:spPr>
      </p:pic>
      <p:pic>
        <p:nvPicPr>
          <p:cNvPr id="4" name="Picture 3">
            <a:extLst>
              <a:ext uri="{FF2B5EF4-FFF2-40B4-BE49-F238E27FC236}">
                <a16:creationId xmlns:a16="http://schemas.microsoft.com/office/drawing/2014/main" id="{93E48DF0-8BBC-A097-E756-6F7A786CB8DB}"/>
              </a:ext>
            </a:extLst>
          </p:cNvPr>
          <p:cNvPicPr>
            <a:picLocks noChangeAspect="1"/>
          </p:cNvPicPr>
          <p:nvPr/>
        </p:nvPicPr>
        <p:blipFill>
          <a:blip r:embed="rId7"/>
          <a:stretch>
            <a:fillRect/>
          </a:stretch>
        </p:blipFill>
        <p:spPr>
          <a:xfrm>
            <a:off x="6096000" y="4783826"/>
            <a:ext cx="1810540" cy="2074173"/>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9996CAE6-8617-6BFE-F4DF-269AD1D12D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C65C3721-53F3-59DA-432A-766CE72DA5E3}"/>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Cards Portfolio</a:t>
            </a:r>
            <a:endParaRPr lang="en-GB" b="1"/>
          </a:p>
        </p:txBody>
      </p:sp>
      <p:pic>
        <p:nvPicPr>
          <p:cNvPr id="9" name="Picture 8" descr="A red letter on a black background&#10;&#10;Description automatically generated">
            <a:extLst>
              <a:ext uri="{FF2B5EF4-FFF2-40B4-BE49-F238E27FC236}">
                <a16:creationId xmlns:a16="http://schemas.microsoft.com/office/drawing/2014/main" id="{77177463-B07F-E6E3-71E4-88AB7E7DC8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226" y="418325"/>
            <a:ext cx="2049048" cy="464022"/>
          </a:xfrm>
          <a:prstGeom prst="rect">
            <a:avLst/>
          </a:prstGeom>
        </p:spPr>
      </p:pic>
      <p:pic>
        <p:nvPicPr>
          <p:cNvPr id="11" name="Picture 10" descr="A logo with red circles and white letters&#10;&#10;Description automatically generated">
            <a:extLst>
              <a:ext uri="{FF2B5EF4-FFF2-40B4-BE49-F238E27FC236}">
                <a16:creationId xmlns:a16="http://schemas.microsoft.com/office/drawing/2014/main" id="{A7E8B36C-99ED-7E7F-FD5B-CA25C4C958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2063" y="130351"/>
            <a:ext cx="1455253" cy="751996"/>
          </a:xfrm>
          <a:prstGeom prst="rect">
            <a:avLst/>
          </a:prstGeom>
        </p:spPr>
      </p:pic>
    </p:spTree>
    <p:extLst>
      <p:ext uri="{BB962C8B-B14F-4D97-AF65-F5344CB8AC3E}">
        <p14:creationId xmlns:p14="http://schemas.microsoft.com/office/powerpoint/2010/main" val="1104550910"/>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28E27-3F8E-1461-C4FA-08E2788B35C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B94F28-0E9F-EFCE-5CD5-FF2F8875FEA6}"/>
              </a:ext>
            </a:extLst>
          </p:cNvPr>
          <p:cNvPicPr>
            <a:picLocks noChangeAspect="1"/>
          </p:cNvPicPr>
          <p:nvPr/>
        </p:nvPicPr>
        <p:blipFill>
          <a:blip r:embed="rId2"/>
          <a:srcRect t="12714"/>
          <a:stretch/>
        </p:blipFill>
        <p:spPr>
          <a:xfrm>
            <a:off x="982433" y="1902731"/>
            <a:ext cx="4867954" cy="507226"/>
          </a:xfrm>
          <a:prstGeom prst="rect">
            <a:avLst/>
          </a:prstGeom>
        </p:spPr>
      </p:pic>
      <p:pic>
        <p:nvPicPr>
          <p:cNvPr id="5" name="Picture 4">
            <a:extLst>
              <a:ext uri="{FF2B5EF4-FFF2-40B4-BE49-F238E27FC236}">
                <a16:creationId xmlns:a16="http://schemas.microsoft.com/office/drawing/2014/main" id="{774F1B3D-4062-1545-1017-F23BFC899AD5}"/>
              </a:ext>
            </a:extLst>
          </p:cNvPr>
          <p:cNvPicPr>
            <a:picLocks noChangeAspect="1"/>
          </p:cNvPicPr>
          <p:nvPr/>
        </p:nvPicPr>
        <p:blipFill>
          <a:blip r:embed="rId3"/>
          <a:stretch>
            <a:fillRect/>
          </a:stretch>
        </p:blipFill>
        <p:spPr>
          <a:xfrm>
            <a:off x="7269360" y="652614"/>
            <a:ext cx="2773920" cy="3182388"/>
          </a:xfrm>
          <a:prstGeom prst="rect">
            <a:avLst/>
          </a:prstGeom>
        </p:spPr>
      </p:pic>
      <p:pic>
        <p:nvPicPr>
          <p:cNvPr id="6" name="Picture 5">
            <a:extLst>
              <a:ext uri="{FF2B5EF4-FFF2-40B4-BE49-F238E27FC236}">
                <a16:creationId xmlns:a16="http://schemas.microsoft.com/office/drawing/2014/main" id="{DF0CADFF-8C3B-7082-271A-134F7991BF9B}"/>
              </a:ext>
            </a:extLst>
          </p:cNvPr>
          <p:cNvPicPr>
            <a:picLocks noChangeAspect="1"/>
          </p:cNvPicPr>
          <p:nvPr/>
        </p:nvPicPr>
        <p:blipFill>
          <a:blip r:embed="rId4"/>
          <a:stretch>
            <a:fillRect/>
          </a:stretch>
        </p:blipFill>
        <p:spPr>
          <a:xfrm>
            <a:off x="2525214" y="3526875"/>
            <a:ext cx="2218932" cy="2542031"/>
          </a:xfrm>
          <a:prstGeom prst="rect">
            <a:avLst/>
          </a:prstGeom>
        </p:spPr>
      </p:pic>
      <p:pic>
        <p:nvPicPr>
          <p:cNvPr id="8" name="Picture 7">
            <a:extLst>
              <a:ext uri="{FF2B5EF4-FFF2-40B4-BE49-F238E27FC236}">
                <a16:creationId xmlns:a16="http://schemas.microsoft.com/office/drawing/2014/main" id="{4EBFC0C8-827F-8554-16EE-CCA2EDE97AE0}"/>
              </a:ext>
            </a:extLst>
          </p:cNvPr>
          <p:cNvPicPr>
            <a:picLocks noChangeAspect="1"/>
          </p:cNvPicPr>
          <p:nvPr/>
        </p:nvPicPr>
        <p:blipFill>
          <a:blip r:embed="rId5"/>
          <a:stretch>
            <a:fillRect/>
          </a:stretch>
        </p:blipFill>
        <p:spPr>
          <a:xfrm>
            <a:off x="5580928" y="3971481"/>
            <a:ext cx="2218932" cy="2542031"/>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07068201-C59F-3E10-2C08-487E9C8E03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3F9E6969-CD9A-BBBA-BC79-0B7BD34FD2A2}"/>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QC</a:t>
            </a:r>
            <a:endParaRPr lang="en-GB" b="1"/>
          </a:p>
        </p:txBody>
      </p:sp>
      <p:pic>
        <p:nvPicPr>
          <p:cNvPr id="9" name="Picture 8" descr="A red letter on a black background&#10;&#10;Description automatically generated">
            <a:extLst>
              <a:ext uri="{FF2B5EF4-FFF2-40B4-BE49-F238E27FC236}">
                <a16:creationId xmlns:a16="http://schemas.microsoft.com/office/drawing/2014/main" id="{7C93DEB0-AC2A-50E0-6398-C2AA0AAFAD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226" y="418325"/>
            <a:ext cx="2049048" cy="464022"/>
          </a:xfrm>
          <a:prstGeom prst="rect">
            <a:avLst/>
          </a:prstGeom>
        </p:spPr>
      </p:pic>
      <p:pic>
        <p:nvPicPr>
          <p:cNvPr id="10" name="Picture 9" descr="A logo with red circles and white letters&#10;&#10;Description automatically generated">
            <a:extLst>
              <a:ext uri="{FF2B5EF4-FFF2-40B4-BE49-F238E27FC236}">
                <a16:creationId xmlns:a16="http://schemas.microsoft.com/office/drawing/2014/main" id="{73E22472-5A3A-C6F6-5273-FDAA75AAF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2063" y="130351"/>
            <a:ext cx="1455253" cy="751996"/>
          </a:xfrm>
          <a:prstGeom prst="rect">
            <a:avLst/>
          </a:prstGeom>
        </p:spPr>
      </p:pic>
    </p:spTree>
    <p:extLst>
      <p:ext uri="{BB962C8B-B14F-4D97-AF65-F5344CB8AC3E}">
        <p14:creationId xmlns:p14="http://schemas.microsoft.com/office/powerpoint/2010/main" val="2894551234"/>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8BD56-8D7F-4FF6-8AAB-9BC792FAA1B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CA604E7-D4B9-0D23-E1B2-A671D428AD5A}"/>
              </a:ext>
            </a:extLst>
          </p:cNvPr>
          <p:cNvPicPr>
            <a:picLocks noChangeAspect="1"/>
          </p:cNvPicPr>
          <p:nvPr/>
        </p:nvPicPr>
        <p:blipFill>
          <a:blip r:embed="rId2"/>
          <a:srcRect t="9780"/>
          <a:stretch/>
        </p:blipFill>
        <p:spPr>
          <a:xfrm>
            <a:off x="-55659" y="1343769"/>
            <a:ext cx="12192000" cy="4445679"/>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B053EDD8-F099-0E1F-2590-FB48759A2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5" name="Title 1">
            <a:extLst>
              <a:ext uri="{FF2B5EF4-FFF2-40B4-BE49-F238E27FC236}">
                <a16:creationId xmlns:a16="http://schemas.microsoft.com/office/drawing/2014/main" id="{F83147DC-55EB-A972-C16E-0E2E88BB3865}"/>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pic>
        <p:nvPicPr>
          <p:cNvPr id="6" name="Picture 5" descr="A red letter on a black background&#10;&#10;Description automatically generated">
            <a:extLst>
              <a:ext uri="{FF2B5EF4-FFF2-40B4-BE49-F238E27FC236}">
                <a16:creationId xmlns:a16="http://schemas.microsoft.com/office/drawing/2014/main" id="{C656444E-52AF-B8F9-65CB-140E45698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26" y="418325"/>
            <a:ext cx="2049048" cy="464022"/>
          </a:xfrm>
          <a:prstGeom prst="rect">
            <a:avLst/>
          </a:prstGeom>
        </p:spPr>
      </p:pic>
      <p:pic>
        <p:nvPicPr>
          <p:cNvPr id="7" name="Picture 6" descr="A logo with red circles and white letters&#10;&#10;Description automatically generated">
            <a:extLst>
              <a:ext uri="{FF2B5EF4-FFF2-40B4-BE49-F238E27FC236}">
                <a16:creationId xmlns:a16="http://schemas.microsoft.com/office/drawing/2014/main" id="{AB87602B-4271-F3DC-9B0B-1DA63071D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063" y="130351"/>
            <a:ext cx="1455253" cy="751996"/>
          </a:xfrm>
          <a:prstGeom prst="rect">
            <a:avLst/>
          </a:prstGeom>
        </p:spPr>
      </p:pic>
    </p:spTree>
    <p:extLst>
      <p:ext uri="{BB962C8B-B14F-4D97-AF65-F5344CB8AC3E}">
        <p14:creationId xmlns:p14="http://schemas.microsoft.com/office/powerpoint/2010/main" val="99009973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6EBBD401-EDDF-7EAC-D476-A7020525559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82" t="13424" r="2422" b="7420"/>
          <a:stretch/>
        </p:blipFill>
        <p:spPr bwMode="auto">
          <a:xfrm>
            <a:off x="310946" y="1204111"/>
            <a:ext cx="5440469" cy="261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hape 1142">
            <a:extLst>
              <a:ext uri="{FF2B5EF4-FFF2-40B4-BE49-F238E27FC236}">
                <a16:creationId xmlns:a16="http://schemas.microsoft.com/office/drawing/2014/main" id="{D2ED7FA9-9861-BEAF-C886-29517B851B8F}"/>
              </a:ext>
            </a:extLst>
          </p:cNvPr>
          <p:cNvSpPr>
            <a:spLocks noChangeArrowheads="1"/>
          </p:cNvSpPr>
          <p:nvPr/>
        </p:nvSpPr>
        <p:spPr bwMode="auto">
          <a:xfrm>
            <a:off x="7989979" y="753355"/>
            <a:ext cx="4023345" cy="521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nchor="ctr">
            <a:spAutoFit/>
          </a:bodyPr>
          <a:lstStyle/>
          <a:p>
            <a:pPr marL="285750" lvl="1" indent="-285750">
              <a:lnSpc>
                <a:spcPct val="150000"/>
              </a:lnSpc>
              <a:buClr>
                <a:schemeClr val="tx1"/>
              </a:buClr>
              <a:buSzPct val="100000"/>
              <a:buFont typeface="Wingdings" panose="05000000000000000000" pitchFamily="2" charset="2"/>
              <a:buChar char="ü"/>
            </a:pPr>
            <a:r>
              <a:rPr lang="en-US">
                <a:latin typeface="Helvetica Neue Light" panose="02000403000000020004" pitchFamily="2" charset="0"/>
                <a:ea typeface="Helvetica Neue Light" panose="02000403000000020004" pitchFamily="2" charset="0"/>
                <a:sym typeface="Helvetica Neue"/>
              </a:rPr>
              <a:t>No Microscopy is required</a:t>
            </a:r>
          </a:p>
          <a:p>
            <a:pPr marL="285750" lvl="1" indent="-285750">
              <a:lnSpc>
                <a:spcPct val="150000"/>
              </a:lnSpc>
              <a:buClr>
                <a:schemeClr val="tx1"/>
              </a:buClr>
              <a:buSzPct val="100000"/>
              <a:buFont typeface="Wingdings" panose="05000000000000000000" pitchFamily="2" charset="2"/>
              <a:buChar char="ü"/>
            </a:pPr>
            <a:r>
              <a:rPr lang="en-US">
                <a:latin typeface="Helvetica Neue Light" panose="02000403000000020004" pitchFamily="2" charset="0"/>
                <a:ea typeface="Helvetica Neue Light" panose="02000403000000020004" pitchFamily="2" charset="0"/>
                <a:sym typeface="Helvetica Neue"/>
              </a:rPr>
              <a:t>No Wash IAT principle</a:t>
            </a:r>
          </a:p>
          <a:p>
            <a:pPr marL="285750" lvl="1" indent="-285750">
              <a:lnSpc>
                <a:spcPct val="150000"/>
              </a:lnSpc>
              <a:spcBef>
                <a:spcPts val="230"/>
              </a:spcBef>
              <a:buClr>
                <a:schemeClr val="tx1"/>
              </a:buClr>
              <a:buSzPct val="100000"/>
              <a:buFont typeface="Wingdings" panose="05000000000000000000" pitchFamily="2" charset="2"/>
              <a:buChar char="ü"/>
            </a:pPr>
            <a:r>
              <a:rPr lang="en-US">
                <a:latin typeface="Helvetica Neue Light" panose="02000403000000020004" pitchFamily="2" charset="0"/>
                <a:ea typeface="Helvetica Neue Light" panose="02000403000000020004" pitchFamily="2" charset="0"/>
                <a:sym typeface="Helvetica Neue"/>
              </a:rPr>
              <a:t>Detect Mixed field</a:t>
            </a:r>
          </a:p>
          <a:p>
            <a:pPr marL="285750" lvl="1" indent="-285750">
              <a:lnSpc>
                <a:spcPct val="150000"/>
              </a:lnSpc>
              <a:spcBef>
                <a:spcPts val="230"/>
              </a:spcBef>
              <a:buClr>
                <a:schemeClr val="tx1"/>
              </a:buClr>
              <a:buSzPct val="100000"/>
              <a:buFont typeface="Wingdings" panose="05000000000000000000" pitchFamily="2" charset="2"/>
              <a:buChar char="ü"/>
            </a:pPr>
            <a:r>
              <a:rPr lang="en-US">
                <a:latin typeface="Helvetica Neue Light" panose="02000403000000020004" pitchFamily="2" charset="0"/>
                <a:ea typeface="Helvetica Neue Light" panose="02000403000000020004" pitchFamily="2" charset="0"/>
                <a:sym typeface="Helvetica Neue"/>
              </a:rPr>
              <a:t>Simple and Rapid to perform</a:t>
            </a:r>
          </a:p>
          <a:p>
            <a:pPr marL="285750" lvl="1" indent="-285750">
              <a:lnSpc>
                <a:spcPct val="150000"/>
              </a:lnSpc>
              <a:spcBef>
                <a:spcPts val="230"/>
              </a:spcBef>
              <a:buClr>
                <a:schemeClr val="tx1"/>
              </a:buClr>
              <a:buSzPct val="100000"/>
              <a:buFont typeface="Wingdings" panose="05000000000000000000" pitchFamily="2" charset="2"/>
              <a:buChar char="ü"/>
            </a:pPr>
            <a:r>
              <a:rPr lang="en-US">
                <a:latin typeface="Helvetica Neue Light" panose="02000403000000020004" pitchFamily="2" charset="0"/>
                <a:ea typeface="Helvetica Neue Light" panose="02000403000000020004" pitchFamily="2" charset="0"/>
                <a:sym typeface="Helvetica Neue"/>
              </a:rPr>
              <a:t>Easy and standardized </a:t>
            </a:r>
            <a:br>
              <a:rPr lang="en-US">
                <a:latin typeface="Helvetica Neue Light" panose="02000403000000020004" pitchFamily="2" charset="0"/>
                <a:ea typeface="Helvetica Neue Light" panose="02000403000000020004" pitchFamily="2" charset="0"/>
                <a:sym typeface="Helvetica Neue"/>
              </a:rPr>
            </a:br>
            <a:r>
              <a:rPr lang="en-US">
                <a:latin typeface="Helvetica Neue Light" panose="02000403000000020004" pitchFamily="2" charset="0"/>
                <a:ea typeface="Helvetica Neue Light" panose="02000403000000020004" pitchFamily="2" charset="0"/>
                <a:sym typeface="Helvetica Neue"/>
              </a:rPr>
              <a:t>Interpretations</a:t>
            </a:r>
          </a:p>
          <a:p>
            <a:pPr marL="285750" lvl="1" indent="-285750">
              <a:lnSpc>
                <a:spcPct val="150000"/>
              </a:lnSpc>
              <a:spcBef>
                <a:spcPts val="230"/>
              </a:spcBef>
              <a:buClr>
                <a:schemeClr val="tx1"/>
              </a:buClr>
              <a:buSzPct val="100000"/>
              <a:buFont typeface="Wingdings" panose="05000000000000000000" pitchFamily="2" charset="2"/>
              <a:buChar char="ü"/>
            </a:pPr>
            <a:r>
              <a:rPr lang="en-US">
                <a:latin typeface="Helvetica Neue Light" panose="02000403000000020004" pitchFamily="2" charset="0"/>
                <a:ea typeface="Helvetica Neue Light" panose="02000403000000020004" pitchFamily="2" charset="0"/>
                <a:sym typeface="Helvetica Neue"/>
              </a:rPr>
              <a:t>Easy Grading for positive results</a:t>
            </a:r>
          </a:p>
          <a:p>
            <a:pPr marL="285750" lvl="1" indent="-285750">
              <a:lnSpc>
                <a:spcPct val="150000"/>
              </a:lnSpc>
              <a:spcBef>
                <a:spcPts val="230"/>
              </a:spcBef>
              <a:buClr>
                <a:schemeClr val="tx1"/>
              </a:buClr>
              <a:buSzPct val="100000"/>
              <a:buFont typeface="Wingdings" panose="05000000000000000000" pitchFamily="2" charset="2"/>
              <a:buChar char="ü"/>
            </a:pPr>
            <a:r>
              <a:rPr lang="en-US">
                <a:latin typeface="Helvetica Neue Light" panose="02000403000000020004" pitchFamily="2" charset="0"/>
                <a:ea typeface="Helvetica Neue Light" panose="02000403000000020004" pitchFamily="2" charset="0"/>
                <a:sym typeface="Helvetica Neue"/>
              </a:rPr>
              <a:t>Easy handling of large batches</a:t>
            </a:r>
          </a:p>
          <a:p>
            <a:pPr marL="285750" lvl="1" indent="-285750">
              <a:lnSpc>
                <a:spcPct val="150000"/>
              </a:lnSpc>
              <a:spcBef>
                <a:spcPts val="230"/>
              </a:spcBef>
              <a:buClr>
                <a:schemeClr val="tx1"/>
              </a:buClr>
              <a:buSzPct val="100000"/>
              <a:buFont typeface="Wingdings" panose="05000000000000000000" pitchFamily="2" charset="2"/>
              <a:buChar char="ü"/>
            </a:pPr>
            <a:r>
              <a:rPr lang="en-US">
                <a:latin typeface="Helvetica Neue Light" panose="02000403000000020004" pitchFamily="2" charset="0"/>
                <a:ea typeface="Helvetica Neue Light" panose="02000403000000020004" pitchFamily="2" charset="0"/>
                <a:sym typeface="Helvetica Neue"/>
              </a:rPr>
              <a:t>Small Sample volumes</a:t>
            </a:r>
          </a:p>
          <a:p>
            <a:pPr marL="285750" lvl="1" indent="-285750">
              <a:lnSpc>
                <a:spcPct val="150000"/>
              </a:lnSpc>
              <a:spcBef>
                <a:spcPts val="230"/>
              </a:spcBef>
              <a:buClr>
                <a:schemeClr val="tx1"/>
              </a:buClr>
              <a:buSzPct val="100000"/>
              <a:buFont typeface="Wingdings" panose="05000000000000000000" pitchFamily="2" charset="2"/>
              <a:buChar char="ü"/>
            </a:pPr>
            <a:r>
              <a:rPr lang="en-US">
                <a:latin typeface="Helvetica Neue Light" panose="02000403000000020004" pitchFamily="2" charset="0"/>
                <a:ea typeface="Helvetica Neue Light" panose="02000403000000020004" pitchFamily="2" charset="0"/>
                <a:sym typeface="Helvetica Neue"/>
              </a:rPr>
              <a:t>Wide Range of test Combinations</a:t>
            </a:r>
            <a:endParaRPr lang="en-US">
              <a:latin typeface="Helvetica Neue Light" panose="02000403000000020004" pitchFamily="2" charset="0"/>
              <a:ea typeface="Helvetica Neue Light" panose="02000403000000020004" pitchFamily="2" charset="0"/>
              <a:sym typeface="Arial"/>
            </a:endParaRPr>
          </a:p>
          <a:p>
            <a:pPr marL="285750" lvl="1" indent="-285750">
              <a:lnSpc>
                <a:spcPct val="150000"/>
              </a:lnSpc>
              <a:spcBef>
                <a:spcPts val="230"/>
              </a:spcBef>
              <a:buClr>
                <a:schemeClr val="tx1"/>
              </a:buClr>
              <a:buSzPct val="100000"/>
              <a:buFont typeface="Wingdings" panose="05000000000000000000" pitchFamily="2" charset="2"/>
              <a:buChar char="ü"/>
            </a:pPr>
            <a:r>
              <a:rPr lang="en-US">
                <a:latin typeface="Helvetica Neue Light" panose="02000403000000020004" pitchFamily="2" charset="0"/>
                <a:ea typeface="Helvetica Neue Light" panose="02000403000000020004" pitchFamily="2" charset="0"/>
                <a:sym typeface="Helvetica Neue"/>
              </a:rPr>
              <a:t>Stable Reactions</a:t>
            </a:r>
            <a:endParaRPr lang="en-US">
              <a:latin typeface="Helvetica Neue Light" panose="02000403000000020004" pitchFamily="2" charset="0"/>
              <a:ea typeface="Helvetica Neue Light" panose="02000403000000020004" pitchFamily="2" charset="0"/>
              <a:sym typeface="Arial"/>
            </a:endParaRPr>
          </a:p>
          <a:p>
            <a:pPr marL="285750" lvl="1" indent="-285750">
              <a:lnSpc>
                <a:spcPct val="150000"/>
              </a:lnSpc>
              <a:spcBef>
                <a:spcPts val="230"/>
              </a:spcBef>
              <a:buClr>
                <a:schemeClr val="tx1"/>
              </a:buClr>
              <a:buSzPct val="100000"/>
              <a:buFont typeface="Wingdings" panose="05000000000000000000" pitchFamily="2" charset="2"/>
              <a:buChar char="ü"/>
            </a:pPr>
            <a:r>
              <a:rPr lang="en-US">
                <a:latin typeface="Helvetica Neue Light" panose="02000403000000020004" pitchFamily="2" charset="0"/>
                <a:ea typeface="Helvetica Neue Light" panose="02000403000000020004" pitchFamily="2" charset="0"/>
                <a:sym typeface="Helvetica Neue"/>
              </a:rPr>
              <a:t>Automation</a:t>
            </a:r>
          </a:p>
        </p:txBody>
      </p:sp>
      <p:pic>
        <p:nvPicPr>
          <p:cNvPr id="5" name="Picture 4">
            <a:extLst>
              <a:ext uri="{FF2B5EF4-FFF2-40B4-BE49-F238E27FC236}">
                <a16:creationId xmlns:a16="http://schemas.microsoft.com/office/drawing/2014/main" id="{6DD05B93-8E3E-9C25-977A-7F8F4FE623BD}"/>
              </a:ext>
            </a:extLst>
          </p:cNvPr>
          <p:cNvPicPr>
            <a:picLocks noChangeAspect="1"/>
          </p:cNvPicPr>
          <p:nvPr/>
        </p:nvPicPr>
        <p:blipFill>
          <a:blip r:embed="rId3"/>
          <a:stretch>
            <a:fillRect/>
          </a:stretch>
        </p:blipFill>
        <p:spPr>
          <a:xfrm>
            <a:off x="4592278" y="3200092"/>
            <a:ext cx="3342423" cy="3829113"/>
          </a:xfrm>
          <a:prstGeom prst="rect">
            <a:avLst/>
          </a:prstGeom>
        </p:spPr>
      </p:pic>
      <p:pic>
        <p:nvPicPr>
          <p:cNvPr id="6" name="Picture 5" descr="A green and white sign with white letters&#10;&#10;Description automatically generated">
            <a:extLst>
              <a:ext uri="{FF2B5EF4-FFF2-40B4-BE49-F238E27FC236}">
                <a16:creationId xmlns:a16="http://schemas.microsoft.com/office/drawing/2014/main" id="{7260B70B-BAFC-5180-DDF8-8F11EC2DD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7" name="Google Shape;111;p16">
            <a:extLst>
              <a:ext uri="{FF2B5EF4-FFF2-40B4-BE49-F238E27FC236}">
                <a16:creationId xmlns:a16="http://schemas.microsoft.com/office/drawing/2014/main" id="{545E1A65-9DD3-766F-949A-55B7E1C6A0A3}"/>
              </a:ext>
            </a:extLst>
          </p:cNvPr>
          <p:cNvSpPr txBox="1">
            <a:spLocks/>
          </p:cNvSpPr>
          <p:nvPr/>
        </p:nvSpPr>
        <p:spPr>
          <a:xfrm>
            <a:off x="2091559" y="289698"/>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Gel Technology</a:t>
            </a:r>
          </a:p>
        </p:txBody>
      </p:sp>
      <p:pic>
        <p:nvPicPr>
          <p:cNvPr id="8" name="Picture 5" descr="Gelpos">
            <a:extLst>
              <a:ext uri="{FF2B5EF4-FFF2-40B4-BE49-F238E27FC236}">
                <a16:creationId xmlns:a16="http://schemas.microsoft.com/office/drawing/2014/main" id="{5BBA4F6F-7728-76EC-199D-6C07E84C6F1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73643" y="4764396"/>
            <a:ext cx="1663357" cy="1290638"/>
          </a:xfrm>
          <a:prstGeom prst="rect">
            <a:avLst/>
          </a:prstGeom>
          <a:noFill/>
          <a:ln w="952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9C80D746-F4F5-D299-8421-09CA6401570C}"/>
              </a:ext>
            </a:extLst>
          </p:cNvPr>
          <p:cNvSpPr/>
          <p:nvPr/>
        </p:nvSpPr>
        <p:spPr>
          <a:xfrm>
            <a:off x="3574490" y="2679181"/>
            <a:ext cx="715225" cy="252019"/>
          </a:xfrm>
          <a:prstGeom prst="ellipse">
            <a:avLst/>
          </a:prstGeom>
          <a:noFill/>
          <a:ln w="15875">
            <a:solidFill>
              <a:srgbClr val="FF8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0" name="Straight Connector 9">
            <a:extLst>
              <a:ext uri="{FF2B5EF4-FFF2-40B4-BE49-F238E27FC236}">
                <a16:creationId xmlns:a16="http://schemas.microsoft.com/office/drawing/2014/main" id="{AC641136-950C-4DFC-580B-07AB86724219}"/>
              </a:ext>
            </a:extLst>
          </p:cNvPr>
          <p:cNvCxnSpPr>
            <a:cxnSpLocks/>
            <a:stCxn id="9" idx="3"/>
            <a:endCxn id="8" idx="0"/>
          </p:cNvCxnSpPr>
          <p:nvPr/>
        </p:nvCxnSpPr>
        <p:spPr>
          <a:xfrm>
            <a:off x="3679232" y="2894293"/>
            <a:ext cx="26090" cy="1870103"/>
          </a:xfrm>
          <a:prstGeom prst="line">
            <a:avLst/>
          </a:prstGeom>
          <a:ln w="15875">
            <a:solidFill>
              <a:srgbClr val="FF88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E0EAC6-B427-1998-1E1E-6E7F5347DD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98" t="7628" r="13855" b="6732"/>
          <a:stretch/>
        </p:blipFill>
        <p:spPr bwMode="auto">
          <a:xfrm>
            <a:off x="595692" y="4471007"/>
            <a:ext cx="2135879" cy="162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13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A64E2-2C83-C01E-E220-8EE149A650D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19C3427-0F6B-E4C4-1CAE-F53D7F0032AA}"/>
              </a:ext>
            </a:extLst>
          </p:cNvPr>
          <p:cNvPicPr>
            <a:picLocks noChangeAspect="1"/>
          </p:cNvPicPr>
          <p:nvPr/>
        </p:nvPicPr>
        <p:blipFill>
          <a:blip r:embed="rId2"/>
          <a:stretch>
            <a:fillRect/>
          </a:stretch>
        </p:blipFill>
        <p:spPr>
          <a:xfrm>
            <a:off x="1954446" y="1256305"/>
            <a:ext cx="7652338" cy="4904109"/>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3D69BFFA-F88C-04D9-26F6-9EA8C48CD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4" name="Title 1">
            <a:extLst>
              <a:ext uri="{FF2B5EF4-FFF2-40B4-BE49-F238E27FC236}">
                <a16:creationId xmlns:a16="http://schemas.microsoft.com/office/drawing/2014/main" id="{BA28C4D0-ACA0-6EC7-87CC-93EEE7ED160F}"/>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pic>
        <p:nvPicPr>
          <p:cNvPr id="6" name="Picture 5" descr="A red letter on a black background&#10;&#10;Description automatically generated">
            <a:extLst>
              <a:ext uri="{FF2B5EF4-FFF2-40B4-BE49-F238E27FC236}">
                <a16:creationId xmlns:a16="http://schemas.microsoft.com/office/drawing/2014/main" id="{17682143-6024-E8CD-FA6A-31AC48EEF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26" y="418325"/>
            <a:ext cx="2049048" cy="464022"/>
          </a:xfrm>
          <a:prstGeom prst="rect">
            <a:avLst/>
          </a:prstGeom>
        </p:spPr>
      </p:pic>
      <p:pic>
        <p:nvPicPr>
          <p:cNvPr id="7" name="Picture 6" descr="A logo with red circles and white letters&#10;&#10;Description automatically generated">
            <a:extLst>
              <a:ext uri="{FF2B5EF4-FFF2-40B4-BE49-F238E27FC236}">
                <a16:creationId xmlns:a16="http://schemas.microsoft.com/office/drawing/2014/main" id="{F87E35C7-8886-13AA-FF0A-BA339E814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063" y="130351"/>
            <a:ext cx="1455253" cy="751996"/>
          </a:xfrm>
          <a:prstGeom prst="rect">
            <a:avLst/>
          </a:prstGeom>
        </p:spPr>
      </p:pic>
    </p:spTree>
    <p:extLst>
      <p:ext uri="{BB962C8B-B14F-4D97-AF65-F5344CB8AC3E}">
        <p14:creationId xmlns:p14="http://schemas.microsoft.com/office/powerpoint/2010/main" val="3690646440"/>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ACD57-E979-9513-1FB1-1AEBFE3FBB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05D787-892A-ED80-40C7-B1BEE57810EE}"/>
              </a:ext>
            </a:extLst>
          </p:cNvPr>
          <p:cNvPicPr>
            <a:picLocks noChangeAspect="1"/>
          </p:cNvPicPr>
          <p:nvPr/>
        </p:nvPicPr>
        <p:blipFill>
          <a:blip r:embed="rId2"/>
          <a:stretch>
            <a:fillRect/>
          </a:stretch>
        </p:blipFill>
        <p:spPr>
          <a:xfrm>
            <a:off x="1945875" y="1168841"/>
            <a:ext cx="7063682" cy="4901979"/>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2815175F-BE1D-B675-1734-F2C6EE648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5" name="Title 1">
            <a:extLst>
              <a:ext uri="{FF2B5EF4-FFF2-40B4-BE49-F238E27FC236}">
                <a16:creationId xmlns:a16="http://schemas.microsoft.com/office/drawing/2014/main" id="{9914AD57-A3F3-32C0-326D-ACFB8119416E}"/>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pic>
        <p:nvPicPr>
          <p:cNvPr id="6" name="Picture 5" descr="A red letter on a black background&#10;&#10;Description automatically generated">
            <a:extLst>
              <a:ext uri="{FF2B5EF4-FFF2-40B4-BE49-F238E27FC236}">
                <a16:creationId xmlns:a16="http://schemas.microsoft.com/office/drawing/2014/main" id="{398E1469-31B2-3EE6-4712-305CB4D8E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26" y="418325"/>
            <a:ext cx="2049048" cy="464022"/>
          </a:xfrm>
          <a:prstGeom prst="rect">
            <a:avLst/>
          </a:prstGeom>
        </p:spPr>
      </p:pic>
      <p:pic>
        <p:nvPicPr>
          <p:cNvPr id="7" name="Picture 6" descr="A logo with red circles and white letters&#10;&#10;Description automatically generated">
            <a:extLst>
              <a:ext uri="{FF2B5EF4-FFF2-40B4-BE49-F238E27FC236}">
                <a16:creationId xmlns:a16="http://schemas.microsoft.com/office/drawing/2014/main" id="{A2DF31A1-8802-56C0-D17F-C08D4936F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063" y="130351"/>
            <a:ext cx="1455253" cy="751996"/>
          </a:xfrm>
          <a:prstGeom prst="rect">
            <a:avLst/>
          </a:prstGeom>
        </p:spPr>
      </p:pic>
    </p:spTree>
    <p:extLst>
      <p:ext uri="{BB962C8B-B14F-4D97-AF65-F5344CB8AC3E}">
        <p14:creationId xmlns:p14="http://schemas.microsoft.com/office/powerpoint/2010/main" val="2976069016"/>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BB063-C482-68F0-C370-C2622F843E0A}"/>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DB70C34-1AE2-7734-0966-1B404F7673F2}"/>
              </a:ext>
            </a:extLst>
          </p:cNvPr>
          <p:cNvGraphicFramePr>
            <a:graphicFrameLocks noGrp="1"/>
          </p:cNvGraphicFramePr>
          <p:nvPr>
            <p:extLst>
              <p:ext uri="{D42A27DB-BD31-4B8C-83A1-F6EECF244321}">
                <p14:modId xmlns:p14="http://schemas.microsoft.com/office/powerpoint/2010/main" val="2788732874"/>
              </p:ext>
            </p:extLst>
          </p:nvPr>
        </p:nvGraphicFramePr>
        <p:xfrm>
          <a:off x="278296" y="2170707"/>
          <a:ext cx="11075505" cy="3226330"/>
        </p:xfrm>
        <a:graphic>
          <a:graphicData uri="http://schemas.openxmlformats.org/drawingml/2006/table">
            <a:tbl>
              <a:tblPr/>
              <a:tblGrid>
                <a:gridCol w="1615178">
                  <a:extLst>
                    <a:ext uri="{9D8B030D-6E8A-4147-A177-3AD203B41FA5}">
                      <a16:colId xmlns:a16="http://schemas.microsoft.com/office/drawing/2014/main" val="2039206730"/>
                    </a:ext>
                  </a:extLst>
                </a:gridCol>
                <a:gridCol w="1202643">
                  <a:extLst>
                    <a:ext uri="{9D8B030D-6E8A-4147-A177-3AD203B41FA5}">
                      <a16:colId xmlns:a16="http://schemas.microsoft.com/office/drawing/2014/main" val="540608646"/>
                    </a:ext>
                  </a:extLst>
                </a:gridCol>
                <a:gridCol w="1363462">
                  <a:extLst>
                    <a:ext uri="{9D8B030D-6E8A-4147-A177-3AD203B41FA5}">
                      <a16:colId xmlns:a16="http://schemas.microsoft.com/office/drawing/2014/main" val="2569059540"/>
                    </a:ext>
                  </a:extLst>
                </a:gridCol>
                <a:gridCol w="1363462">
                  <a:extLst>
                    <a:ext uri="{9D8B030D-6E8A-4147-A177-3AD203B41FA5}">
                      <a16:colId xmlns:a16="http://schemas.microsoft.com/office/drawing/2014/main" val="2280210382"/>
                    </a:ext>
                  </a:extLst>
                </a:gridCol>
                <a:gridCol w="1363462">
                  <a:extLst>
                    <a:ext uri="{9D8B030D-6E8A-4147-A177-3AD203B41FA5}">
                      <a16:colId xmlns:a16="http://schemas.microsoft.com/office/drawing/2014/main" val="2158764027"/>
                    </a:ext>
                  </a:extLst>
                </a:gridCol>
                <a:gridCol w="4167298">
                  <a:extLst>
                    <a:ext uri="{9D8B030D-6E8A-4147-A177-3AD203B41FA5}">
                      <a16:colId xmlns:a16="http://schemas.microsoft.com/office/drawing/2014/main" val="3593232258"/>
                    </a:ext>
                  </a:extLst>
                </a:gridCol>
              </a:tblGrid>
              <a:tr h="171464">
                <a:tc>
                  <a:txBody>
                    <a:bodyPr/>
                    <a:lstStyle/>
                    <a:p>
                      <a:pPr algn="ctr" fontAlgn="b"/>
                      <a:r>
                        <a:rPr lang="en-US" sz="1000" b="1" i="0" u="none" strike="noStrike">
                          <a:solidFill>
                            <a:srgbClr val="000000"/>
                          </a:solidFill>
                          <a:effectLst/>
                          <a:latin typeface="Aptos Narrow" panose="020B0004020202020204" pitchFamily="34" charset="0"/>
                        </a:rPr>
                        <a:t>Features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tc>
                  <a:txBody>
                    <a:bodyPr/>
                    <a:lstStyle/>
                    <a:p>
                      <a:pPr algn="ctr" fontAlgn="b"/>
                      <a:r>
                        <a:rPr lang="en-US" sz="1000" b="1" i="0" u="none" strike="noStrike">
                          <a:solidFill>
                            <a:srgbClr val="000000"/>
                          </a:solidFill>
                          <a:effectLst/>
                          <a:latin typeface="Aptos Narrow" panose="020B0004020202020204" pitchFamily="34" charset="0"/>
                        </a:rPr>
                        <a:t>Bio-Rad IH-500</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tc>
                  <a:txBody>
                    <a:bodyPr/>
                    <a:lstStyle/>
                    <a:p>
                      <a:pPr algn="ctr" fontAlgn="b"/>
                      <a:r>
                        <a:rPr lang="en-US" sz="1000" b="1" i="0" u="none" strike="noStrike">
                          <a:solidFill>
                            <a:srgbClr val="000000"/>
                          </a:solidFill>
                          <a:effectLst/>
                          <a:latin typeface="Aptos Narrow" panose="020B0004020202020204" pitchFamily="34" charset="0"/>
                        </a:rPr>
                        <a:t>Diapro/Across Octo-Hawk</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tc>
                  <a:txBody>
                    <a:bodyPr/>
                    <a:lstStyle/>
                    <a:p>
                      <a:pPr algn="ctr" fontAlgn="b"/>
                      <a:r>
                        <a:rPr lang="en-US" sz="1000" b="1" i="0" u="none" strike="noStrike">
                          <a:solidFill>
                            <a:srgbClr val="000000"/>
                          </a:solidFill>
                          <a:effectLst/>
                          <a:latin typeface="Aptos Narrow" panose="020B0004020202020204" pitchFamily="34" charset="0"/>
                        </a:rPr>
                        <a:t>Bio-Rad IH-1000</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tc>
                  <a:txBody>
                    <a:bodyPr/>
                    <a:lstStyle/>
                    <a:p>
                      <a:pPr algn="ctr" fontAlgn="b"/>
                      <a:r>
                        <a:rPr lang="en-US" sz="1000" b="1" i="0" u="none" strike="noStrike">
                          <a:solidFill>
                            <a:srgbClr val="000000"/>
                          </a:solidFill>
                          <a:effectLst/>
                          <a:latin typeface="Aptos Narrow" panose="020B0004020202020204" pitchFamily="34" charset="0"/>
                        </a:rPr>
                        <a:t>Diapro/Across Octo-M</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tc>
                  <a:txBody>
                    <a:bodyPr/>
                    <a:lstStyle/>
                    <a:p>
                      <a:pPr algn="ctr" fontAlgn="b"/>
                      <a:r>
                        <a:rPr lang="en-US" sz="1000" b="1" i="0" u="none" strike="noStrike">
                          <a:solidFill>
                            <a:srgbClr val="000000"/>
                          </a:solidFill>
                          <a:effectLst/>
                          <a:latin typeface="Aptos Narrow" panose="020B0004020202020204" pitchFamily="34" charset="0"/>
                        </a:rPr>
                        <a:t>Added Value</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1464579223"/>
                  </a:ext>
                </a:extLst>
              </a:tr>
              <a:tr h="171464">
                <a:tc>
                  <a:txBody>
                    <a:bodyPr/>
                    <a:lstStyle/>
                    <a:p>
                      <a:pPr algn="ctr" fontAlgn="b"/>
                      <a:r>
                        <a:rPr lang="en-US" sz="1000" b="0" i="0" u="none" strike="noStrike">
                          <a:solidFill>
                            <a:srgbClr val="000000"/>
                          </a:solidFill>
                          <a:effectLst/>
                          <a:latin typeface="Aptos Narrow" panose="020B0004020202020204" pitchFamily="34" charset="0"/>
                        </a:rPr>
                        <a:t>Card Loading Capacity</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164</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100</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240</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200</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Higher througput</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3316271283"/>
                  </a:ext>
                </a:extLst>
              </a:tr>
              <a:tr h="171464">
                <a:tc>
                  <a:txBody>
                    <a:bodyPr/>
                    <a:lstStyle/>
                    <a:p>
                      <a:pPr algn="ctr" fontAlgn="b"/>
                      <a:r>
                        <a:rPr lang="en-US" sz="1000" b="0" i="0" u="none" strike="noStrike">
                          <a:solidFill>
                            <a:srgbClr val="000000"/>
                          </a:solidFill>
                          <a:effectLst/>
                          <a:latin typeface="Aptos Narrow" panose="020B0004020202020204" pitchFamily="34" charset="0"/>
                        </a:rPr>
                        <a:t>Reagent Loading capacity</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34</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24</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28</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12</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Higher througput</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4277622492"/>
                  </a:ext>
                </a:extLst>
              </a:tr>
              <a:tr h="342928">
                <a:tc>
                  <a:txBody>
                    <a:bodyPr/>
                    <a:lstStyle/>
                    <a:p>
                      <a:pPr algn="ctr" fontAlgn="b"/>
                      <a:r>
                        <a:rPr lang="en-US" sz="1000" b="0" i="0" u="none" strike="noStrike">
                          <a:solidFill>
                            <a:srgbClr val="000000"/>
                          </a:solidFill>
                          <a:effectLst/>
                          <a:latin typeface="Aptos Narrow" panose="020B0004020202020204" pitchFamily="34" charset="0"/>
                        </a:rPr>
                        <a:t>Diluent  Loading Capacity</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4 diluent racks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2 bottles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RTU Diluent  racks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4 bottles for diluents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Ready to use diluent racks, flexibility, easy of use,</a:t>
                      </a:r>
                      <a:br>
                        <a:rPr lang="en-US" sz="1000" b="0" i="0" u="none" strike="noStrike">
                          <a:solidFill>
                            <a:srgbClr val="000000"/>
                          </a:solidFill>
                          <a:effectLst/>
                          <a:latin typeface="Aptos Narrow" panose="020B0004020202020204" pitchFamily="34" charset="0"/>
                        </a:rPr>
                      </a:br>
                      <a:r>
                        <a:rPr lang="en-US" sz="1000" b="0" i="0" u="none" strike="noStrike">
                          <a:solidFill>
                            <a:srgbClr val="000000"/>
                          </a:solidFill>
                          <a:effectLst/>
                          <a:latin typeface="Aptos Narrow" panose="020B0004020202020204" pitchFamily="34" charset="0"/>
                        </a:rPr>
                        <a:t> less risk of contaminations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3394751394"/>
                  </a:ext>
                </a:extLst>
              </a:tr>
              <a:tr h="171464">
                <a:tc>
                  <a:txBody>
                    <a:bodyPr/>
                    <a:lstStyle/>
                    <a:p>
                      <a:pPr algn="ctr" fontAlgn="b"/>
                      <a:r>
                        <a:rPr lang="en-US" sz="1000" b="0" i="0" u="none" strike="noStrike">
                          <a:solidFill>
                            <a:srgbClr val="000000"/>
                          </a:solidFill>
                          <a:effectLst/>
                          <a:latin typeface="Aptos Narrow" panose="020B0004020202020204" pitchFamily="34" charset="0"/>
                        </a:rPr>
                        <a:t>Sample Loading Capacity</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50</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72</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180</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96</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Higher througput</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3482509698"/>
                  </a:ext>
                </a:extLst>
              </a:tr>
              <a:tr h="171464">
                <a:tc>
                  <a:txBody>
                    <a:bodyPr/>
                    <a:lstStyle/>
                    <a:p>
                      <a:pPr algn="ctr" fontAlgn="b"/>
                      <a:r>
                        <a:rPr lang="en-US" sz="1000" b="0" i="0" u="none" strike="noStrike">
                          <a:solidFill>
                            <a:srgbClr val="000000"/>
                          </a:solidFill>
                          <a:effectLst/>
                          <a:latin typeface="Aptos Narrow" panose="020B0004020202020204" pitchFamily="34" charset="0"/>
                        </a:rPr>
                        <a:t>Centrifuge</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2x12= 24 cards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12 cards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3x12=36 cards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24 cards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Higher througput</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1551681747"/>
                  </a:ext>
                </a:extLst>
              </a:tr>
              <a:tr h="171464">
                <a:tc>
                  <a:txBody>
                    <a:bodyPr/>
                    <a:lstStyle/>
                    <a:p>
                      <a:pPr algn="ctr" fontAlgn="b"/>
                      <a:r>
                        <a:rPr lang="en-US" sz="1000" b="0" i="0" u="none" strike="noStrike">
                          <a:solidFill>
                            <a:srgbClr val="000000"/>
                          </a:solidFill>
                          <a:effectLst/>
                          <a:latin typeface="Aptos Narrow" panose="020B0004020202020204" pitchFamily="34" charset="0"/>
                        </a:rPr>
                        <a:t>Incubator</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37C, 28 cards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37C, 12 cards capacity</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37C, 28 cards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37C, 24 cards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Higher througput</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4155877716"/>
                  </a:ext>
                </a:extLst>
              </a:tr>
              <a:tr h="171464">
                <a:tc>
                  <a:txBody>
                    <a:bodyPr/>
                    <a:lstStyle/>
                    <a:p>
                      <a:pPr algn="ctr" fontAlgn="b"/>
                      <a:r>
                        <a:rPr lang="en-US" sz="1000" b="0" i="0" u="none" strike="noStrike">
                          <a:solidFill>
                            <a:srgbClr val="000000"/>
                          </a:solidFill>
                          <a:effectLst/>
                          <a:latin typeface="Aptos Narrow" panose="020B0004020202020204" pitchFamily="34" charset="0"/>
                        </a:rPr>
                        <a:t>Diluent</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RTU</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1 space for 96 wells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RTU Diluent  racks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3 places for 96 well plates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RTU racks with barcodes. Safety and security</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306960497"/>
                  </a:ext>
                </a:extLst>
              </a:tr>
              <a:tr h="171464">
                <a:tc>
                  <a:txBody>
                    <a:bodyPr/>
                    <a:lstStyle/>
                    <a:p>
                      <a:pPr algn="ctr" fontAlgn="b"/>
                      <a:r>
                        <a:rPr lang="en-US" sz="1000" b="0" i="0" u="none" strike="noStrike">
                          <a:solidFill>
                            <a:srgbClr val="000000"/>
                          </a:solidFill>
                          <a:effectLst/>
                          <a:latin typeface="Aptos Narrow" panose="020B0004020202020204" pitchFamily="34" charset="0"/>
                        </a:rPr>
                        <a:t>Cooler for reagents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 </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 </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NO</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NO</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However, 2 days of onboarding stability</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2937450334"/>
                  </a:ext>
                </a:extLst>
              </a:tr>
              <a:tr h="171464">
                <a:tc>
                  <a:txBody>
                    <a:bodyPr/>
                    <a:lstStyle/>
                    <a:p>
                      <a:pPr algn="ctr" fontAlgn="b"/>
                      <a:r>
                        <a:rPr lang="en-US" sz="1000" b="0" i="0" u="none" strike="noStrike">
                          <a:solidFill>
                            <a:srgbClr val="000000"/>
                          </a:solidFill>
                          <a:effectLst/>
                          <a:latin typeface="Aptos Narrow" panose="020B0004020202020204" pitchFamily="34" charset="0"/>
                        </a:rPr>
                        <a:t>STAT</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Separate STAT racks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NO</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Separate STAT racks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NO</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Real STAT Feature</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1100306274"/>
                  </a:ext>
                </a:extLst>
              </a:tr>
              <a:tr h="171464">
                <a:tc>
                  <a:txBody>
                    <a:bodyPr/>
                    <a:lstStyle/>
                    <a:p>
                      <a:pPr algn="ctr" fontAlgn="b"/>
                      <a:r>
                        <a:rPr lang="en-US" sz="1000" b="0" i="0" u="none" strike="noStrike">
                          <a:solidFill>
                            <a:srgbClr val="000000"/>
                          </a:solidFill>
                          <a:effectLst/>
                          <a:latin typeface="Aptos Narrow" panose="020B0004020202020204" pitchFamily="34" charset="0"/>
                        </a:rPr>
                        <a:t>Titration</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YES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NO</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NO</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NO</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Less manual work, safety</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933191832"/>
                  </a:ext>
                </a:extLst>
              </a:tr>
              <a:tr h="342928">
                <a:tc>
                  <a:txBody>
                    <a:bodyPr/>
                    <a:lstStyle/>
                    <a:p>
                      <a:pPr algn="ctr" fontAlgn="b"/>
                      <a:r>
                        <a:rPr lang="en-US" sz="1000" b="0" i="0" u="none" strike="noStrike">
                          <a:solidFill>
                            <a:srgbClr val="000000"/>
                          </a:solidFill>
                          <a:effectLst/>
                          <a:latin typeface="Aptos Narrow" panose="020B0004020202020204" pitchFamily="34" charset="0"/>
                        </a:rPr>
                        <a:t>Needles</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1</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2</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2</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CH" sz="1000" b="0" i="0" u="none" strike="noStrike">
                          <a:solidFill>
                            <a:srgbClr val="000000"/>
                          </a:solidFill>
                          <a:effectLst/>
                          <a:latin typeface="Aptos Narrow" panose="020B0004020202020204" pitchFamily="34" charset="0"/>
                        </a:rPr>
                        <a:t>2</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Separate piercing module: The needles are working independently, more flexibility,</a:t>
                      </a:r>
                      <a:br>
                        <a:rPr lang="en-US" sz="1000" b="0" i="0" u="none" strike="noStrike">
                          <a:solidFill>
                            <a:srgbClr val="000000"/>
                          </a:solidFill>
                          <a:effectLst/>
                          <a:latin typeface="Aptos Narrow" panose="020B0004020202020204" pitchFamily="34" charset="0"/>
                        </a:rPr>
                      </a:br>
                      <a:r>
                        <a:rPr lang="en-US" sz="1000" b="0" i="0" u="none" strike="noStrike">
                          <a:solidFill>
                            <a:srgbClr val="000000"/>
                          </a:solidFill>
                          <a:effectLst/>
                          <a:latin typeface="Aptos Narrow" panose="020B0004020202020204" pitchFamily="34" charset="0"/>
                        </a:rPr>
                        <a:t> less downtime for instrument, less contamination risk</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2873670330"/>
                  </a:ext>
                </a:extLst>
              </a:tr>
              <a:tr h="685854">
                <a:tc>
                  <a:txBody>
                    <a:bodyPr/>
                    <a:lstStyle/>
                    <a:p>
                      <a:pPr algn="ctr" fontAlgn="b"/>
                      <a:r>
                        <a:rPr lang="en-US" sz="1000" b="0" i="0" u="none" strike="noStrike">
                          <a:solidFill>
                            <a:srgbClr val="000000"/>
                          </a:solidFill>
                          <a:effectLst/>
                          <a:latin typeface="Aptos Narrow" panose="020B0004020202020204" pitchFamily="34" charset="0"/>
                        </a:rPr>
                        <a:t>Software </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IH-COM </a:t>
                      </a:r>
                      <a:br>
                        <a:rPr lang="en-US" sz="1000" b="0" i="0" u="none" strike="noStrike">
                          <a:solidFill>
                            <a:srgbClr val="000000"/>
                          </a:solidFill>
                          <a:effectLst/>
                          <a:latin typeface="Aptos Narrow" panose="020B0004020202020204" pitchFamily="34" charset="0"/>
                        </a:rPr>
                      </a:br>
                      <a:r>
                        <a:rPr lang="en-US" sz="1000" b="0" i="0" u="none" strike="noStrike">
                          <a:solidFill>
                            <a:srgbClr val="000000"/>
                          </a:solidFill>
                          <a:effectLst/>
                          <a:latin typeface="Aptos Narrow" panose="020B0004020202020204" pitchFamily="34" charset="0"/>
                        </a:rPr>
                        <a:t>IH-Web</a:t>
                      </a:r>
                      <a:br>
                        <a:rPr lang="en-US" sz="1000" b="0" i="0" u="none" strike="noStrike">
                          <a:solidFill>
                            <a:srgbClr val="000000"/>
                          </a:solidFill>
                          <a:effectLst/>
                          <a:latin typeface="Aptos Narrow" panose="020B0004020202020204" pitchFamily="34" charset="0"/>
                        </a:rPr>
                      </a:br>
                      <a:r>
                        <a:rPr lang="en-US" sz="1000" b="0" i="0" u="none" strike="noStrike" err="1">
                          <a:solidFill>
                            <a:srgbClr val="000000"/>
                          </a:solidFill>
                          <a:effectLst/>
                          <a:latin typeface="Aptos Narrow" panose="020B0004020202020204" pitchFamily="34" charset="0"/>
                        </a:rPr>
                        <a:t>BRiCare</a:t>
                      </a:r>
                      <a:br>
                        <a:rPr lang="en-US" sz="1000" b="0" i="0" u="none" strike="noStrike">
                          <a:solidFill>
                            <a:srgbClr val="000000"/>
                          </a:solidFill>
                          <a:effectLst/>
                          <a:latin typeface="Aptos Narrow" panose="020B0004020202020204" pitchFamily="34" charset="0"/>
                        </a:rPr>
                      </a:br>
                      <a:r>
                        <a:rPr lang="en-US" sz="1000" b="0" i="0" u="none" strike="noStrike">
                          <a:solidFill>
                            <a:srgbClr val="000000"/>
                          </a:solidFill>
                          <a:effectLst/>
                          <a:latin typeface="Aptos Narrow" panose="020B0004020202020204" pitchFamily="34" charset="0"/>
                        </a:rPr>
                        <a:t>IH-</a:t>
                      </a:r>
                      <a:r>
                        <a:rPr lang="en-US" sz="1000" b="0" i="0" u="none" strike="noStrike" err="1">
                          <a:solidFill>
                            <a:srgbClr val="000000"/>
                          </a:solidFill>
                          <a:effectLst/>
                          <a:latin typeface="Aptos Narrow" panose="020B0004020202020204" pitchFamily="34" charset="0"/>
                        </a:rPr>
                        <a:t>AbID</a:t>
                      </a:r>
                      <a:endParaRPr lang="en-US" sz="1000" b="0" i="0" u="none" strike="noStrike">
                        <a:solidFill>
                          <a:srgbClr val="000000"/>
                        </a:solidFill>
                        <a:effectLst/>
                        <a:latin typeface="Aptos Narrow" panose="020B0004020202020204" pitchFamily="34" charset="0"/>
                      </a:endParaRP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No</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IH-COM</a:t>
                      </a:r>
                      <a:br>
                        <a:rPr lang="en-US" sz="1000" b="0" i="0" u="none" strike="noStrike">
                          <a:solidFill>
                            <a:srgbClr val="000000"/>
                          </a:solidFill>
                          <a:effectLst/>
                          <a:latin typeface="Aptos Narrow" panose="020B0004020202020204" pitchFamily="34" charset="0"/>
                        </a:rPr>
                      </a:br>
                      <a:r>
                        <a:rPr lang="en-US" sz="1000" b="0" i="0" u="none" strike="noStrike">
                          <a:solidFill>
                            <a:srgbClr val="000000"/>
                          </a:solidFill>
                          <a:effectLst/>
                          <a:latin typeface="Aptos Narrow" panose="020B0004020202020204" pitchFamily="34" charset="0"/>
                        </a:rPr>
                        <a:t> IH-Web</a:t>
                      </a:r>
                      <a:br>
                        <a:rPr lang="en-US" sz="1000" b="0" i="0" u="none" strike="noStrike">
                          <a:solidFill>
                            <a:srgbClr val="000000"/>
                          </a:solidFill>
                          <a:effectLst/>
                          <a:latin typeface="Aptos Narrow" panose="020B0004020202020204" pitchFamily="34" charset="0"/>
                        </a:rPr>
                      </a:br>
                      <a:r>
                        <a:rPr lang="en-US" sz="1000" b="0" i="0" u="none" strike="noStrike" err="1">
                          <a:solidFill>
                            <a:srgbClr val="000000"/>
                          </a:solidFill>
                          <a:effectLst/>
                          <a:latin typeface="Aptos Narrow" panose="020B0004020202020204" pitchFamily="34" charset="0"/>
                        </a:rPr>
                        <a:t>BRiCare</a:t>
                      </a:r>
                      <a:br>
                        <a:rPr lang="en-US" sz="1000" b="0" i="0" u="none" strike="noStrike">
                          <a:solidFill>
                            <a:srgbClr val="000000"/>
                          </a:solidFill>
                          <a:effectLst/>
                          <a:latin typeface="Aptos Narrow" panose="020B0004020202020204" pitchFamily="34" charset="0"/>
                        </a:rPr>
                      </a:br>
                      <a:r>
                        <a:rPr lang="en-US" sz="1000" b="0" i="0" u="none" strike="noStrike">
                          <a:solidFill>
                            <a:srgbClr val="000000"/>
                          </a:solidFill>
                          <a:effectLst/>
                          <a:latin typeface="Aptos Narrow" panose="020B0004020202020204" pitchFamily="34" charset="0"/>
                        </a:rPr>
                        <a:t>IH-</a:t>
                      </a:r>
                      <a:r>
                        <a:rPr lang="en-US" sz="1000" b="0" i="0" u="none" strike="noStrike" err="1">
                          <a:solidFill>
                            <a:srgbClr val="000000"/>
                          </a:solidFill>
                          <a:effectLst/>
                          <a:latin typeface="Aptos Narrow" panose="020B0004020202020204" pitchFamily="34" charset="0"/>
                        </a:rPr>
                        <a:t>AbID</a:t>
                      </a:r>
                      <a:endParaRPr lang="en-US" sz="1000" b="0" i="0" u="none" strike="noStrike">
                        <a:solidFill>
                          <a:srgbClr val="000000"/>
                        </a:solidFill>
                        <a:effectLst/>
                        <a:latin typeface="Aptos Narrow" panose="020B0004020202020204" pitchFamily="34" charset="0"/>
                      </a:endParaRP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NO</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r>
                        <a:rPr lang="en-US" sz="1000" b="0" i="0" u="none" strike="noStrike">
                          <a:solidFill>
                            <a:srgbClr val="000000"/>
                          </a:solidFill>
                          <a:effectLst/>
                          <a:latin typeface="Aptos Narrow" panose="020B0004020202020204" pitchFamily="34" charset="0"/>
                        </a:rPr>
                        <a:t>Combine Multiple  Instruments</a:t>
                      </a:r>
                      <a:br>
                        <a:rPr lang="en-US" sz="1000" b="0" i="0" u="none" strike="noStrike">
                          <a:solidFill>
                            <a:srgbClr val="000000"/>
                          </a:solidFill>
                          <a:effectLst/>
                          <a:latin typeface="Aptos Narrow" panose="020B0004020202020204" pitchFamily="34" charset="0"/>
                        </a:rPr>
                      </a:br>
                      <a:r>
                        <a:rPr lang="en-US" sz="1000" b="0" i="0" u="none" strike="noStrike">
                          <a:solidFill>
                            <a:srgbClr val="000000"/>
                          </a:solidFill>
                          <a:effectLst/>
                          <a:latin typeface="Aptos Narrow" panose="020B0004020202020204" pitchFamily="34" charset="0"/>
                        </a:rPr>
                        <a:t>     Integrated  Manual Workplace</a:t>
                      </a:r>
                    </a:p>
                  </a:txBody>
                  <a:tcPr marL="6644" marR="6644" marT="66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2856333434"/>
                  </a:ext>
                </a:extLst>
              </a:tr>
            </a:tbl>
          </a:graphicData>
        </a:graphic>
      </p:graphicFrame>
      <p:pic>
        <p:nvPicPr>
          <p:cNvPr id="6" name="Picture 5">
            <a:extLst>
              <a:ext uri="{FF2B5EF4-FFF2-40B4-BE49-F238E27FC236}">
                <a16:creationId xmlns:a16="http://schemas.microsoft.com/office/drawing/2014/main" id="{52D337EB-ADD6-0C7D-C93F-56F7960D2316}"/>
              </a:ext>
            </a:extLst>
          </p:cNvPr>
          <p:cNvPicPr>
            <a:picLocks noChangeAspect="1"/>
          </p:cNvPicPr>
          <p:nvPr/>
        </p:nvPicPr>
        <p:blipFill>
          <a:blip r:embed="rId2"/>
          <a:stretch>
            <a:fillRect/>
          </a:stretch>
        </p:blipFill>
        <p:spPr>
          <a:xfrm>
            <a:off x="3379009" y="1460963"/>
            <a:ext cx="695004" cy="554784"/>
          </a:xfrm>
          <a:prstGeom prst="rect">
            <a:avLst/>
          </a:prstGeom>
        </p:spPr>
      </p:pic>
      <p:pic>
        <p:nvPicPr>
          <p:cNvPr id="7" name="Picture 6">
            <a:extLst>
              <a:ext uri="{FF2B5EF4-FFF2-40B4-BE49-F238E27FC236}">
                <a16:creationId xmlns:a16="http://schemas.microsoft.com/office/drawing/2014/main" id="{7C0A4081-39DD-6898-0C34-68FC2D156262}"/>
              </a:ext>
            </a:extLst>
          </p:cNvPr>
          <p:cNvPicPr>
            <a:picLocks noChangeAspect="1"/>
          </p:cNvPicPr>
          <p:nvPr/>
        </p:nvPicPr>
        <p:blipFill>
          <a:blip r:embed="rId3"/>
          <a:srcRect b="44234"/>
          <a:stretch/>
        </p:blipFill>
        <p:spPr>
          <a:xfrm>
            <a:off x="2011240" y="1430481"/>
            <a:ext cx="981541" cy="652762"/>
          </a:xfrm>
          <a:prstGeom prst="rect">
            <a:avLst/>
          </a:prstGeom>
        </p:spPr>
      </p:pic>
      <p:pic>
        <p:nvPicPr>
          <p:cNvPr id="8" name="Picture 7">
            <a:extLst>
              <a:ext uri="{FF2B5EF4-FFF2-40B4-BE49-F238E27FC236}">
                <a16:creationId xmlns:a16="http://schemas.microsoft.com/office/drawing/2014/main" id="{2F107A06-68AC-E3CD-5126-6C7B3DD33E82}"/>
              </a:ext>
            </a:extLst>
          </p:cNvPr>
          <p:cNvPicPr>
            <a:picLocks noChangeAspect="1"/>
          </p:cNvPicPr>
          <p:nvPr/>
        </p:nvPicPr>
        <p:blipFill>
          <a:blip r:embed="rId4"/>
          <a:stretch>
            <a:fillRect/>
          </a:stretch>
        </p:blipFill>
        <p:spPr>
          <a:xfrm>
            <a:off x="6096000" y="1360587"/>
            <a:ext cx="688908" cy="792549"/>
          </a:xfrm>
          <a:prstGeom prst="rect">
            <a:avLst/>
          </a:prstGeom>
        </p:spPr>
      </p:pic>
      <p:pic>
        <p:nvPicPr>
          <p:cNvPr id="9" name="Picture 8">
            <a:extLst>
              <a:ext uri="{FF2B5EF4-FFF2-40B4-BE49-F238E27FC236}">
                <a16:creationId xmlns:a16="http://schemas.microsoft.com/office/drawing/2014/main" id="{340E9064-5885-E071-A4C5-BAEB8D3FE881}"/>
              </a:ext>
            </a:extLst>
          </p:cNvPr>
          <p:cNvPicPr>
            <a:picLocks noChangeAspect="1"/>
          </p:cNvPicPr>
          <p:nvPr/>
        </p:nvPicPr>
        <p:blipFill>
          <a:blip r:embed="rId5"/>
          <a:srcRect b="41170"/>
          <a:stretch/>
        </p:blipFill>
        <p:spPr>
          <a:xfrm>
            <a:off x="4460241" y="1430481"/>
            <a:ext cx="1109568" cy="652762"/>
          </a:xfrm>
          <a:prstGeom prst="rect">
            <a:avLst/>
          </a:prstGeom>
        </p:spPr>
      </p:pic>
      <p:pic>
        <p:nvPicPr>
          <p:cNvPr id="10" name="Picture 9">
            <a:extLst>
              <a:ext uri="{FF2B5EF4-FFF2-40B4-BE49-F238E27FC236}">
                <a16:creationId xmlns:a16="http://schemas.microsoft.com/office/drawing/2014/main" id="{FE028969-E67B-2790-C3B6-9E66904D95F9}"/>
              </a:ext>
            </a:extLst>
          </p:cNvPr>
          <p:cNvPicPr>
            <a:picLocks noChangeAspect="1"/>
          </p:cNvPicPr>
          <p:nvPr/>
        </p:nvPicPr>
        <p:blipFill>
          <a:blip r:embed="rId6"/>
          <a:stretch>
            <a:fillRect/>
          </a:stretch>
        </p:blipFill>
        <p:spPr>
          <a:xfrm>
            <a:off x="8539815" y="1220527"/>
            <a:ext cx="1086108" cy="950180"/>
          </a:xfrm>
          <a:prstGeom prst="rect">
            <a:avLst/>
          </a:prstGeom>
        </p:spPr>
      </p:pic>
      <p:pic>
        <p:nvPicPr>
          <p:cNvPr id="12" name="Picture 11">
            <a:extLst>
              <a:ext uri="{FF2B5EF4-FFF2-40B4-BE49-F238E27FC236}">
                <a16:creationId xmlns:a16="http://schemas.microsoft.com/office/drawing/2014/main" id="{17F1ABC7-A632-1228-06FB-7069D3E4389A}"/>
              </a:ext>
            </a:extLst>
          </p:cNvPr>
          <p:cNvPicPr>
            <a:picLocks noChangeAspect="1"/>
          </p:cNvPicPr>
          <p:nvPr/>
        </p:nvPicPr>
        <p:blipFill>
          <a:blip r:embed="rId7"/>
          <a:stretch>
            <a:fillRect/>
          </a:stretch>
        </p:blipFill>
        <p:spPr>
          <a:xfrm>
            <a:off x="2775258" y="2535389"/>
            <a:ext cx="280440" cy="280440"/>
          </a:xfrm>
          <a:prstGeom prst="rect">
            <a:avLst/>
          </a:prstGeom>
        </p:spPr>
      </p:pic>
      <p:pic>
        <p:nvPicPr>
          <p:cNvPr id="13" name="Picture 12">
            <a:extLst>
              <a:ext uri="{FF2B5EF4-FFF2-40B4-BE49-F238E27FC236}">
                <a16:creationId xmlns:a16="http://schemas.microsoft.com/office/drawing/2014/main" id="{C6F3A677-4ADB-BE3A-61F2-0F6A01632A58}"/>
              </a:ext>
            </a:extLst>
          </p:cNvPr>
          <p:cNvPicPr>
            <a:picLocks noChangeAspect="1"/>
          </p:cNvPicPr>
          <p:nvPr/>
        </p:nvPicPr>
        <p:blipFill>
          <a:blip r:embed="rId8"/>
          <a:stretch>
            <a:fillRect/>
          </a:stretch>
        </p:blipFill>
        <p:spPr>
          <a:xfrm>
            <a:off x="5691187" y="3148054"/>
            <a:ext cx="280946" cy="280946"/>
          </a:xfrm>
          <a:prstGeom prst="rect">
            <a:avLst/>
          </a:prstGeom>
        </p:spPr>
      </p:pic>
      <p:pic>
        <p:nvPicPr>
          <p:cNvPr id="14" name="Picture 13">
            <a:extLst>
              <a:ext uri="{FF2B5EF4-FFF2-40B4-BE49-F238E27FC236}">
                <a16:creationId xmlns:a16="http://schemas.microsoft.com/office/drawing/2014/main" id="{2EF428C7-677D-BAFE-674C-59B78506F008}"/>
              </a:ext>
            </a:extLst>
          </p:cNvPr>
          <p:cNvPicPr>
            <a:picLocks noChangeAspect="1"/>
          </p:cNvPicPr>
          <p:nvPr/>
        </p:nvPicPr>
        <p:blipFill>
          <a:blip r:embed="rId8"/>
          <a:stretch>
            <a:fillRect/>
          </a:stretch>
        </p:blipFill>
        <p:spPr>
          <a:xfrm>
            <a:off x="2852308" y="3625536"/>
            <a:ext cx="280946" cy="280946"/>
          </a:xfrm>
          <a:prstGeom prst="rect">
            <a:avLst/>
          </a:prstGeom>
        </p:spPr>
      </p:pic>
      <p:pic>
        <p:nvPicPr>
          <p:cNvPr id="15" name="Picture 14">
            <a:extLst>
              <a:ext uri="{FF2B5EF4-FFF2-40B4-BE49-F238E27FC236}">
                <a16:creationId xmlns:a16="http://schemas.microsoft.com/office/drawing/2014/main" id="{E29077B8-9991-C5F1-D7DF-B7FE62BDCC20}"/>
              </a:ext>
            </a:extLst>
          </p:cNvPr>
          <p:cNvPicPr>
            <a:picLocks noChangeAspect="1"/>
          </p:cNvPicPr>
          <p:nvPr/>
        </p:nvPicPr>
        <p:blipFill>
          <a:blip r:embed="rId8"/>
          <a:stretch>
            <a:fillRect/>
          </a:stretch>
        </p:blipFill>
        <p:spPr>
          <a:xfrm>
            <a:off x="3133254" y="4061442"/>
            <a:ext cx="280946" cy="280946"/>
          </a:xfrm>
          <a:prstGeom prst="rect">
            <a:avLst/>
          </a:prstGeom>
        </p:spPr>
      </p:pic>
      <p:pic>
        <p:nvPicPr>
          <p:cNvPr id="16" name="Picture 15">
            <a:extLst>
              <a:ext uri="{FF2B5EF4-FFF2-40B4-BE49-F238E27FC236}">
                <a16:creationId xmlns:a16="http://schemas.microsoft.com/office/drawing/2014/main" id="{29B6A9DB-6473-CC97-1110-E68616EB5C12}"/>
              </a:ext>
            </a:extLst>
          </p:cNvPr>
          <p:cNvPicPr>
            <a:picLocks noChangeAspect="1"/>
          </p:cNvPicPr>
          <p:nvPr/>
        </p:nvPicPr>
        <p:blipFill>
          <a:blip r:embed="rId8"/>
          <a:stretch>
            <a:fillRect/>
          </a:stretch>
        </p:blipFill>
        <p:spPr>
          <a:xfrm>
            <a:off x="2915478" y="4897486"/>
            <a:ext cx="280946" cy="280946"/>
          </a:xfrm>
          <a:prstGeom prst="rect">
            <a:avLst/>
          </a:prstGeom>
        </p:spPr>
      </p:pic>
      <p:pic>
        <p:nvPicPr>
          <p:cNvPr id="17" name="Picture 16">
            <a:extLst>
              <a:ext uri="{FF2B5EF4-FFF2-40B4-BE49-F238E27FC236}">
                <a16:creationId xmlns:a16="http://schemas.microsoft.com/office/drawing/2014/main" id="{71F8AC83-B8BD-BA77-C364-6C4BC19AFB47}"/>
              </a:ext>
            </a:extLst>
          </p:cNvPr>
          <p:cNvPicPr>
            <a:picLocks noChangeAspect="1"/>
          </p:cNvPicPr>
          <p:nvPr/>
        </p:nvPicPr>
        <p:blipFill>
          <a:blip r:embed="rId8"/>
          <a:stretch>
            <a:fillRect/>
          </a:stretch>
        </p:blipFill>
        <p:spPr>
          <a:xfrm>
            <a:off x="5691187" y="4922407"/>
            <a:ext cx="280946" cy="280946"/>
          </a:xfrm>
          <a:prstGeom prst="rect">
            <a:avLst/>
          </a:prstGeom>
        </p:spPr>
      </p:pic>
      <p:pic>
        <p:nvPicPr>
          <p:cNvPr id="18" name="Picture 17">
            <a:extLst>
              <a:ext uri="{FF2B5EF4-FFF2-40B4-BE49-F238E27FC236}">
                <a16:creationId xmlns:a16="http://schemas.microsoft.com/office/drawing/2014/main" id="{09377879-22DF-4881-CE33-7007186B6BEC}"/>
              </a:ext>
            </a:extLst>
          </p:cNvPr>
          <p:cNvPicPr>
            <a:picLocks noChangeAspect="1"/>
          </p:cNvPicPr>
          <p:nvPr/>
        </p:nvPicPr>
        <p:blipFill>
          <a:blip r:embed="rId8"/>
          <a:stretch>
            <a:fillRect/>
          </a:stretch>
        </p:blipFill>
        <p:spPr>
          <a:xfrm>
            <a:off x="5675575" y="2535136"/>
            <a:ext cx="280946" cy="280946"/>
          </a:xfrm>
          <a:prstGeom prst="rect">
            <a:avLst/>
          </a:prstGeom>
        </p:spPr>
      </p:pic>
      <p:pic>
        <p:nvPicPr>
          <p:cNvPr id="19" name="Picture 18">
            <a:extLst>
              <a:ext uri="{FF2B5EF4-FFF2-40B4-BE49-F238E27FC236}">
                <a16:creationId xmlns:a16="http://schemas.microsoft.com/office/drawing/2014/main" id="{D751BB0C-FCB4-E7C1-61B0-C6C4098E99EE}"/>
              </a:ext>
            </a:extLst>
          </p:cNvPr>
          <p:cNvPicPr>
            <a:picLocks noChangeAspect="1"/>
          </p:cNvPicPr>
          <p:nvPr/>
        </p:nvPicPr>
        <p:blipFill>
          <a:blip r:embed="rId9"/>
          <a:stretch>
            <a:fillRect/>
          </a:stretch>
        </p:blipFill>
        <p:spPr>
          <a:xfrm>
            <a:off x="2707942" y="4397935"/>
            <a:ext cx="280946" cy="280946"/>
          </a:xfrm>
          <a:prstGeom prst="rect">
            <a:avLst/>
          </a:prstGeom>
        </p:spPr>
      </p:pic>
      <p:pic>
        <p:nvPicPr>
          <p:cNvPr id="20" name="Picture 19">
            <a:extLst>
              <a:ext uri="{FF2B5EF4-FFF2-40B4-BE49-F238E27FC236}">
                <a16:creationId xmlns:a16="http://schemas.microsoft.com/office/drawing/2014/main" id="{CF33A75B-A793-512C-D8B7-3C0FDEDE44BE}"/>
              </a:ext>
            </a:extLst>
          </p:cNvPr>
          <p:cNvPicPr>
            <a:picLocks noChangeAspect="1"/>
          </p:cNvPicPr>
          <p:nvPr/>
        </p:nvPicPr>
        <p:blipFill>
          <a:blip r:embed="rId9"/>
          <a:stretch>
            <a:fillRect/>
          </a:stretch>
        </p:blipFill>
        <p:spPr>
          <a:xfrm>
            <a:off x="2915478" y="3125985"/>
            <a:ext cx="280946" cy="280946"/>
          </a:xfrm>
          <a:prstGeom prst="rect">
            <a:avLst/>
          </a:prstGeom>
        </p:spPr>
      </p:pic>
      <p:pic>
        <p:nvPicPr>
          <p:cNvPr id="4" name="Picture 3">
            <a:extLst>
              <a:ext uri="{FF2B5EF4-FFF2-40B4-BE49-F238E27FC236}">
                <a16:creationId xmlns:a16="http://schemas.microsoft.com/office/drawing/2014/main" id="{C82FD4EF-CEF1-C082-E93C-C7C0A69A4330}"/>
              </a:ext>
            </a:extLst>
          </p:cNvPr>
          <p:cNvPicPr>
            <a:picLocks noChangeAspect="1"/>
          </p:cNvPicPr>
          <p:nvPr/>
        </p:nvPicPr>
        <p:blipFill>
          <a:blip r:embed="rId10"/>
          <a:stretch>
            <a:fillRect/>
          </a:stretch>
        </p:blipFill>
        <p:spPr>
          <a:xfrm>
            <a:off x="9973221" y="0"/>
            <a:ext cx="1935345" cy="2217151"/>
          </a:xfrm>
          <a:prstGeom prst="rect">
            <a:avLst/>
          </a:prstGeom>
        </p:spPr>
      </p:pic>
      <p:pic>
        <p:nvPicPr>
          <p:cNvPr id="21" name="Picture 20">
            <a:extLst>
              <a:ext uri="{FF2B5EF4-FFF2-40B4-BE49-F238E27FC236}">
                <a16:creationId xmlns:a16="http://schemas.microsoft.com/office/drawing/2014/main" id="{51091CE5-7E02-C01F-6004-A532C0B96E3C}"/>
              </a:ext>
            </a:extLst>
          </p:cNvPr>
          <p:cNvPicPr>
            <a:picLocks noChangeAspect="1"/>
          </p:cNvPicPr>
          <p:nvPr/>
        </p:nvPicPr>
        <p:blipFill>
          <a:blip r:embed="rId11"/>
          <a:stretch>
            <a:fillRect/>
          </a:stretch>
        </p:blipFill>
        <p:spPr>
          <a:xfrm>
            <a:off x="6876157" y="177007"/>
            <a:ext cx="1572409" cy="1801368"/>
          </a:xfrm>
          <a:prstGeom prst="rect">
            <a:avLst/>
          </a:prstGeom>
        </p:spPr>
      </p:pic>
      <p:pic>
        <p:nvPicPr>
          <p:cNvPr id="23" name="Picture 22">
            <a:extLst>
              <a:ext uri="{FF2B5EF4-FFF2-40B4-BE49-F238E27FC236}">
                <a16:creationId xmlns:a16="http://schemas.microsoft.com/office/drawing/2014/main" id="{FA8E0D87-65A6-8A85-3C9F-790E5B0169C2}"/>
              </a:ext>
            </a:extLst>
          </p:cNvPr>
          <p:cNvPicPr>
            <a:picLocks noChangeAspect="1"/>
          </p:cNvPicPr>
          <p:nvPr/>
        </p:nvPicPr>
        <p:blipFill>
          <a:blip r:embed="rId12"/>
          <a:stretch>
            <a:fillRect/>
          </a:stretch>
        </p:blipFill>
        <p:spPr>
          <a:xfrm>
            <a:off x="2011240" y="5615642"/>
            <a:ext cx="1088164" cy="1246612"/>
          </a:xfrm>
          <a:prstGeom prst="rect">
            <a:avLst/>
          </a:prstGeom>
        </p:spPr>
      </p:pic>
      <p:pic>
        <p:nvPicPr>
          <p:cNvPr id="25" name="Picture 24">
            <a:extLst>
              <a:ext uri="{FF2B5EF4-FFF2-40B4-BE49-F238E27FC236}">
                <a16:creationId xmlns:a16="http://schemas.microsoft.com/office/drawing/2014/main" id="{AAF1EEBB-B5E2-1EFB-7987-FE503CB56528}"/>
              </a:ext>
            </a:extLst>
          </p:cNvPr>
          <p:cNvPicPr>
            <a:picLocks noChangeAspect="1"/>
          </p:cNvPicPr>
          <p:nvPr/>
        </p:nvPicPr>
        <p:blipFill>
          <a:blip r:embed="rId13"/>
          <a:stretch>
            <a:fillRect/>
          </a:stretch>
        </p:blipFill>
        <p:spPr>
          <a:xfrm>
            <a:off x="3884963" y="5427519"/>
            <a:ext cx="1372865" cy="1572768"/>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8117CFF2-59F5-3C39-2783-61B41BD593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1" name="Title 1">
            <a:extLst>
              <a:ext uri="{FF2B5EF4-FFF2-40B4-BE49-F238E27FC236}">
                <a16:creationId xmlns:a16="http://schemas.microsoft.com/office/drawing/2014/main" id="{66AE1DA9-24F3-60B1-551A-49639D1CDB4B}"/>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pic>
        <p:nvPicPr>
          <p:cNvPr id="22" name="Picture 21" descr="A red letter on a black background&#10;&#10;Description automatically generated">
            <a:extLst>
              <a:ext uri="{FF2B5EF4-FFF2-40B4-BE49-F238E27FC236}">
                <a16:creationId xmlns:a16="http://schemas.microsoft.com/office/drawing/2014/main" id="{242CA392-E9D2-DE59-D82D-D420C23BAC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226" y="418325"/>
            <a:ext cx="2049048" cy="464022"/>
          </a:xfrm>
          <a:prstGeom prst="rect">
            <a:avLst/>
          </a:prstGeom>
        </p:spPr>
      </p:pic>
      <p:pic>
        <p:nvPicPr>
          <p:cNvPr id="24" name="Picture 23" descr="A logo with red circles and white letters&#10;&#10;Description automatically generated">
            <a:extLst>
              <a:ext uri="{FF2B5EF4-FFF2-40B4-BE49-F238E27FC236}">
                <a16:creationId xmlns:a16="http://schemas.microsoft.com/office/drawing/2014/main" id="{7C6C9018-26B2-4381-9CCE-999A422CF49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22063" y="130351"/>
            <a:ext cx="1455253" cy="751996"/>
          </a:xfrm>
          <a:prstGeom prst="rect">
            <a:avLst/>
          </a:prstGeom>
        </p:spPr>
      </p:pic>
    </p:spTree>
    <p:extLst>
      <p:ext uri="{BB962C8B-B14F-4D97-AF65-F5344CB8AC3E}">
        <p14:creationId xmlns:p14="http://schemas.microsoft.com/office/powerpoint/2010/main" val="1587303757"/>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89316-2FD2-BA11-1923-648AA2CAD13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54AAC12-FCDD-1451-9648-47A7B8AF2392}"/>
              </a:ext>
            </a:extLst>
          </p:cNvPr>
          <p:cNvPicPr>
            <a:picLocks noChangeAspect="1"/>
          </p:cNvPicPr>
          <p:nvPr/>
        </p:nvPicPr>
        <p:blipFill>
          <a:blip r:embed="rId2"/>
          <a:stretch>
            <a:fillRect/>
          </a:stretch>
        </p:blipFill>
        <p:spPr>
          <a:xfrm>
            <a:off x="4402372" y="2347913"/>
            <a:ext cx="2993164" cy="3428999"/>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78D96BBE-45A5-98E2-8A28-A5E9C0DA3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5" name="Title 1">
            <a:extLst>
              <a:ext uri="{FF2B5EF4-FFF2-40B4-BE49-F238E27FC236}">
                <a16:creationId xmlns:a16="http://schemas.microsoft.com/office/drawing/2014/main" id="{CB785403-BB2D-5969-9E3F-4C4478E80333}"/>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Software</a:t>
            </a:r>
            <a:endParaRPr lang="en-GB" b="1"/>
          </a:p>
        </p:txBody>
      </p:sp>
      <p:pic>
        <p:nvPicPr>
          <p:cNvPr id="6" name="Picture 5" descr="A red letter on a black background&#10;&#10;Description automatically generated">
            <a:extLst>
              <a:ext uri="{FF2B5EF4-FFF2-40B4-BE49-F238E27FC236}">
                <a16:creationId xmlns:a16="http://schemas.microsoft.com/office/drawing/2014/main" id="{3565A25E-C83D-1B70-E78A-F44E7F74E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26" y="418325"/>
            <a:ext cx="2049048" cy="464022"/>
          </a:xfrm>
          <a:prstGeom prst="rect">
            <a:avLst/>
          </a:prstGeom>
        </p:spPr>
      </p:pic>
      <p:pic>
        <p:nvPicPr>
          <p:cNvPr id="7" name="Picture 6" descr="A logo with red circles and white letters&#10;&#10;Description automatically generated">
            <a:extLst>
              <a:ext uri="{FF2B5EF4-FFF2-40B4-BE49-F238E27FC236}">
                <a16:creationId xmlns:a16="http://schemas.microsoft.com/office/drawing/2014/main" id="{25DBF32C-E7FD-6D9F-50DB-BB08D665D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063" y="130351"/>
            <a:ext cx="1455253" cy="751996"/>
          </a:xfrm>
          <a:prstGeom prst="rect">
            <a:avLst/>
          </a:prstGeom>
        </p:spPr>
      </p:pic>
    </p:spTree>
    <p:extLst>
      <p:ext uri="{BB962C8B-B14F-4D97-AF65-F5344CB8AC3E}">
        <p14:creationId xmlns:p14="http://schemas.microsoft.com/office/powerpoint/2010/main" val="2018888985"/>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16F76-2608-8C14-C29F-3FD6E969200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296D19-A3A4-CB86-F4C5-9A68A1DA022F}"/>
              </a:ext>
            </a:extLst>
          </p:cNvPr>
          <p:cNvPicPr>
            <a:picLocks noChangeAspect="1"/>
          </p:cNvPicPr>
          <p:nvPr/>
        </p:nvPicPr>
        <p:blipFill>
          <a:blip r:embed="rId2"/>
          <a:stretch>
            <a:fillRect/>
          </a:stretch>
        </p:blipFill>
        <p:spPr>
          <a:xfrm>
            <a:off x="4402372" y="2347913"/>
            <a:ext cx="2993164" cy="3428999"/>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CC50D485-BC2C-57BB-0434-8FFB1CECF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5" name="Title 1">
            <a:extLst>
              <a:ext uri="{FF2B5EF4-FFF2-40B4-BE49-F238E27FC236}">
                <a16:creationId xmlns:a16="http://schemas.microsoft.com/office/drawing/2014/main" id="{470DF03D-D3A0-B3CB-8F3C-5E63A2F72D92}"/>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Educational </a:t>
            </a:r>
            <a:r>
              <a:rPr lang="en-US" err="1"/>
              <a:t>Ressources</a:t>
            </a:r>
            <a:endParaRPr lang="en-GB" b="1"/>
          </a:p>
        </p:txBody>
      </p:sp>
      <p:pic>
        <p:nvPicPr>
          <p:cNvPr id="6" name="Picture 5" descr="A red letter on a black background&#10;&#10;Description automatically generated">
            <a:extLst>
              <a:ext uri="{FF2B5EF4-FFF2-40B4-BE49-F238E27FC236}">
                <a16:creationId xmlns:a16="http://schemas.microsoft.com/office/drawing/2014/main" id="{9B4B9F2D-8833-A002-27AD-687D0A5D3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26" y="418325"/>
            <a:ext cx="2049048" cy="464022"/>
          </a:xfrm>
          <a:prstGeom prst="rect">
            <a:avLst/>
          </a:prstGeom>
        </p:spPr>
      </p:pic>
      <p:pic>
        <p:nvPicPr>
          <p:cNvPr id="7" name="Picture 6" descr="A logo with red circles and white letters&#10;&#10;Description automatically generated">
            <a:extLst>
              <a:ext uri="{FF2B5EF4-FFF2-40B4-BE49-F238E27FC236}">
                <a16:creationId xmlns:a16="http://schemas.microsoft.com/office/drawing/2014/main" id="{709E9433-178F-6A33-A619-22AC98EA9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063" y="130351"/>
            <a:ext cx="1455253" cy="751996"/>
          </a:xfrm>
          <a:prstGeom prst="rect">
            <a:avLst/>
          </a:prstGeom>
        </p:spPr>
      </p:pic>
    </p:spTree>
    <p:extLst>
      <p:ext uri="{BB962C8B-B14F-4D97-AF65-F5344CB8AC3E}">
        <p14:creationId xmlns:p14="http://schemas.microsoft.com/office/powerpoint/2010/main" val="4143646997"/>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F737-1A1C-FEA7-7897-68DDD1DEEF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4BB145-EA32-052A-73CC-2659D84A7767}"/>
              </a:ext>
            </a:extLst>
          </p:cNvPr>
          <p:cNvSpPr txBox="1"/>
          <p:nvPr/>
        </p:nvSpPr>
        <p:spPr>
          <a:xfrm>
            <a:off x="252190" y="1891495"/>
            <a:ext cx="8778240" cy="3482671"/>
          </a:xfrm>
          <a:prstGeom prst="rect">
            <a:avLst/>
          </a:prstGeom>
        </p:spPr>
        <p:txBody>
          <a:bodyPr vert="horz" wrap="none" lIns="91440" tIns="45720" rIns="91440" bIns="45720" rtlCol="0" anchor="t">
            <a:normAutofit/>
          </a:bodyPr>
          <a:lstStyle/>
          <a:p>
            <a:r>
              <a:rPr lang="en-US"/>
              <a:t>-</a:t>
            </a:r>
            <a:r>
              <a:rPr lang="en-US" sz="2000" b="1"/>
              <a:t>Very limited Card Portfolio</a:t>
            </a:r>
          </a:p>
          <a:p>
            <a:r>
              <a:rPr lang="en-US" sz="2000" b="1"/>
              <a:t>-Limited Quality Control Portfolio</a:t>
            </a:r>
          </a:p>
          <a:p>
            <a:r>
              <a:rPr lang="en-US" sz="2000"/>
              <a:t>-</a:t>
            </a:r>
            <a:r>
              <a:rPr lang="en-US" sz="2000" b="1"/>
              <a:t>Lower throughput, </a:t>
            </a:r>
            <a:r>
              <a:rPr lang="en-US" sz="2000"/>
              <a:t>even in the high-volume system</a:t>
            </a:r>
          </a:p>
          <a:p>
            <a:r>
              <a:rPr lang="en-US" sz="2000"/>
              <a:t>-</a:t>
            </a:r>
            <a:r>
              <a:rPr lang="en-US" sz="2000" b="1"/>
              <a:t>Less flexibility</a:t>
            </a:r>
          </a:p>
          <a:p>
            <a:r>
              <a:rPr lang="en-US" sz="2000"/>
              <a:t>-</a:t>
            </a:r>
            <a:r>
              <a:rPr lang="en-US" sz="2000" b="1"/>
              <a:t>Doesn’t have a r</a:t>
            </a:r>
            <a:r>
              <a:rPr lang="en-US" sz="2000" b="1" i="0" u="none" strike="noStrike">
                <a:solidFill>
                  <a:srgbClr val="000000"/>
                </a:solidFill>
                <a:effectLst/>
              </a:rPr>
              <a:t>eal STAT Feature</a:t>
            </a:r>
          </a:p>
          <a:p>
            <a:r>
              <a:rPr lang="en-US" sz="2000"/>
              <a:t>-More </a:t>
            </a:r>
            <a:r>
              <a:rPr lang="en-US" sz="2000" b="1" i="0" u="none" strike="noStrike">
                <a:solidFill>
                  <a:srgbClr val="000000"/>
                </a:solidFill>
                <a:effectLst/>
              </a:rPr>
              <a:t>risk of contaminations due to use of needles</a:t>
            </a:r>
            <a:endParaRPr lang="en-US" sz="2000" b="1"/>
          </a:p>
          <a:p>
            <a:r>
              <a:rPr lang="en-US" sz="2000"/>
              <a:t>-</a:t>
            </a:r>
            <a:r>
              <a:rPr lang="en-US" sz="2000" b="1"/>
              <a:t>No </a:t>
            </a:r>
            <a:r>
              <a:rPr lang="en-US" sz="2000" b="1" err="1"/>
              <a:t>Coomun</a:t>
            </a:r>
            <a:r>
              <a:rPr lang="en-US" sz="2000" b="1"/>
              <a:t> database for multiple systems</a:t>
            </a:r>
            <a:r>
              <a:rPr lang="en-US" sz="2000"/>
              <a:t>: Not possible to </a:t>
            </a:r>
            <a:r>
              <a:rPr lang="en-US" sz="2000" b="0" i="0" u="none" strike="noStrike">
                <a:solidFill>
                  <a:srgbClr val="000000"/>
                </a:solidFill>
                <a:effectLst/>
              </a:rPr>
              <a:t>Combine Multiple Instruments, </a:t>
            </a:r>
          </a:p>
          <a:p>
            <a:r>
              <a:rPr lang="en-US" sz="2000" b="0" i="0" u="none" strike="noStrike">
                <a:solidFill>
                  <a:srgbClr val="000000"/>
                </a:solidFill>
                <a:effectLst/>
              </a:rPr>
              <a:t>No Integrated Manual Workplace, one LIS per system</a:t>
            </a:r>
          </a:p>
          <a:p>
            <a:r>
              <a:rPr lang="en-US" sz="2000">
                <a:solidFill>
                  <a:srgbClr val="000000"/>
                </a:solidFill>
              </a:rPr>
              <a:t>-No </a:t>
            </a:r>
            <a:r>
              <a:rPr lang="en-US" sz="2000" b="1">
                <a:solidFill>
                  <a:srgbClr val="000000"/>
                </a:solidFill>
              </a:rPr>
              <a:t>educational </a:t>
            </a:r>
            <a:r>
              <a:rPr lang="en-US" sz="2000">
                <a:solidFill>
                  <a:srgbClr val="000000"/>
                </a:solidFill>
              </a:rPr>
              <a:t>resources</a:t>
            </a:r>
          </a:p>
          <a:p>
            <a:r>
              <a:rPr lang="en-US" sz="2000">
                <a:solidFill>
                  <a:srgbClr val="000000"/>
                </a:solidFill>
              </a:rPr>
              <a:t>-Has a remote solution for support (like </a:t>
            </a:r>
            <a:r>
              <a:rPr lang="en-US" sz="2000" err="1">
                <a:solidFill>
                  <a:srgbClr val="000000"/>
                </a:solidFill>
              </a:rPr>
              <a:t>BRIcare</a:t>
            </a:r>
            <a:r>
              <a:rPr lang="en-US" sz="2000">
                <a:solidFill>
                  <a:srgbClr val="000000"/>
                </a:solidFill>
              </a:rPr>
              <a:t>)</a:t>
            </a:r>
          </a:p>
          <a:p>
            <a:r>
              <a:rPr lang="en-US" sz="2000" b="0" i="0" u="none" strike="noStrike">
                <a:solidFill>
                  <a:srgbClr val="000000"/>
                </a:solidFill>
                <a:effectLst/>
              </a:rPr>
              <a:t>-Turkish company with limited branding</a:t>
            </a:r>
          </a:p>
          <a:p>
            <a:endParaRPr lang="en-CH"/>
          </a:p>
        </p:txBody>
      </p:sp>
      <p:pic>
        <p:nvPicPr>
          <p:cNvPr id="4" name="Picture 3">
            <a:extLst>
              <a:ext uri="{FF2B5EF4-FFF2-40B4-BE49-F238E27FC236}">
                <a16:creationId xmlns:a16="http://schemas.microsoft.com/office/drawing/2014/main" id="{D8BAA918-AF56-2520-AED2-65FC49DD9AF9}"/>
              </a:ext>
            </a:extLst>
          </p:cNvPr>
          <p:cNvPicPr>
            <a:picLocks noChangeAspect="1"/>
          </p:cNvPicPr>
          <p:nvPr/>
        </p:nvPicPr>
        <p:blipFill>
          <a:blip r:embed="rId2"/>
          <a:stretch>
            <a:fillRect/>
          </a:stretch>
        </p:blipFill>
        <p:spPr>
          <a:xfrm>
            <a:off x="8568856" y="1170829"/>
            <a:ext cx="2491408" cy="2491408"/>
          </a:xfrm>
          <a:prstGeom prst="rect">
            <a:avLst/>
          </a:prstGeom>
        </p:spPr>
      </p:pic>
      <p:sp>
        <p:nvSpPr>
          <p:cNvPr id="5" name="Title 1">
            <a:extLst>
              <a:ext uri="{FF2B5EF4-FFF2-40B4-BE49-F238E27FC236}">
                <a16:creationId xmlns:a16="http://schemas.microsoft.com/office/drawing/2014/main" id="{B202ED21-79D5-8C6D-61D3-CE338DF8902B}"/>
              </a:ext>
            </a:extLst>
          </p:cNvPr>
          <p:cNvSpPr txBox="1">
            <a:spLocks/>
          </p:cNvSpPr>
          <p:nvPr/>
        </p:nvSpPr>
        <p:spPr>
          <a:xfrm>
            <a:off x="4077316" y="381001"/>
            <a:ext cx="7543183"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You should remember</a:t>
            </a:r>
            <a:endParaRPr lang="en-GB" b="1"/>
          </a:p>
        </p:txBody>
      </p:sp>
      <p:pic>
        <p:nvPicPr>
          <p:cNvPr id="6" name="Picture 5" descr="A red letter on a black background&#10;&#10;Description automatically generated">
            <a:extLst>
              <a:ext uri="{FF2B5EF4-FFF2-40B4-BE49-F238E27FC236}">
                <a16:creationId xmlns:a16="http://schemas.microsoft.com/office/drawing/2014/main" id="{CD2AC46E-69A7-7F3B-9644-B6B2C67B8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26" y="418325"/>
            <a:ext cx="2049048" cy="464022"/>
          </a:xfrm>
          <a:prstGeom prst="rect">
            <a:avLst/>
          </a:prstGeom>
        </p:spPr>
      </p:pic>
      <p:pic>
        <p:nvPicPr>
          <p:cNvPr id="7" name="Picture 6" descr="A logo with red circles and white letters&#10;&#10;Description automatically generated">
            <a:extLst>
              <a:ext uri="{FF2B5EF4-FFF2-40B4-BE49-F238E27FC236}">
                <a16:creationId xmlns:a16="http://schemas.microsoft.com/office/drawing/2014/main" id="{722C1AC0-BF04-8051-6AF4-733A9BFB4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063" y="130351"/>
            <a:ext cx="1455253" cy="751996"/>
          </a:xfrm>
          <a:prstGeom prst="rect">
            <a:avLst/>
          </a:prstGeom>
        </p:spPr>
      </p:pic>
    </p:spTree>
    <p:extLst>
      <p:ext uri="{BB962C8B-B14F-4D97-AF65-F5344CB8AC3E}">
        <p14:creationId xmlns:p14="http://schemas.microsoft.com/office/powerpoint/2010/main" val="414378806"/>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0DA4C-4EBC-DDA2-FFB1-8A90B695CD30}"/>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A172C34-0EB6-07D3-97DA-003273BFDF09}"/>
              </a:ext>
            </a:extLst>
          </p:cNvPr>
          <p:cNvSpPr>
            <a:spLocks noGrp="1"/>
          </p:cNvSpPr>
          <p:nvPr>
            <p:ph type="ctrTitle"/>
          </p:nvPr>
        </p:nvSpPr>
        <p:spPr/>
        <p:txBody>
          <a:bodyPr>
            <a:normAutofit/>
          </a:bodyPr>
          <a:lstStyle/>
          <a:p>
            <a:pPr algn="r">
              <a:buClr>
                <a:srgbClr val="000000"/>
              </a:buClr>
              <a:buSzPts val="2800"/>
            </a:pPr>
            <a:r>
              <a:rPr lang="en-US" sz="4800" b="1">
                <a:solidFill>
                  <a:schemeClr val="bg1"/>
                </a:solidFill>
              </a:rPr>
              <a:t>Tulip Diagnostics</a:t>
            </a:r>
            <a:endParaRPr lang="en-US" sz="4800" b="1">
              <a:solidFill>
                <a:schemeClr val="bg1"/>
              </a:solidFill>
              <a:latin typeface="Arial"/>
              <a:ea typeface="Arial"/>
              <a:cs typeface="Arial"/>
              <a:sym typeface="Arial"/>
            </a:endParaRPr>
          </a:p>
        </p:txBody>
      </p:sp>
    </p:spTree>
    <p:extLst>
      <p:ext uri="{BB962C8B-B14F-4D97-AF65-F5344CB8AC3E}">
        <p14:creationId xmlns:p14="http://schemas.microsoft.com/office/powerpoint/2010/main" val="4266420332"/>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black background&#10;&#10;Description automatically generated">
            <a:extLst>
              <a:ext uri="{FF2B5EF4-FFF2-40B4-BE49-F238E27FC236}">
                <a16:creationId xmlns:a16="http://schemas.microsoft.com/office/drawing/2014/main" id="{5F4453B5-7E7A-6B78-FD02-B73284752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2" name="Content Placeholder 1">
            <a:extLst>
              <a:ext uri="{FF2B5EF4-FFF2-40B4-BE49-F238E27FC236}">
                <a16:creationId xmlns:a16="http://schemas.microsoft.com/office/drawing/2014/main" id="{0110816D-11B9-411B-9119-D8930A76EBCF}"/>
              </a:ext>
            </a:extLst>
          </p:cNvPr>
          <p:cNvSpPr>
            <a:spLocks noGrp="1"/>
          </p:cNvSpPr>
          <p:nvPr>
            <p:ph idx="4294967295"/>
          </p:nvPr>
        </p:nvSpPr>
        <p:spPr>
          <a:xfrm>
            <a:off x="246107" y="1416050"/>
            <a:ext cx="10431463" cy="4351338"/>
          </a:xfrm>
          <a:prstGeom prst="rect">
            <a:avLst/>
          </a:prstGeom>
        </p:spPr>
        <p:txBody>
          <a:bodyPr/>
          <a:lstStyle/>
          <a:p>
            <a:r>
              <a:rPr lang="en-US" b="0" i="0">
                <a:solidFill>
                  <a:srgbClr val="333333"/>
                </a:solidFill>
                <a:effectLst/>
                <a:latin typeface="Roboto" panose="02000000000000000000" pitchFamily="2" charset="0"/>
              </a:rPr>
              <a:t> </a:t>
            </a:r>
            <a:r>
              <a:rPr lang="en-US">
                <a:solidFill>
                  <a:srgbClr val="333333"/>
                </a:solidFill>
                <a:latin typeface="Roboto" panose="02000000000000000000" pitchFamily="2" charset="0"/>
              </a:rPr>
              <a:t>O</a:t>
            </a:r>
            <a:r>
              <a:rPr lang="en-US" b="0" i="0">
                <a:solidFill>
                  <a:srgbClr val="333333"/>
                </a:solidFill>
                <a:effectLst/>
                <a:latin typeface="Roboto" panose="02000000000000000000" pitchFamily="2" charset="0"/>
              </a:rPr>
              <a:t>ne of the leading Indian diagnostic company, which is involved in the manufacture and marketing of in-vitro diagnostic reagents and kits both nationally and internationally. </a:t>
            </a:r>
          </a:p>
          <a:p>
            <a:r>
              <a:rPr lang="en-US">
                <a:solidFill>
                  <a:srgbClr val="333333"/>
                </a:solidFill>
                <a:latin typeface="Roboto" panose="02000000000000000000" pitchFamily="2" charset="0"/>
              </a:rPr>
              <a:t>Products for Blood banks are CE marked and ISO 13485 certified.</a:t>
            </a:r>
            <a:endParaRPr lang="en-US"/>
          </a:p>
        </p:txBody>
      </p:sp>
      <p:pic>
        <p:nvPicPr>
          <p:cNvPr id="4" name="Picture 3">
            <a:extLst>
              <a:ext uri="{FF2B5EF4-FFF2-40B4-BE49-F238E27FC236}">
                <a16:creationId xmlns:a16="http://schemas.microsoft.com/office/drawing/2014/main" id="{A34D7857-FB65-DAE1-3F2F-4D5583138A6C}"/>
              </a:ext>
            </a:extLst>
          </p:cNvPr>
          <p:cNvPicPr>
            <a:picLocks noChangeAspect="1"/>
          </p:cNvPicPr>
          <p:nvPr/>
        </p:nvPicPr>
        <p:blipFill>
          <a:blip r:embed="rId3"/>
          <a:stretch>
            <a:fillRect/>
          </a:stretch>
        </p:blipFill>
        <p:spPr>
          <a:xfrm>
            <a:off x="1675030" y="3429000"/>
            <a:ext cx="3786809" cy="2524539"/>
          </a:xfrm>
          <a:prstGeom prst="rect">
            <a:avLst/>
          </a:prstGeom>
        </p:spPr>
      </p:pic>
      <p:pic>
        <p:nvPicPr>
          <p:cNvPr id="6" name="Picture 5">
            <a:extLst>
              <a:ext uri="{FF2B5EF4-FFF2-40B4-BE49-F238E27FC236}">
                <a16:creationId xmlns:a16="http://schemas.microsoft.com/office/drawing/2014/main" id="{21503902-2522-364B-D61A-C3D562F0BB23}"/>
              </a:ext>
            </a:extLst>
          </p:cNvPr>
          <p:cNvPicPr>
            <a:picLocks noChangeAspect="1"/>
          </p:cNvPicPr>
          <p:nvPr/>
        </p:nvPicPr>
        <p:blipFill>
          <a:blip r:embed="rId4"/>
          <a:stretch>
            <a:fillRect/>
          </a:stretch>
        </p:blipFill>
        <p:spPr>
          <a:xfrm>
            <a:off x="5674325" y="3429000"/>
            <a:ext cx="4447686" cy="2524538"/>
          </a:xfrm>
          <a:prstGeom prst="rect">
            <a:avLst/>
          </a:prstGeom>
        </p:spPr>
      </p:pic>
      <p:pic>
        <p:nvPicPr>
          <p:cNvPr id="5" name="Picture 4" descr="A green and white sign with white letters&#10;&#10;Description automatically generated">
            <a:extLst>
              <a:ext uri="{FF2B5EF4-FFF2-40B4-BE49-F238E27FC236}">
                <a16:creationId xmlns:a16="http://schemas.microsoft.com/office/drawing/2014/main" id="{60517F79-50A1-F4EA-5BFE-5AB968D4A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C63A4FE8-DECE-9E9C-B958-EF129E578AA9}"/>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About</a:t>
            </a:r>
            <a:endParaRPr lang="en-GB" b="1"/>
          </a:p>
        </p:txBody>
      </p:sp>
    </p:spTree>
    <p:extLst>
      <p:ext uri="{BB962C8B-B14F-4D97-AF65-F5344CB8AC3E}">
        <p14:creationId xmlns:p14="http://schemas.microsoft.com/office/powerpoint/2010/main" val="1692683394"/>
      </p:ext>
    </p:extLst>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AABC0-560E-4101-A979-C93DE3C05E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4B47434-0226-55E7-4210-4C739C91D72F}"/>
              </a:ext>
            </a:extLst>
          </p:cNvPr>
          <p:cNvPicPr>
            <a:picLocks noChangeAspect="1"/>
          </p:cNvPicPr>
          <p:nvPr/>
        </p:nvPicPr>
        <p:blipFill>
          <a:blip r:embed="rId3"/>
          <a:stretch>
            <a:fillRect/>
          </a:stretch>
        </p:blipFill>
        <p:spPr>
          <a:xfrm>
            <a:off x="6171873" y="1600200"/>
            <a:ext cx="4331798" cy="4095750"/>
          </a:xfrm>
          <a:prstGeom prst="rect">
            <a:avLst/>
          </a:prstGeom>
        </p:spPr>
      </p:pic>
      <p:sp>
        <p:nvSpPr>
          <p:cNvPr id="5" name="TextBox 4">
            <a:extLst>
              <a:ext uri="{FF2B5EF4-FFF2-40B4-BE49-F238E27FC236}">
                <a16:creationId xmlns:a16="http://schemas.microsoft.com/office/drawing/2014/main" id="{4E807A7D-9A52-B052-8BF8-B38341D7AF41}"/>
              </a:ext>
            </a:extLst>
          </p:cNvPr>
          <p:cNvSpPr txBox="1"/>
          <p:nvPr/>
        </p:nvSpPr>
        <p:spPr>
          <a:xfrm>
            <a:off x="228599" y="3057525"/>
            <a:ext cx="5705475" cy="914400"/>
          </a:xfrm>
          <a:prstGeom prst="rect">
            <a:avLst/>
          </a:prstGeom>
        </p:spPr>
        <p:txBody>
          <a:bodyPr vert="horz" wrap="none" lIns="91440" tIns="45720" rIns="91440" bIns="45720" rtlCol="0" anchor="t">
            <a:normAutofit/>
          </a:bodyPr>
          <a:lstStyle/>
          <a:p>
            <a:r>
              <a:rPr lang="en-US" b="1"/>
              <a:t>Tulip Diagnostics</a:t>
            </a:r>
            <a:r>
              <a:rPr lang="en-US"/>
              <a:t>, being an Indian company,</a:t>
            </a:r>
          </a:p>
          <a:p>
            <a:r>
              <a:rPr lang="en-US"/>
              <a:t> is mostly present  in Asia (covering 88 countries).</a:t>
            </a:r>
          </a:p>
        </p:txBody>
      </p:sp>
      <p:sp>
        <p:nvSpPr>
          <p:cNvPr id="7" name="TextBox 6">
            <a:extLst>
              <a:ext uri="{FF2B5EF4-FFF2-40B4-BE49-F238E27FC236}">
                <a16:creationId xmlns:a16="http://schemas.microsoft.com/office/drawing/2014/main" id="{BD3F9924-2534-7908-0551-A3F465BBA7E0}"/>
              </a:ext>
            </a:extLst>
          </p:cNvPr>
          <p:cNvSpPr txBox="1"/>
          <p:nvPr/>
        </p:nvSpPr>
        <p:spPr>
          <a:xfrm>
            <a:off x="361950" y="5752955"/>
            <a:ext cx="6096000" cy="261610"/>
          </a:xfrm>
          <a:prstGeom prst="rect">
            <a:avLst/>
          </a:prstGeom>
          <a:noFill/>
        </p:spPr>
        <p:txBody>
          <a:bodyPr wrap="square">
            <a:spAutoFit/>
          </a:bodyPr>
          <a:lstStyle/>
          <a:p>
            <a:r>
              <a:rPr lang="en-US" sz="1100">
                <a:hlinkClick r:id="rId4"/>
              </a:rPr>
              <a:t>Tulip Diagnostics: Leading IVD Manufacturer - Company Divisions – Tulip (tulipgroup.com)</a:t>
            </a:r>
            <a:endParaRPr lang="en-CH" sz="1100"/>
          </a:p>
        </p:txBody>
      </p:sp>
      <p:pic>
        <p:nvPicPr>
          <p:cNvPr id="9" name="Picture 8" descr="A close-up of a black background&#10;&#10;Description automatically generated">
            <a:extLst>
              <a:ext uri="{FF2B5EF4-FFF2-40B4-BE49-F238E27FC236}">
                <a16:creationId xmlns:a16="http://schemas.microsoft.com/office/drawing/2014/main" id="{74D76CF4-862E-ACF0-2BCD-58F9729406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10" name="Title 1">
            <a:extLst>
              <a:ext uri="{FF2B5EF4-FFF2-40B4-BE49-F238E27FC236}">
                <a16:creationId xmlns:a16="http://schemas.microsoft.com/office/drawing/2014/main" id="{062D24B6-689C-3A44-4439-A9C9605BF98F}"/>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sz="3000" b="1"/>
              <a:t>- </a:t>
            </a:r>
            <a:r>
              <a:rPr lang="en-US" sz="3000"/>
              <a:t>Geographical Presence in IH Market</a:t>
            </a:r>
            <a:endParaRPr lang="en-GB" sz="3000" b="1"/>
          </a:p>
        </p:txBody>
      </p:sp>
    </p:spTree>
    <p:extLst>
      <p:ext uri="{BB962C8B-B14F-4D97-AF65-F5344CB8AC3E}">
        <p14:creationId xmlns:p14="http://schemas.microsoft.com/office/powerpoint/2010/main" val="148249723"/>
      </p:ext>
    </p:extLst>
  </p:cSld>
  <p:clrMapOvr>
    <a:masterClrMapping/>
  </p:clrMapOvr>
  <p:transition>
    <p:fade/>
  </p:transition>
  <p:extLst>
    <p:ext uri="{6950BFC3-D8DA-4A85-94F7-54DA5524770B}">
      <p188:commentRel xmlns:p188="http://schemas.microsoft.com/office/powerpoint/2018/8/main" r:id="rId2"/>
    </p:ext>
  </p:extLs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74CD8-9D16-6F61-0D58-25095914F991}"/>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BC50FAA-ABEC-2865-3216-DCD67419E434}"/>
              </a:ext>
            </a:extLst>
          </p:cNvPr>
          <p:cNvGraphicFramePr>
            <a:graphicFrameLocks noGrp="1"/>
          </p:cNvGraphicFramePr>
          <p:nvPr>
            <p:extLst>
              <p:ext uri="{D42A27DB-BD31-4B8C-83A1-F6EECF244321}">
                <p14:modId xmlns:p14="http://schemas.microsoft.com/office/powerpoint/2010/main" val="487549704"/>
              </p:ext>
            </p:extLst>
          </p:nvPr>
        </p:nvGraphicFramePr>
        <p:xfrm>
          <a:off x="142876" y="2575429"/>
          <a:ext cx="11810571" cy="2387682"/>
        </p:xfrm>
        <a:graphic>
          <a:graphicData uri="http://schemas.openxmlformats.org/drawingml/2006/table">
            <a:tbl>
              <a:tblPr/>
              <a:tblGrid>
                <a:gridCol w="2492186">
                  <a:extLst>
                    <a:ext uri="{9D8B030D-6E8A-4147-A177-3AD203B41FA5}">
                      <a16:colId xmlns:a16="http://schemas.microsoft.com/office/drawing/2014/main" val="886213537"/>
                    </a:ext>
                  </a:extLst>
                </a:gridCol>
                <a:gridCol w="3648091">
                  <a:extLst>
                    <a:ext uri="{9D8B030D-6E8A-4147-A177-3AD203B41FA5}">
                      <a16:colId xmlns:a16="http://schemas.microsoft.com/office/drawing/2014/main" val="712165439"/>
                    </a:ext>
                  </a:extLst>
                </a:gridCol>
                <a:gridCol w="3780196">
                  <a:extLst>
                    <a:ext uri="{9D8B030D-6E8A-4147-A177-3AD203B41FA5}">
                      <a16:colId xmlns:a16="http://schemas.microsoft.com/office/drawing/2014/main" val="2544587435"/>
                    </a:ext>
                  </a:extLst>
                </a:gridCol>
                <a:gridCol w="1890098">
                  <a:extLst>
                    <a:ext uri="{9D8B030D-6E8A-4147-A177-3AD203B41FA5}">
                      <a16:colId xmlns:a16="http://schemas.microsoft.com/office/drawing/2014/main" val="4167972684"/>
                    </a:ext>
                  </a:extLst>
                </a:gridCol>
              </a:tblGrid>
              <a:tr h="164577">
                <a:tc>
                  <a:txBody>
                    <a:bodyPr/>
                    <a:lstStyle/>
                    <a:p>
                      <a:pPr algn="ctr" fontAlgn="b"/>
                      <a:r>
                        <a:rPr lang="en-US" sz="1400" b="1" i="0" u="none" strike="noStrike">
                          <a:solidFill>
                            <a:srgbClr val="000000"/>
                          </a:solidFill>
                          <a:effectLst/>
                          <a:latin typeface="Aptos Narrow" panose="020B0004020202020204" pitchFamily="34" charset="0"/>
                        </a:rPr>
                        <a:t>Feature</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tc>
                  <a:txBody>
                    <a:bodyPr/>
                    <a:lstStyle/>
                    <a:p>
                      <a:pPr algn="ctr" fontAlgn="b"/>
                      <a:r>
                        <a:rPr lang="en-US" sz="1400" b="1" i="0" u="none" strike="noStrike">
                          <a:solidFill>
                            <a:srgbClr val="000000"/>
                          </a:solidFill>
                          <a:effectLst/>
                          <a:latin typeface="Aptos Narrow" panose="020B0004020202020204" pitchFamily="34" charset="0"/>
                        </a:rPr>
                        <a:t>Bio-Rad</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tc>
                  <a:txBody>
                    <a:bodyPr/>
                    <a:lstStyle/>
                    <a:p>
                      <a:pPr algn="ctr" fontAlgn="b"/>
                      <a:r>
                        <a:rPr lang="en-US" sz="1400" b="1" i="0" u="none" strike="noStrike">
                          <a:solidFill>
                            <a:srgbClr val="000000"/>
                          </a:solidFill>
                          <a:effectLst/>
                          <a:latin typeface="Aptos Narrow" panose="020B0004020202020204" pitchFamily="34" charset="0"/>
                        </a:rPr>
                        <a:t>Tulip</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tc>
                  <a:txBody>
                    <a:bodyPr/>
                    <a:lstStyle/>
                    <a:p>
                      <a:pPr algn="ctr" fontAlgn="b"/>
                      <a:r>
                        <a:rPr lang="en-US" sz="1400" b="1" i="0" u="none" strike="noStrike">
                          <a:solidFill>
                            <a:srgbClr val="000000"/>
                          </a:solidFill>
                          <a:effectLst/>
                          <a:latin typeface="Aptos Narrow" panose="020B0004020202020204" pitchFamily="34" charset="0"/>
                        </a:rPr>
                        <a:t>Bio-Rad Added Value for the customer</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899162513"/>
                  </a:ext>
                </a:extLst>
              </a:tr>
              <a:tr h="164577">
                <a:tc>
                  <a:txBody>
                    <a:bodyPr/>
                    <a:lstStyle/>
                    <a:p>
                      <a:pPr algn="ctr" fontAlgn="b"/>
                      <a:r>
                        <a:rPr lang="en-US" sz="1400" b="1" i="0" u="none" strike="noStrike">
                          <a:solidFill>
                            <a:srgbClr val="000000"/>
                          </a:solidFill>
                          <a:effectLst/>
                          <a:latin typeface="Aptos Narrow" panose="020B0004020202020204" pitchFamily="34" charset="0"/>
                        </a:rPr>
                        <a:t>Number of columns</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CH" sz="1400" b="0" i="0" u="none" strike="noStrike">
                          <a:solidFill>
                            <a:srgbClr val="000000"/>
                          </a:solidFill>
                          <a:effectLst/>
                          <a:latin typeface="Aptos Narrow" panose="020B0004020202020204" pitchFamily="34" charset="0"/>
                        </a:rPr>
                        <a:t>6</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6</a:t>
                      </a:r>
                      <a:endParaRPr lang="en-CH" sz="1400" b="0" i="0" u="none" strike="noStrike">
                        <a:solidFill>
                          <a:srgbClr val="000000"/>
                        </a:solidFill>
                        <a:effectLst/>
                        <a:latin typeface="Aptos Narrow" panose="020B0004020202020204" pitchFamily="34" charset="0"/>
                      </a:endParaRP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CH" sz="1400" b="0" i="0" u="none" strike="noStrike">
                          <a:solidFill>
                            <a:srgbClr val="000000"/>
                          </a:solidFill>
                          <a:effectLst/>
                          <a:latin typeface="Aptos Narrow" panose="020B0004020202020204" pitchFamily="34" charset="0"/>
                        </a:rPr>
                        <a:t> </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5409797"/>
                  </a:ext>
                </a:extLst>
              </a:tr>
              <a:tr h="164577">
                <a:tc>
                  <a:txBody>
                    <a:bodyPr/>
                    <a:lstStyle/>
                    <a:p>
                      <a:pPr algn="ctr" fontAlgn="b"/>
                      <a:r>
                        <a:rPr lang="en-US" sz="1400" b="1" i="0" u="none" strike="noStrike">
                          <a:solidFill>
                            <a:srgbClr val="000000"/>
                          </a:solidFill>
                          <a:effectLst/>
                          <a:latin typeface="Aptos Narrow" panose="020B0004020202020204" pitchFamily="34" charset="0"/>
                        </a:rPr>
                        <a:t>Incubation Time</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15 minutes</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10 minutes</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CH" sz="1400" b="0" i="0" u="none" strike="noStrike">
                          <a:solidFill>
                            <a:srgbClr val="000000"/>
                          </a:solidFill>
                          <a:effectLst/>
                          <a:latin typeface="Aptos Narrow" panose="020B0004020202020204" pitchFamily="34" charset="0"/>
                        </a:rPr>
                        <a:t> </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9134824"/>
                  </a:ext>
                </a:extLst>
              </a:tr>
              <a:tr h="164577">
                <a:tc>
                  <a:txBody>
                    <a:bodyPr/>
                    <a:lstStyle/>
                    <a:p>
                      <a:pPr algn="ctr" fontAlgn="b"/>
                      <a:r>
                        <a:rPr lang="en-US" sz="1400" b="1" i="0" u="none" strike="noStrike">
                          <a:solidFill>
                            <a:srgbClr val="000000"/>
                          </a:solidFill>
                          <a:effectLst/>
                          <a:latin typeface="Aptos Narrow" panose="020B0004020202020204" pitchFamily="34" charset="0"/>
                        </a:rPr>
                        <a:t>Centrifugation Time</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10 minutes</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10 minutes</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CH" sz="1400" b="0" i="0" u="none" strike="noStrike">
                          <a:solidFill>
                            <a:srgbClr val="000000"/>
                          </a:solidFill>
                          <a:effectLst/>
                          <a:latin typeface="Aptos Narrow" panose="020B0004020202020204" pitchFamily="34" charset="0"/>
                        </a:rPr>
                        <a:t> </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2852617"/>
                  </a:ext>
                </a:extLst>
              </a:tr>
              <a:tr h="164577">
                <a:tc>
                  <a:txBody>
                    <a:bodyPr/>
                    <a:lstStyle/>
                    <a:p>
                      <a:pPr algn="ctr" fontAlgn="b"/>
                      <a:r>
                        <a:rPr lang="en-US" sz="1400" b="1" i="0" u="none" strike="noStrike">
                          <a:solidFill>
                            <a:srgbClr val="000000"/>
                          </a:solidFill>
                          <a:effectLst/>
                          <a:latin typeface="Aptos Narrow" panose="020B0004020202020204" pitchFamily="34" charset="0"/>
                        </a:rPr>
                        <a:t>Sample Volume</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10 </a:t>
                      </a:r>
                      <a:r>
                        <a:rPr lang="en-US" sz="1400" b="0" i="0" u="none" strike="noStrike">
                          <a:solidFill>
                            <a:srgbClr val="000000"/>
                          </a:solidFill>
                          <a:effectLst/>
                          <a:latin typeface="Symbol" panose="05050102010706020507" pitchFamily="18" charset="2"/>
                        </a:rPr>
                        <a:t>m</a:t>
                      </a:r>
                      <a:r>
                        <a:rPr lang="en-US" sz="1400" b="0" i="0" u="none" strike="noStrike">
                          <a:solidFill>
                            <a:srgbClr val="000000"/>
                          </a:solidFill>
                          <a:effectLst/>
                          <a:latin typeface="Aptos Narrow" panose="020B0004020202020204" pitchFamily="34" charset="0"/>
                        </a:rPr>
                        <a:t>L for RBC suspension, 50 </a:t>
                      </a:r>
                      <a:r>
                        <a:rPr lang="en-US" sz="1400" b="0" i="0" u="none" strike="noStrike">
                          <a:solidFill>
                            <a:srgbClr val="000000"/>
                          </a:solidFill>
                          <a:effectLst/>
                          <a:latin typeface="Symbol" panose="05050102010706020507" pitchFamily="18" charset="2"/>
                        </a:rPr>
                        <a:t>m</a:t>
                      </a:r>
                      <a:r>
                        <a:rPr lang="en-US" sz="1400" b="0" i="0" u="none" strike="noStrike">
                          <a:solidFill>
                            <a:srgbClr val="000000"/>
                          </a:solidFill>
                          <a:effectLst/>
                          <a:latin typeface="Aptos Narrow" panose="020B0004020202020204" pitchFamily="34" charset="0"/>
                        </a:rPr>
                        <a:t>L for reverse and 25 </a:t>
                      </a:r>
                      <a:r>
                        <a:rPr lang="en-US" sz="1400" b="0" i="0" u="none" strike="noStrike">
                          <a:solidFill>
                            <a:srgbClr val="000000"/>
                          </a:solidFill>
                          <a:effectLst/>
                          <a:latin typeface="Symbol" panose="05050102010706020507" pitchFamily="18" charset="2"/>
                        </a:rPr>
                        <a:t>m</a:t>
                      </a:r>
                      <a:r>
                        <a:rPr lang="en-US" sz="1400" b="0" i="0" u="none" strike="noStrike">
                          <a:solidFill>
                            <a:srgbClr val="000000"/>
                          </a:solidFill>
                          <a:effectLst/>
                          <a:latin typeface="Aptos Narrow" panose="020B0004020202020204" pitchFamily="34" charset="0"/>
                        </a:rPr>
                        <a:t>L serum, plasma for ABS</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10 </a:t>
                      </a:r>
                      <a:r>
                        <a:rPr lang="en-US" sz="1400" b="0" i="0" u="none" strike="noStrike">
                          <a:solidFill>
                            <a:srgbClr val="000000"/>
                          </a:solidFill>
                          <a:effectLst/>
                          <a:latin typeface="Symbol" panose="05050102010706020507" pitchFamily="18" charset="2"/>
                        </a:rPr>
                        <a:t>m</a:t>
                      </a:r>
                      <a:r>
                        <a:rPr lang="en-US" sz="1400" b="0" i="0" u="none" strike="noStrike">
                          <a:solidFill>
                            <a:srgbClr val="000000"/>
                          </a:solidFill>
                          <a:effectLst/>
                          <a:latin typeface="Aptos Narrow" panose="020B0004020202020204" pitchFamily="34" charset="0"/>
                        </a:rPr>
                        <a:t>L for RBC suspension, 50 </a:t>
                      </a:r>
                      <a:r>
                        <a:rPr lang="en-US" sz="1400" b="0" i="0" u="none" strike="noStrike">
                          <a:solidFill>
                            <a:srgbClr val="000000"/>
                          </a:solidFill>
                          <a:effectLst/>
                          <a:latin typeface="Symbol" panose="05050102010706020507" pitchFamily="18" charset="2"/>
                        </a:rPr>
                        <a:t>m</a:t>
                      </a:r>
                      <a:r>
                        <a:rPr lang="en-US" sz="1400" b="0" i="0" u="none" strike="noStrike">
                          <a:solidFill>
                            <a:srgbClr val="000000"/>
                          </a:solidFill>
                          <a:effectLst/>
                          <a:latin typeface="Aptos Narrow" panose="020B0004020202020204" pitchFamily="34" charset="0"/>
                        </a:rPr>
                        <a:t>L for reverse and 25 </a:t>
                      </a:r>
                      <a:r>
                        <a:rPr lang="en-US" sz="1400" b="0" i="0" u="none" strike="noStrike">
                          <a:solidFill>
                            <a:srgbClr val="000000"/>
                          </a:solidFill>
                          <a:effectLst/>
                          <a:latin typeface="Symbol" panose="05050102010706020507" pitchFamily="18" charset="2"/>
                        </a:rPr>
                        <a:t>m</a:t>
                      </a:r>
                      <a:r>
                        <a:rPr lang="en-US" sz="1400" b="0" i="0" u="none" strike="noStrike">
                          <a:solidFill>
                            <a:srgbClr val="000000"/>
                          </a:solidFill>
                          <a:effectLst/>
                          <a:latin typeface="Aptos Narrow" panose="020B0004020202020204" pitchFamily="34" charset="0"/>
                        </a:rPr>
                        <a:t>L serum, plasma for ABS</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CH" sz="1400" b="0" i="0" u="none" strike="noStrike">
                          <a:solidFill>
                            <a:srgbClr val="000000"/>
                          </a:solidFill>
                          <a:effectLst/>
                          <a:latin typeface="Aptos Narrow" panose="020B0004020202020204" pitchFamily="34" charset="0"/>
                        </a:rPr>
                        <a:t> </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8036191"/>
                  </a:ext>
                </a:extLst>
              </a:tr>
              <a:tr h="164577">
                <a:tc>
                  <a:txBody>
                    <a:bodyPr/>
                    <a:lstStyle/>
                    <a:p>
                      <a:pPr algn="ctr" fontAlgn="b"/>
                      <a:r>
                        <a:rPr lang="en-US" sz="1400" b="1" i="0" u="none" strike="noStrike">
                          <a:solidFill>
                            <a:srgbClr val="000000"/>
                          </a:solidFill>
                          <a:effectLst/>
                          <a:latin typeface="Aptos Narrow" panose="020B0004020202020204" pitchFamily="34" charset="0"/>
                        </a:rPr>
                        <a:t>How long the column is valid after the opening</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2 hours</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FF0000"/>
                          </a:solidFill>
                          <a:effectLst/>
                          <a:latin typeface="Aptos Narrow" panose="020B0004020202020204" pitchFamily="34" charset="0"/>
                        </a:rPr>
                        <a:t>Need to be used immediately</a:t>
                      </a: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Easy to use</a:t>
                      </a:r>
                    </a:p>
                    <a:p>
                      <a:pPr algn="ctr" fontAlgn="b"/>
                      <a:r>
                        <a:rPr lang="en-US" sz="1400" b="0" i="0" u="none" strike="noStrike">
                          <a:solidFill>
                            <a:srgbClr val="000000"/>
                          </a:solidFill>
                          <a:effectLst/>
                          <a:latin typeface="Aptos Narrow" panose="020B0004020202020204" pitchFamily="34" charset="0"/>
                        </a:rPr>
                        <a:t> Practical</a:t>
                      </a:r>
                    </a:p>
                    <a:p>
                      <a:pPr algn="ctr" fontAlgn="b"/>
                      <a:r>
                        <a:rPr lang="en-US" sz="1400" b="0" i="0" u="none" strike="noStrike">
                          <a:solidFill>
                            <a:srgbClr val="000000"/>
                          </a:solidFill>
                          <a:effectLst/>
                          <a:latin typeface="Aptos Narrow" panose="020B0004020202020204" pitchFamily="34" charset="0"/>
                        </a:rPr>
                        <a:t> Convenient</a:t>
                      </a:r>
                      <a:r>
                        <a:rPr lang="en-CH" sz="1400" b="0" i="0" u="none" strike="noStrike">
                          <a:solidFill>
                            <a:srgbClr val="000000"/>
                          </a:solidFill>
                          <a:effectLst/>
                          <a:latin typeface="Aptos Narrow" panose="020B0004020202020204" pitchFamily="34" charset="0"/>
                        </a:rPr>
                        <a:t> </a:t>
                      </a:r>
                      <a:endParaRPr lang="en-US" sz="1400" b="0" i="0" u="none" strike="noStrike">
                        <a:solidFill>
                          <a:srgbClr val="000000"/>
                        </a:solidFill>
                        <a:effectLst/>
                        <a:latin typeface="Aptos Narrow" panose="020B0004020202020204" pitchFamily="34" charset="0"/>
                      </a:endParaRPr>
                    </a:p>
                    <a:p>
                      <a:pPr algn="ctr" fontAlgn="b"/>
                      <a:r>
                        <a:rPr lang="en-US" sz="1400" b="0" i="0" u="none" strike="noStrike">
                          <a:solidFill>
                            <a:srgbClr val="000000"/>
                          </a:solidFill>
                          <a:effectLst/>
                          <a:latin typeface="Aptos Narrow" panose="020B0004020202020204" pitchFamily="34" charset="0"/>
                        </a:rPr>
                        <a:t>Less waste of cards</a:t>
                      </a:r>
                      <a:endParaRPr lang="en-CH" sz="1400" b="0" i="0" u="none" strike="noStrike">
                        <a:solidFill>
                          <a:srgbClr val="000000"/>
                        </a:solidFill>
                        <a:effectLst/>
                        <a:latin typeface="Aptos Narrow" panose="020B0004020202020204" pitchFamily="34" charset="0"/>
                      </a:endParaRPr>
                    </a:p>
                  </a:txBody>
                  <a:tcPr marL="6787" marR="6787" marT="6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1806988"/>
                  </a:ext>
                </a:extLst>
              </a:tr>
            </a:tbl>
          </a:graphicData>
        </a:graphic>
      </p:graphicFrame>
      <p:pic>
        <p:nvPicPr>
          <p:cNvPr id="7" name="Picture 6">
            <a:extLst>
              <a:ext uri="{FF2B5EF4-FFF2-40B4-BE49-F238E27FC236}">
                <a16:creationId xmlns:a16="http://schemas.microsoft.com/office/drawing/2014/main" id="{174C9FA9-9FBA-8509-CF9F-A21F16CCC325}"/>
              </a:ext>
            </a:extLst>
          </p:cNvPr>
          <p:cNvPicPr>
            <a:picLocks noChangeAspect="1"/>
          </p:cNvPicPr>
          <p:nvPr/>
        </p:nvPicPr>
        <p:blipFill>
          <a:blip r:embed="rId2"/>
          <a:stretch>
            <a:fillRect/>
          </a:stretch>
        </p:blipFill>
        <p:spPr>
          <a:xfrm>
            <a:off x="9037045" y="228958"/>
            <a:ext cx="2867869" cy="2150902"/>
          </a:xfrm>
          <a:prstGeom prst="rect">
            <a:avLst/>
          </a:prstGeom>
        </p:spPr>
      </p:pic>
      <p:sp>
        <p:nvSpPr>
          <p:cNvPr id="10" name="TextBox 9">
            <a:extLst>
              <a:ext uri="{FF2B5EF4-FFF2-40B4-BE49-F238E27FC236}">
                <a16:creationId xmlns:a16="http://schemas.microsoft.com/office/drawing/2014/main" id="{398CFC11-130E-3296-2A3A-134FF9B6821A}"/>
              </a:ext>
            </a:extLst>
          </p:cNvPr>
          <p:cNvSpPr txBox="1"/>
          <p:nvPr/>
        </p:nvSpPr>
        <p:spPr>
          <a:xfrm>
            <a:off x="315147" y="5279176"/>
            <a:ext cx="11466027" cy="369332"/>
          </a:xfrm>
          <a:prstGeom prst="rect">
            <a:avLst/>
          </a:prstGeom>
          <a:noFill/>
        </p:spPr>
        <p:txBody>
          <a:bodyPr wrap="square">
            <a:spAutoFit/>
          </a:bodyPr>
          <a:lstStyle/>
          <a:p>
            <a:r>
              <a:rPr lang="en-US">
                <a:solidFill>
                  <a:srgbClr val="FF0000"/>
                </a:solidFill>
              </a:rPr>
              <a:t>All Matrix gel cards should be centrifuged for one complete cycle (10 minutes) in gel card centrifuge before use.</a:t>
            </a:r>
            <a:endParaRPr lang="en-CH">
              <a:solidFill>
                <a:srgbClr val="FF0000"/>
              </a:solidFill>
            </a:endParaRPr>
          </a:p>
        </p:txBody>
      </p:sp>
      <p:sp>
        <p:nvSpPr>
          <p:cNvPr id="12" name="TextBox 11">
            <a:extLst>
              <a:ext uri="{FF2B5EF4-FFF2-40B4-BE49-F238E27FC236}">
                <a16:creationId xmlns:a16="http://schemas.microsoft.com/office/drawing/2014/main" id="{0C873937-70FB-EE12-C84E-B322443D4FC2}"/>
              </a:ext>
            </a:extLst>
          </p:cNvPr>
          <p:cNvSpPr txBox="1"/>
          <p:nvPr/>
        </p:nvSpPr>
        <p:spPr>
          <a:xfrm>
            <a:off x="315147" y="5648508"/>
            <a:ext cx="6094674" cy="369332"/>
          </a:xfrm>
          <a:prstGeom prst="rect">
            <a:avLst/>
          </a:prstGeom>
          <a:noFill/>
        </p:spPr>
        <p:txBody>
          <a:bodyPr wrap="square">
            <a:spAutoFit/>
          </a:bodyPr>
          <a:lstStyle/>
          <a:p>
            <a:r>
              <a:rPr lang="en-US">
                <a:solidFill>
                  <a:srgbClr val="FF0000"/>
                </a:solidFill>
              </a:rPr>
              <a:t>The Anti-D does not detect the D VI variant.</a:t>
            </a:r>
            <a:endParaRPr lang="en-CH">
              <a:solidFill>
                <a:srgbClr val="FF0000"/>
              </a:solidFill>
            </a:endParaRPr>
          </a:p>
        </p:txBody>
      </p:sp>
      <p:pic>
        <p:nvPicPr>
          <p:cNvPr id="4" name="Picture 3" descr="A green and white sign with white letters&#10;&#10;Description automatically generated">
            <a:extLst>
              <a:ext uri="{FF2B5EF4-FFF2-40B4-BE49-F238E27FC236}">
                <a16:creationId xmlns:a16="http://schemas.microsoft.com/office/drawing/2014/main" id="{1745ECC7-4745-63C0-BFFC-D6AE48697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5" name="Picture 4" descr="A close-up of a black background&#10;&#10;Description automatically generated">
            <a:extLst>
              <a:ext uri="{FF2B5EF4-FFF2-40B4-BE49-F238E27FC236}">
                <a16:creationId xmlns:a16="http://schemas.microsoft.com/office/drawing/2014/main" id="{0775C5C4-76C7-BC9F-CAEC-D7473FE61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6" name="Title 1">
            <a:extLst>
              <a:ext uri="{FF2B5EF4-FFF2-40B4-BE49-F238E27FC236}">
                <a16:creationId xmlns:a16="http://schemas.microsoft.com/office/drawing/2014/main" id="{F2025BB0-08DF-3126-E691-4AB1145B06DC}"/>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Same Technology</a:t>
            </a:r>
            <a:endParaRPr lang="en-GB" b="1"/>
          </a:p>
        </p:txBody>
      </p:sp>
      <p:sp>
        <p:nvSpPr>
          <p:cNvPr id="2" name="Footer Placeholder 1">
            <a:extLst>
              <a:ext uri="{FF2B5EF4-FFF2-40B4-BE49-F238E27FC236}">
                <a16:creationId xmlns:a16="http://schemas.microsoft.com/office/drawing/2014/main" id="{57F03F28-7C3F-5F75-50A9-06D686B03035}"/>
              </a:ext>
            </a:extLst>
          </p:cNvPr>
          <p:cNvSpPr>
            <a:spLocks noGrp="1"/>
          </p:cNvSpPr>
          <p:nvPr>
            <p:ph type="ftr" sz="quarter" idx="11"/>
          </p:nvPr>
        </p:nvSpPr>
        <p:spPr/>
        <p:txBody>
          <a:bodyPr/>
          <a:lstStyle/>
          <a:p>
            <a:r>
              <a:rPr lang="en-US"/>
              <a:t>This document is intended solely for internal use and authorized channel partners of Bio-Rad. This document is NOT a customer facing document.</a:t>
            </a:r>
          </a:p>
        </p:txBody>
      </p:sp>
    </p:spTree>
    <p:extLst>
      <p:ext uri="{BB962C8B-B14F-4D97-AF65-F5344CB8AC3E}">
        <p14:creationId xmlns:p14="http://schemas.microsoft.com/office/powerpoint/2010/main" val="12015987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2C04D-0CDC-61D2-E7FE-3C817163F2D3}"/>
            </a:ext>
          </a:extLst>
        </p:cNvPr>
        <p:cNvGrpSpPr/>
        <p:nvPr/>
      </p:nvGrpSpPr>
      <p:grpSpPr>
        <a:xfrm>
          <a:off x="0" y="0"/>
          <a:ext cx="0" cy="0"/>
          <a:chOff x="0" y="0"/>
          <a:chExt cx="0" cy="0"/>
        </a:xfrm>
      </p:grpSpPr>
      <p:pic>
        <p:nvPicPr>
          <p:cNvPr id="6" name="Picture 5" descr="A green and white sign with white letters&#10;&#10;Description automatically generated">
            <a:extLst>
              <a:ext uri="{FF2B5EF4-FFF2-40B4-BE49-F238E27FC236}">
                <a16:creationId xmlns:a16="http://schemas.microsoft.com/office/drawing/2014/main" id="{4BB242D1-10F2-B2BD-2015-E28296D28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7" name="Google Shape;111;p16">
            <a:extLst>
              <a:ext uri="{FF2B5EF4-FFF2-40B4-BE49-F238E27FC236}">
                <a16:creationId xmlns:a16="http://schemas.microsoft.com/office/drawing/2014/main" id="{190D1B19-3A55-C169-0C67-56C3BC3DECA0}"/>
              </a:ext>
            </a:extLst>
          </p:cNvPr>
          <p:cNvSpPr txBox="1">
            <a:spLocks/>
          </p:cNvSpPr>
          <p:nvPr/>
        </p:nvSpPr>
        <p:spPr>
          <a:xfrm>
            <a:off x="2091559" y="289698"/>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Gel Technology</a:t>
            </a:r>
          </a:p>
        </p:txBody>
      </p:sp>
      <p:sp>
        <p:nvSpPr>
          <p:cNvPr id="14" name="TextBox 13">
            <a:extLst>
              <a:ext uri="{FF2B5EF4-FFF2-40B4-BE49-F238E27FC236}">
                <a16:creationId xmlns:a16="http://schemas.microsoft.com/office/drawing/2014/main" id="{D486A45D-DD77-998D-30D3-F429230B3758}"/>
              </a:ext>
            </a:extLst>
          </p:cNvPr>
          <p:cNvSpPr txBox="1"/>
          <p:nvPr/>
        </p:nvSpPr>
        <p:spPr>
          <a:xfrm>
            <a:off x="560625" y="1477464"/>
            <a:ext cx="11070750" cy="646331"/>
          </a:xfrm>
          <a:prstGeom prst="rect">
            <a:avLst/>
          </a:prstGeom>
          <a:noFill/>
        </p:spPr>
        <p:txBody>
          <a:bodyPr wrap="square">
            <a:spAutoFit/>
          </a:bodyPr>
          <a:lstStyle/>
          <a:p>
            <a:r>
              <a:rPr lang="en-US">
                <a:solidFill>
                  <a:srgbClr val="000000"/>
                </a:solidFill>
                <a:effectLst/>
                <a:latin typeface="Helvetica Neue Light" panose="02000403000000020004" pitchFamily="2" charset="0"/>
                <a:ea typeface="Helvetica Neue Light" panose="02000403000000020004" pitchFamily="2" charset="0"/>
              </a:rPr>
              <a:t>Immunohematology assays are pivotal to the carrying out of blood grouping, antibody screening and transfusions, and represent a critically time-dependent stage in the patient management pathway.</a:t>
            </a:r>
            <a:endParaRPr lang="en-CH">
              <a:latin typeface="Helvetica Neue Light" panose="02000403000000020004" pitchFamily="2" charset="0"/>
              <a:ea typeface="Helvetica Neue Light" panose="02000403000000020004" pitchFamily="2" charset="0"/>
            </a:endParaRPr>
          </a:p>
        </p:txBody>
      </p:sp>
      <p:pic>
        <p:nvPicPr>
          <p:cNvPr id="16" name="Picture 15">
            <a:extLst>
              <a:ext uri="{FF2B5EF4-FFF2-40B4-BE49-F238E27FC236}">
                <a16:creationId xmlns:a16="http://schemas.microsoft.com/office/drawing/2014/main" id="{56E78E22-D30D-542A-A863-3C337435D3CF}"/>
              </a:ext>
            </a:extLst>
          </p:cNvPr>
          <p:cNvPicPr>
            <a:picLocks noChangeAspect="1"/>
          </p:cNvPicPr>
          <p:nvPr/>
        </p:nvPicPr>
        <p:blipFill>
          <a:blip r:embed="rId3"/>
          <a:srcRect l="2854" r="1614" b="45025"/>
          <a:stretch/>
        </p:blipFill>
        <p:spPr>
          <a:xfrm>
            <a:off x="560625" y="2316809"/>
            <a:ext cx="6285054" cy="2517055"/>
          </a:xfrm>
          <a:prstGeom prst="rect">
            <a:avLst/>
          </a:prstGeom>
        </p:spPr>
      </p:pic>
      <p:sp>
        <p:nvSpPr>
          <p:cNvPr id="3" name="TextBox 2">
            <a:extLst>
              <a:ext uri="{FF2B5EF4-FFF2-40B4-BE49-F238E27FC236}">
                <a16:creationId xmlns:a16="http://schemas.microsoft.com/office/drawing/2014/main" id="{5CE4455D-6C28-C9AA-6C75-F9F9670194C3}"/>
              </a:ext>
            </a:extLst>
          </p:cNvPr>
          <p:cNvSpPr txBox="1"/>
          <p:nvPr/>
        </p:nvSpPr>
        <p:spPr>
          <a:xfrm>
            <a:off x="528735" y="1011551"/>
            <a:ext cx="11102640" cy="655678"/>
          </a:xfrm>
          <a:prstGeom prst="rect">
            <a:avLst/>
          </a:prstGeom>
        </p:spPr>
        <p:txBody>
          <a:bodyPr vert="horz" wrap="square" lIns="91440" tIns="45720" rIns="91440" bIns="45720" rtlCol="0" anchor="t">
            <a:noAutofit/>
          </a:bodyPr>
          <a:lstStyle/>
          <a:p>
            <a:r>
              <a:rPr lang="en-CH" sz="2200">
                <a:latin typeface="+mj-lt"/>
              </a:rPr>
              <a:t>The Power of Automated Gel-based ID-Cards in Routine Immunohematology Workflows</a:t>
            </a:r>
          </a:p>
        </p:txBody>
      </p:sp>
      <p:sp>
        <p:nvSpPr>
          <p:cNvPr id="4" name="TextBox 3">
            <a:extLst>
              <a:ext uri="{FF2B5EF4-FFF2-40B4-BE49-F238E27FC236}">
                <a16:creationId xmlns:a16="http://schemas.microsoft.com/office/drawing/2014/main" id="{93DBC696-70D9-8F14-BC1E-47036BD92386}"/>
              </a:ext>
            </a:extLst>
          </p:cNvPr>
          <p:cNvSpPr txBox="1"/>
          <p:nvPr/>
        </p:nvSpPr>
        <p:spPr>
          <a:xfrm>
            <a:off x="7063944" y="2235786"/>
            <a:ext cx="4567431" cy="4471069"/>
          </a:xfrm>
          <a:prstGeom prst="rect">
            <a:avLst/>
          </a:prstGeom>
        </p:spPr>
        <p:txBody>
          <a:bodyPr vert="horz" wrap="square" lIns="91440" tIns="45720" rIns="91440" bIns="45720" rtlCol="0" anchor="t">
            <a:normAutofit/>
          </a:bodyPr>
          <a:lstStyle/>
          <a:p>
            <a:r>
              <a:rPr lang="en-CH" sz="1400">
                <a:latin typeface="Helvetica Neue Light" panose="02000403000000020004" pitchFamily="2" charset="0"/>
                <a:ea typeface="Helvetica Neue Light" panose="02000403000000020004" pitchFamily="2" charset="0"/>
              </a:rPr>
              <a:t>The 853-bed Saint-Denis Delafontaine Hospital north of Paris offers a full suite of medical and surgical specialities to a local population of approximately 435,000. The transfusion laboratory sits within the hospital’s hematology department and operates 24/7 to provide a wide range of cytology, hemostasis and immunohematology testing services. It receives samples from multiple wards on an hourly basis and performs approximately 25,000 blood group and antibody screening tests each year, incl. direct and indirect antiglobulin tests, single antigen typing and crossmatch testing. Around 2,000 of these samples come from the hospital’s large maternity ward, which sees up to 5,000 births anually.</a:t>
            </a:r>
          </a:p>
          <a:p>
            <a:endParaRPr lang="en-CH" sz="1400">
              <a:latin typeface="Helvetica Neue Light" panose="02000403000000020004" pitchFamily="2" charset="0"/>
              <a:ea typeface="Helvetica Neue Light" panose="02000403000000020004" pitchFamily="2" charset="0"/>
            </a:endParaRPr>
          </a:p>
          <a:p>
            <a:pPr algn="r"/>
            <a:r>
              <a:rPr lang="en-GB" sz="1400">
                <a:latin typeface="Helvetica Neue Light" panose="02000403000000020004" pitchFamily="2" charset="0"/>
                <a:ea typeface="Helvetica Neue Light" panose="02000403000000020004" pitchFamily="2" charset="0"/>
              </a:rPr>
              <a:t>In Biomedical Scientist</a:t>
            </a:r>
            <a:endParaRPr lang="en-CH" sz="1400">
              <a:latin typeface="Helvetica Neue Light" panose="02000403000000020004" pitchFamily="2" charset="0"/>
              <a:ea typeface="Helvetica Neue Light" panose="02000403000000020004" pitchFamily="2" charset="0"/>
            </a:endParaRPr>
          </a:p>
          <a:p>
            <a:endParaRPr lang="en-CH" sz="1100">
              <a:latin typeface="Helvetica Neue Light" panose="02000403000000020004" pitchFamily="2" charset="0"/>
              <a:ea typeface="Helvetica Neue Light" panose="02000403000000020004" pitchFamily="2" charset="0"/>
            </a:endParaRPr>
          </a:p>
        </p:txBody>
      </p:sp>
      <p:sp>
        <p:nvSpPr>
          <p:cNvPr id="5" name="TextBox 4">
            <a:extLst>
              <a:ext uri="{FF2B5EF4-FFF2-40B4-BE49-F238E27FC236}">
                <a16:creationId xmlns:a16="http://schemas.microsoft.com/office/drawing/2014/main" id="{431666D3-512F-B3FC-85F6-CAFE11E63B15}"/>
              </a:ext>
            </a:extLst>
          </p:cNvPr>
          <p:cNvSpPr txBox="1"/>
          <p:nvPr/>
        </p:nvSpPr>
        <p:spPr>
          <a:xfrm>
            <a:off x="538975" y="4906777"/>
            <a:ext cx="6306703" cy="1388962"/>
          </a:xfrm>
          <a:prstGeom prst="rect">
            <a:avLst/>
          </a:prstGeom>
        </p:spPr>
        <p:txBody>
          <a:bodyPr vert="horz" wrap="square" lIns="91440" tIns="45720" rIns="91440" bIns="45720" rtlCol="0" anchor="t">
            <a:normAutofit/>
          </a:bodyPr>
          <a:lstStyle/>
          <a:p>
            <a:r>
              <a:rPr lang="en-CH" sz="1400">
                <a:latin typeface="Helvetica Neue Light" panose="02000403000000020004" pitchFamily="2" charset="0"/>
                <a:ea typeface="Helvetica Neue Light" panose="02000403000000020004" pitchFamily="2" charset="0"/>
              </a:rPr>
              <a:t>Unfortunately, performing these tests manually – incl. running the assays, analysing results, managing reagent traceability, and archiving findings – is a formidable challenge for laboratories, demanding significant time and labour, and specialized expertise. Introducing gel-based automated testing can help to streamline workflows and improve efficiency for enhanced patient care.</a:t>
            </a:r>
          </a:p>
        </p:txBody>
      </p:sp>
    </p:spTree>
    <p:extLst>
      <p:ext uri="{BB962C8B-B14F-4D97-AF65-F5344CB8AC3E}">
        <p14:creationId xmlns:p14="http://schemas.microsoft.com/office/powerpoint/2010/main" val="2064435776"/>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CAE6-6B41-C4AE-F6D3-452C7EBB80A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E65908D-0347-9ABB-83D5-DCD025346D9A}"/>
              </a:ext>
            </a:extLst>
          </p:cNvPr>
          <p:cNvPicPr>
            <a:picLocks noChangeAspect="1"/>
          </p:cNvPicPr>
          <p:nvPr/>
        </p:nvPicPr>
        <p:blipFill>
          <a:blip r:embed="rId2"/>
          <a:stretch>
            <a:fillRect/>
          </a:stretch>
        </p:blipFill>
        <p:spPr>
          <a:xfrm>
            <a:off x="-115654" y="1285166"/>
            <a:ext cx="6982799" cy="5077534"/>
          </a:xfrm>
          <a:prstGeom prst="rect">
            <a:avLst/>
          </a:prstGeom>
        </p:spPr>
      </p:pic>
      <p:pic>
        <p:nvPicPr>
          <p:cNvPr id="8" name="Picture 7">
            <a:extLst>
              <a:ext uri="{FF2B5EF4-FFF2-40B4-BE49-F238E27FC236}">
                <a16:creationId xmlns:a16="http://schemas.microsoft.com/office/drawing/2014/main" id="{7CC38DCB-9F9A-83AA-BD83-B473A5E09F41}"/>
              </a:ext>
            </a:extLst>
          </p:cNvPr>
          <p:cNvPicPr>
            <a:picLocks noChangeAspect="1"/>
          </p:cNvPicPr>
          <p:nvPr/>
        </p:nvPicPr>
        <p:blipFill>
          <a:blip r:embed="rId3"/>
          <a:stretch>
            <a:fillRect/>
          </a:stretch>
        </p:blipFill>
        <p:spPr>
          <a:xfrm>
            <a:off x="6611113" y="898526"/>
            <a:ext cx="5278776" cy="5684836"/>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B5C789D8-C0E0-43E1-39E7-2AB333853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4" name="Picture 3" descr="A close-up of a black background&#10;&#10;Description automatically generated">
            <a:extLst>
              <a:ext uri="{FF2B5EF4-FFF2-40B4-BE49-F238E27FC236}">
                <a16:creationId xmlns:a16="http://schemas.microsoft.com/office/drawing/2014/main" id="{97458CAF-A181-F4BB-2633-BD52F3A1C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6" name="Title 1">
            <a:extLst>
              <a:ext uri="{FF2B5EF4-FFF2-40B4-BE49-F238E27FC236}">
                <a16:creationId xmlns:a16="http://schemas.microsoft.com/office/drawing/2014/main" id="{C5BF1694-87B9-9211-9CD5-36764C43DB81}"/>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Same Technology</a:t>
            </a:r>
            <a:endParaRPr lang="en-GB" b="1"/>
          </a:p>
        </p:txBody>
      </p:sp>
      <p:sp>
        <p:nvSpPr>
          <p:cNvPr id="2" name="Footer Placeholder 1">
            <a:extLst>
              <a:ext uri="{FF2B5EF4-FFF2-40B4-BE49-F238E27FC236}">
                <a16:creationId xmlns:a16="http://schemas.microsoft.com/office/drawing/2014/main" id="{FD088D29-C905-F7AC-73E5-3CE90D7DEAEE}"/>
              </a:ext>
            </a:extLst>
          </p:cNvPr>
          <p:cNvSpPr>
            <a:spLocks noGrp="1"/>
          </p:cNvSpPr>
          <p:nvPr>
            <p:ph type="ftr" sz="quarter" idx="11"/>
          </p:nvPr>
        </p:nvSpPr>
        <p:spPr/>
        <p:txBody>
          <a:bodyPr/>
          <a:lstStyle/>
          <a:p>
            <a:r>
              <a:rPr lang="en-US"/>
              <a:t>This document is intended solely for internal use and authorized channel partners of Bio-Rad. This document is NOT a customer facing document.</a:t>
            </a:r>
          </a:p>
        </p:txBody>
      </p:sp>
    </p:spTree>
    <p:extLst>
      <p:ext uri="{BB962C8B-B14F-4D97-AF65-F5344CB8AC3E}">
        <p14:creationId xmlns:p14="http://schemas.microsoft.com/office/powerpoint/2010/main" val="334394950"/>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4E57CE-8BE2-4EC3-BB11-5E93E111F3B0}"/>
              </a:ext>
            </a:extLst>
          </p:cNvPr>
          <p:cNvPicPr>
            <a:picLocks noChangeAspect="1"/>
          </p:cNvPicPr>
          <p:nvPr/>
        </p:nvPicPr>
        <p:blipFill>
          <a:blip r:embed="rId2"/>
          <a:stretch>
            <a:fillRect/>
          </a:stretch>
        </p:blipFill>
        <p:spPr>
          <a:xfrm>
            <a:off x="4024496" y="880343"/>
            <a:ext cx="5194130" cy="5809412"/>
          </a:xfrm>
          <a:prstGeom prst="rect">
            <a:avLst/>
          </a:prstGeom>
        </p:spPr>
      </p:pic>
      <p:pic>
        <p:nvPicPr>
          <p:cNvPr id="4" name="Picture 3">
            <a:extLst>
              <a:ext uri="{FF2B5EF4-FFF2-40B4-BE49-F238E27FC236}">
                <a16:creationId xmlns:a16="http://schemas.microsoft.com/office/drawing/2014/main" id="{ED6760D9-BF59-67D5-C2F3-B8650E89D5A7}"/>
              </a:ext>
            </a:extLst>
          </p:cNvPr>
          <p:cNvPicPr>
            <a:picLocks noChangeAspect="1"/>
          </p:cNvPicPr>
          <p:nvPr/>
        </p:nvPicPr>
        <p:blipFill>
          <a:blip r:embed="rId3"/>
          <a:stretch>
            <a:fillRect/>
          </a:stretch>
        </p:blipFill>
        <p:spPr>
          <a:xfrm>
            <a:off x="690541" y="1967885"/>
            <a:ext cx="2904671" cy="3327621"/>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60E42331-FCBE-23D5-2C1A-2551912BD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6" name="Picture 5" descr="A close-up of a black background&#10;&#10;Description automatically generated">
            <a:extLst>
              <a:ext uri="{FF2B5EF4-FFF2-40B4-BE49-F238E27FC236}">
                <a16:creationId xmlns:a16="http://schemas.microsoft.com/office/drawing/2014/main" id="{EF9F33E3-7428-F236-E6D0-E77E19EF9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7" name="Title 1">
            <a:extLst>
              <a:ext uri="{FF2B5EF4-FFF2-40B4-BE49-F238E27FC236}">
                <a16:creationId xmlns:a16="http://schemas.microsoft.com/office/drawing/2014/main" id="{8BCC9BA2-1ACA-058C-A1CE-750E1247A2EF}"/>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Portfolio</a:t>
            </a:r>
            <a:endParaRPr lang="en-GB" b="1"/>
          </a:p>
        </p:txBody>
      </p:sp>
    </p:spTree>
    <p:extLst>
      <p:ext uri="{BB962C8B-B14F-4D97-AF65-F5344CB8AC3E}">
        <p14:creationId xmlns:p14="http://schemas.microsoft.com/office/powerpoint/2010/main" val="1928347452"/>
      </p:ext>
    </p:extLst>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641AD-C729-64D5-851F-710D566D292F}"/>
              </a:ext>
            </a:extLst>
          </p:cNvPr>
          <p:cNvPicPr>
            <a:picLocks noChangeAspect="1"/>
          </p:cNvPicPr>
          <p:nvPr/>
        </p:nvPicPr>
        <p:blipFill>
          <a:blip r:embed="rId2"/>
          <a:srcRect l="41750"/>
          <a:stretch/>
        </p:blipFill>
        <p:spPr>
          <a:xfrm>
            <a:off x="2932570" y="1001728"/>
            <a:ext cx="3163430" cy="5164372"/>
          </a:xfrm>
          <a:prstGeom prst="rect">
            <a:avLst/>
          </a:prstGeom>
        </p:spPr>
      </p:pic>
      <p:pic>
        <p:nvPicPr>
          <p:cNvPr id="11" name="Picture 10">
            <a:extLst>
              <a:ext uri="{FF2B5EF4-FFF2-40B4-BE49-F238E27FC236}">
                <a16:creationId xmlns:a16="http://schemas.microsoft.com/office/drawing/2014/main" id="{3AE19190-E6BC-E308-8C4F-8BBCC4703589}"/>
              </a:ext>
            </a:extLst>
          </p:cNvPr>
          <p:cNvPicPr>
            <a:picLocks noChangeAspect="1"/>
          </p:cNvPicPr>
          <p:nvPr/>
        </p:nvPicPr>
        <p:blipFill>
          <a:blip r:embed="rId3"/>
          <a:stretch>
            <a:fillRect/>
          </a:stretch>
        </p:blipFill>
        <p:spPr>
          <a:xfrm>
            <a:off x="6650213" y="1089830"/>
            <a:ext cx="1638529" cy="1667108"/>
          </a:xfrm>
          <a:prstGeom prst="rect">
            <a:avLst/>
          </a:prstGeom>
        </p:spPr>
      </p:pic>
      <p:pic>
        <p:nvPicPr>
          <p:cNvPr id="13" name="Picture 12">
            <a:extLst>
              <a:ext uri="{FF2B5EF4-FFF2-40B4-BE49-F238E27FC236}">
                <a16:creationId xmlns:a16="http://schemas.microsoft.com/office/drawing/2014/main" id="{422CD43D-D128-EA59-7E14-37A42192BE62}"/>
              </a:ext>
            </a:extLst>
          </p:cNvPr>
          <p:cNvPicPr>
            <a:picLocks noChangeAspect="1"/>
          </p:cNvPicPr>
          <p:nvPr/>
        </p:nvPicPr>
        <p:blipFill>
          <a:blip r:embed="rId4"/>
          <a:stretch>
            <a:fillRect/>
          </a:stretch>
        </p:blipFill>
        <p:spPr>
          <a:xfrm>
            <a:off x="571500" y="1560239"/>
            <a:ext cx="1638529" cy="1733792"/>
          </a:xfrm>
          <a:prstGeom prst="rect">
            <a:avLst/>
          </a:prstGeom>
        </p:spPr>
      </p:pic>
      <p:pic>
        <p:nvPicPr>
          <p:cNvPr id="15" name="Picture 14">
            <a:extLst>
              <a:ext uri="{FF2B5EF4-FFF2-40B4-BE49-F238E27FC236}">
                <a16:creationId xmlns:a16="http://schemas.microsoft.com/office/drawing/2014/main" id="{8F7C8D3A-0AB0-E00B-6F45-86923396C060}"/>
              </a:ext>
            </a:extLst>
          </p:cNvPr>
          <p:cNvPicPr>
            <a:picLocks noChangeAspect="1"/>
          </p:cNvPicPr>
          <p:nvPr/>
        </p:nvPicPr>
        <p:blipFill>
          <a:blip r:embed="rId5"/>
          <a:stretch>
            <a:fillRect/>
          </a:stretch>
        </p:blipFill>
        <p:spPr>
          <a:xfrm>
            <a:off x="9570146" y="242473"/>
            <a:ext cx="1705213" cy="1609950"/>
          </a:xfrm>
          <a:prstGeom prst="rect">
            <a:avLst/>
          </a:prstGeom>
        </p:spPr>
      </p:pic>
      <p:pic>
        <p:nvPicPr>
          <p:cNvPr id="17" name="Picture 16">
            <a:extLst>
              <a:ext uri="{FF2B5EF4-FFF2-40B4-BE49-F238E27FC236}">
                <a16:creationId xmlns:a16="http://schemas.microsoft.com/office/drawing/2014/main" id="{2044715B-5A6F-7E5C-A122-433F301190D8}"/>
              </a:ext>
            </a:extLst>
          </p:cNvPr>
          <p:cNvPicPr>
            <a:picLocks noChangeAspect="1"/>
          </p:cNvPicPr>
          <p:nvPr/>
        </p:nvPicPr>
        <p:blipFill>
          <a:blip r:embed="rId6"/>
          <a:stretch>
            <a:fillRect/>
          </a:stretch>
        </p:blipFill>
        <p:spPr>
          <a:xfrm>
            <a:off x="8357822" y="2048109"/>
            <a:ext cx="1667108" cy="1781424"/>
          </a:xfrm>
          <a:prstGeom prst="rect">
            <a:avLst/>
          </a:prstGeom>
        </p:spPr>
      </p:pic>
      <p:pic>
        <p:nvPicPr>
          <p:cNvPr id="18" name="Picture 17">
            <a:extLst>
              <a:ext uri="{FF2B5EF4-FFF2-40B4-BE49-F238E27FC236}">
                <a16:creationId xmlns:a16="http://schemas.microsoft.com/office/drawing/2014/main" id="{0A48293F-8D15-16C3-07A8-316C33AB2D8D}"/>
              </a:ext>
            </a:extLst>
          </p:cNvPr>
          <p:cNvPicPr>
            <a:picLocks noChangeAspect="1"/>
          </p:cNvPicPr>
          <p:nvPr/>
        </p:nvPicPr>
        <p:blipFill>
          <a:blip r:embed="rId7"/>
          <a:stretch>
            <a:fillRect/>
          </a:stretch>
        </p:blipFill>
        <p:spPr>
          <a:xfrm>
            <a:off x="6459659" y="4004174"/>
            <a:ext cx="5635788" cy="1328607"/>
          </a:xfrm>
          <a:prstGeom prst="rect">
            <a:avLst/>
          </a:prstGeom>
        </p:spPr>
      </p:pic>
      <p:pic>
        <p:nvPicPr>
          <p:cNvPr id="20" name="Picture 19">
            <a:extLst>
              <a:ext uri="{FF2B5EF4-FFF2-40B4-BE49-F238E27FC236}">
                <a16:creationId xmlns:a16="http://schemas.microsoft.com/office/drawing/2014/main" id="{715D047C-86A0-20A6-D3B9-BE8FB37E715A}"/>
              </a:ext>
            </a:extLst>
          </p:cNvPr>
          <p:cNvPicPr>
            <a:picLocks noChangeAspect="1"/>
          </p:cNvPicPr>
          <p:nvPr/>
        </p:nvPicPr>
        <p:blipFill>
          <a:blip r:embed="rId8"/>
          <a:stretch>
            <a:fillRect/>
          </a:stretch>
        </p:blipFill>
        <p:spPr>
          <a:xfrm>
            <a:off x="7144956" y="5400231"/>
            <a:ext cx="1305024" cy="1328608"/>
          </a:xfrm>
          <a:prstGeom prst="rect">
            <a:avLst/>
          </a:prstGeom>
        </p:spPr>
      </p:pic>
      <p:pic>
        <p:nvPicPr>
          <p:cNvPr id="4" name="Picture 3">
            <a:extLst>
              <a:ext uri="{FF2B5EF4-FFF2-40B4-BE49-F238E27FC236}">
                <a16:creationId xmlns:a16="http://schemas.microsoft.com/office/drawing/2014/main" id="{F3D8F551-7D6B-9F72-7538-AB74FB508329}"/>
              </a:ext>
            </a:extLst>
          </p:cNvPr>
          <p:cNvPicPr>
            <a:picLocks noChangeAspect="1"/>
          </p:cNvPicPr>
          <p:nvPr/>
        </p:nvPicPr>
        <p:blipFill>
          <a:blip r:embed="rId9"/>
          <a:stretch>
            <a:fillRect/>
          </a:stretch>
        </p:blipFill>
        <p:spPr>
          <a:xfrm>
            <a:off x="229922" y="3563970"/>
            <a:ext cx="2472727" cy="2832781"/>
          </a:xfrm>
          <a:prstGeom prst="rect">
            <a:avLst/>
          </a:prstGeom>
        </p:spPr>
      </p:pic>
      <p:pic>
        <p:nvPicPr>
          <p:cNvPr id="6" name="Picture 5">
            <a:extLst>
              <a:ext uri="{FF2B5EF4-FFF2-40B4-BE49-F238E27FC236}">
                <a16:creationId xmlns:a16="http://schemas.microsoft.com/office/drawing/2014/main" id="{3CEAECA6-367A-1CCC-51C0-4A9B552D5AD6}"/>
              </a:ext>
            </a:extLst>
          </p:cNvPr>
          <p:cNvPicPr>
            <a:picLocks noChangeAspect="1"/>
          </p:cNvPicPr>
          <p:nvPr/>
        </p:nvPicPr>
        <p:blipFill>
          <a:blip r:embed="rId10"/>
          <a:stretch>
            <a:fillRect/>
          </a:stretch>
        </p:blipFill>
        <p:spPr>
          <a:xfrm>
            <a:off x="9191376" y="4909825"/>
            <a:ext cx="1870546" cy="2142917"/>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A1E54243-2C47-9222-FEAD-8436FDE99A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5" name="Picture 4" descr="A close-up of a black background&#10;&#10;Description automatically generated">
            <a:extLst>
              <a:ext uri="{FF2B5EF4-FFF2-40B4-BE49-F238E27FC236}">
                <a16:creationId xmlns:a16="http://schemas.microsoft.com/office/drawing/2014/main" id="{F464B107-9B22-D3E8-40E4-E036D6DFF2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7" name="Title 1">
            <a:extLst>
              <a:ext uri="{FF2B5EF4-FFF2-40B4-BE49-F238E27FC236}">
                <a16:creationId xmlns:a16="http://schemas.microsoft.com/office/drawing/2014/main" id="{662312B8-F82E-E62B-EFE6-D3FD75F0BCCC}"/>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Portfolio</a:t>
            </a:r>
            <a:endParaRPr lang="en-GB" b="1"/>
          </a:p>
        </p:txBody>
      </p:sp>
    </p:spTree>
    <p:extLst>
      <p:ext uri="{BB962C8B-B14F-4D97-AF65-F5344CB8AC3E}">
        <p14:creationId xmlns:p14="http://schemas.microsoft.com/office/powerpoint/2010/main" val="1298173043"/>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C8893-FE9C-54DE-C783-D63B424DB71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3A3808A-B8E7-353A-79BB-015A0C795166}"/>
              </a:ext>
            </a:extLst>
          </p:cNvPr>
          <p:cNvPicPr>
            <a:picLocks noChangeAspect="1"/>
          </p:cNvPicPr>
          <p:nvPr/>
        </p:nvPicPr>
        <p:blipFill>
          <a:blip r:embed="rId2"/>
          <a:srcRect l="41750"/>
          <a:stretch/>
        </p:blipFill>
        <p:spPr>
          <a:xfrm>
            <a:off x="2932570" y="1001728"/>
            <a:ext cx="3163430" cy="5164372"/>
          </a:xfrm>
          <a:prstGeom prst="rect">
            <a:avLst/>
          </a:prstGeom>
        </p:spPr>
      </p:pic>
      <p:pic>
        <p:nvPicPr>
          <p:cNvPr id="18" name="Picture 17">
            <a:extLst>
              <a:ext uri="{FF2B5EF4-FFF2-40B4-BE49-F238E27FC236}">
                <a16:creationId xmlns:a16="http://schemas.microsoft.com/office/drawing/2014/main" id="{B6609965-9CA1-5675-53F4-5C0D9D4029B9}"/>
              </a:ext>
            </a:extLst>
          </p:cNvPr>
          <p:cNvPicPr>
            <a:picLocks noChangeAspect="1"/>
          </p:cNvPicPr>
          <p:nvPr/>
        </p:nvPicPr>
        <p:blipFill>
          <a:blip r:embed="rId3"/>
          <a:stretch>
            <a:fillRect/>
          </a:stretch>
        </p:blipFill>
        <p:spPr>
          <a:xfrm>
            <a:off x="6441536" y="875295"/>
            <a:ext cx="5635788" cy="1328607"/>
          </a:xfrm>
          <a:prstGeom prst="rect">
            <a:avLst/>
          </a:prstGeom>
        </p:spPr>
      </p:pic>
      <p:pic>
        <p:nvPicPr>
          <p:cNvPr id="5" name="Picture 4">
            <a:extLst>
              <a:ext uri="{FF2B5EF4-FFF2-40B4-BE49-F238E27FC236}">
                <a16:creationId xmlns:a16="http://schemas.microsoft.com/office/drawing/2014/main" id="{CDC2F0DF-F40D-13CF-1C48-17CF1C49F87F}"/>
              </a:ext>
            </a:extLst>
          </p:cNvPr>
          <p:cNvPicPr>
            <a:picLocks noChangeAspect="1"/>
          </p:cNvPicPr>
          <p:nvPr/>
        </p:nvPicPr>
        <p:blipFill>
          <a:blip r:embed="rId4"/>
          <a:stretch>
            <a:fillRect/>
          </a:stretch>
        </p:blipFill>
        <p:spPr>
          <a:xfrm>
            <a:off x="6332403" y="1596093"/>
            <a:ext cx="2459764" cy="2817931"/>
          </a:xfrm>
          <a:prstGeom prst="rect">
            <a:avLst/>
          </a:prstGeom>
        </p:spPr>
      </p:pic>
      <p:pic>
        <p:nvPicPr>
          <p:cNvPr id="7" name="Picture 6">
            <a:extLst>
              <a:ext uri="{FF2B5EF4-FFF2-40B4-BE49-F238E27FC236}">
                <a16:creationId xmlns:a16="http://schemas.microsoft.com/office/drawing/2014/main" id="{710E084B-3B0F-DAE7-8834-1D5D33E0AF1C}"/>
              </a:ext>
            </a:extLst>
          </p:cNvPr>
          <p:cNvPicPr>
            <a:picLocks noChangeAspect="1"/>
          </p:cNvPicPr>
          <p:nvPr/>
        </p:nvPicPr>
        <p:blipFill>
          <a:blip r:embed="rId5"/>
          <a:stretch>
            <a:fillRect/>
          </a:stretch>
        </p:blipFill>
        <p:spPr>
          <a:xfrm>
            <a:off x="8997780" y="1596092"/>
            <a:ext cx="2459764" cy="2817931"/>
          </a:xfrm>
          <a:prstGeom prst="rect">
            <a:avLst/>
          </a:prstGeom>
        </p:spPr>
      </p:pic>
      <p:pic>
        <p:nvPicPr>
          <p:cNvPr id="10" name="Picture 9">
            <a:extLst>
              <a:ext uri="{FF2B5EF4-FFF2-40B4-BE49-F238E27FC236}">
                <a16:creationId xmlns:a16="http://schemas.microsoft.com/office/drawing/2014/main" id="{B02FD1ED-AC6E-9B1B-7BD9-DADDDF96B709}"/>
              </a:ext>
            </a:extLst>
          </p:cNvPr>
          <p:cNvPicPr>
            <a:picLocks noChangeAspect="1"/>
          </p:cNvPicPr>
          <p:nvPr/>
        </p:nvPicPr>
        <p:blipFill>
          <a:blip r:embed="rId6"/>
          <a:stretch>
            <a:fillRect/>
          </a:stretch>
        </p:blipFill>
        <p:spPr>
          <a:xfrm>
            <a:off x="30790" y="1596093"/>
            <a:ext cx="3538756" cy="4054035"/>
          </a:xfrm>
          <a:prstGeom prst="rect">
            <a:avLst/>
          </a:prstGeom>
        </p:spPr>
      </p:pic>
      <p:pic>
        <p:nvPicPr>
          <p:cNvPr id="19" name="Picture 18">
            <a:extLst>
              <a:ext uri="{FF2B5EF4-FFF2-40B4-BE49-F238E27FC236}">
                <a16:creationId xmlns:a16="http://schemas.microsoft.com/office/drawing/2014/main" id="{D446CF5A-8235-0A5F-0F8B-C9068F04AE39}"/>
              </a:ext>
            </a:extLst>
          </p:cNvPr>
          <p:cNvPicPr>
            <a:picLocks noChangeAspect="1"/>
          </p:cNvPicPr>
          <p:nvPr/>
        </p:nvPicPr>
        <p:blipFill>
          <a:blip r:embed="rId7"/>
          <a:stretch>
            <a:fillRect/>
          </a:stretch>
        </p:blipFill>
        <p:spPr>
          <a:xfrm>
            <a:off x="7562285" y="3739896"/>
            <a:ext cx="3088946" cy="3538728"/>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4B4CE3A8-2FA1-1EA0-4829-61F18D5424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4" name="Picture 3" descr="A close-up of a black background&#10;&#10;Description automatically generated">
            <a:extLst>
              <a:ext uri="{FF2B5EF4-FFF2-40B4-BE49-F238E27FC236}">
                <a16:creationId xmlns:a16="http://schemas.microsoft.com/office/drawing/2014/main" id="{07F93BC2-7081-D75A-DB64-EE2F52D96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6" name="Title 1">
            <a:extLst>
              <a:ext uri="{FF2B5EF4-FFF2-40B4-BE49-F238E27FC236}">
                <a16:creationId xmlns:a16="http://schemas.microsoft.com/office/drawing/2014/main" id="{D69AC77A-6ECE-9F0E-CD4D-3D9A7ABF07C0}"/>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Portfolio</a:t>
            </a:r>
            <a:endParaRPr lang="en-GB" b="1"/>
          </a:p>
        </p:txBody>
      </p:sp>
    </p:spTree>
    <p:extLst>
      <p:ext uri="{BB962C8B-B14F-4D97-AF65-F5344CB8AC3E}">
        <p14:creationId xmlns:p14="http://schemas.microsoft.com/office/powerpoint/2010/main" val="3617549685"/>
      </p:ext>
    </p:extLst>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8F83E4-41D0-117E-E848-9FF230FC9202}"/>
              </a:ext>
            </a:extLst>
          </p:cNvPr>
          <p:cNvPicPr>
            <a:picLocks noChangeAspect="1"/>
          </p:cNvPicPr>
          <p:nvPr/>
        </p:nvPicPr>
        <p:blipFill>
          <a:blip r:embed="rId2"/>
          <a:stretch>
            <a:fillRect/>
          </a:stretch>
        </p:blipFill>
        <p:spPr>
          <a:xfrm>
            <a:off x="2568272" y="905670"/>
            <a:ext cx="6414791" cy="5406504"/>
          </a:xfrm>
          <a:prstGeom prst="rect">
            <a:avLst/>
          </a:prstGeom>
        </p:spPr>
      </p:pic>
      <p:pic>
        <p:nvPicPr>
          <p:cNvPr id="6" name="Picture 5">
            <a:extLst>
              <a:ext uri="{FF2B5EF4-FFF2-40B4-BE49-F238E27FC236}">
                <a16:creationId xmlns:a16="http://schemas.microsoft.com/office/drawing/2014/main" id="{A68F15C0-451B-4E71-C2C3-5BA403C9A0A9}"/>
              </a:ext>
            </a:extLst>
          </p:cNvPr>
          <p:cNvPicPr>
            <a:picLocks noChangeAspect="1"/>
          </p:cNvPicPr>
          <p:nvPr/>
        </p:nvPicPr>
        <p:blipFill>
          <a:blip r:embed="rId3"/>
          <a:stretch>
            <a:fillRect/>
          </a:stretch>
        </p:blipFill>
        <p:spPr>
          <a:xfrm>
            <a:off x="8265534" y="810255"/>
            <a:ext cx="1571844" cy="1705213"/>
          </a:xfrm>
          <a:prstGeom prst="rect">
            <a:avLst/>
          </a:prstGeom>
        </p:spPr>
      </p:pic>
      <p:pic>
        <p:nvPicPr>
          <p:cNvPr id="5" name="Picture 4">
            <a:extLst>
              <a:ext uri="{FF2B5EF4-FFF2-40B4-BE49-F238E27FC236}">
                <a16:creationId xmlns:a16="http://schemas.microsoft.com/office/drawing/2014/main" id="{813C8845-0A19-2DA0-2146-5F0D5F529748}"/>
              </a:ext>
            </a:extLst>
          </p:cNvPr>
          <p:cNvPicPr>
            <a:picLocks noChangeAspect="1"/>
          </p:cNvPicPr>
          <p:nvPr/>
        </p:nvPicPr>
        <p:blipFill>
          <a:blip r:embed="rId4"/>
          <a:stretch>
            <a:fillRect/>
          </a:stretch>
        </p:blipFill>
        <p:spPr>
          <a:xfrm>
            <a:off x="9419429" y="2751636"/>
            <a:ext cx="1571844" cy="1590897"/>
          </a:xfrm>
          <a:prstGeom prst="rect">
            <a:avLst/>
          </a:prstGeom>
        </p:spPr>
      </p:pic>
      <p:pic>
        <p:nvPicPr>
          <p:cNvPr id="8" name="Picture 7">
            <a:extLst>
              <a:ext uri="{FF2B5EF4-FFF2-40B4-BE49-F238E27FC236}">
                <a16:creationId xmlns:a16="http://schemas.microsoft.com/office/drawing/2014/main" id="{217BA05B-3D17-C7A0-9F12-AC476374A2B3}"/>
              </a:ext>
            </a:extLst>
          </p:cNvPr>
          <p:cNvPicPr>
            <a:picLocks noChangeAspect="1"/>
          </p:cNvPicPr>
          <p:nvPr/>
        </p:nvPicPr>
        <p:blipFill>
          <a:blip r:embed="rId5"/>
          <a:stretch>
            <a:fillRect/>
          </a:stretch>
        </p:blipFill>
        <p:spPr>
          <a:xfrm>
            <a:off x="9134775" y="4959435"/>
            <a:ext cx="1543265" cy="1352739"/>
          </a:xfrm>
          <a:prstGeom prst="rect">
            <a:avLst/>
          </a:prstGeom>
        </p:spPr>
      </p:pic>
      <p:pic>
        <p:nvPicPr>
          <p:cNvPr id="7" name="Picture 6">
            <a:extLst>
              <a:ext uri="{FF2B5EF4-FFF2-40B4-BE49-F238E27FC236}">
                <a16:creationId xmlns:a16="http://schemas.microsoft.com/office/drawing/2014/main" id="{28A8B4CF-01EF-ED55-9A9C-9DD3AD94383E}"/>
              </a:ext>
            </a:extLst>
          </p:cNvPr>
          <p:cNvPicPr>
            <a:picLocks noChangeAspect="1"/>
          </p:cNvPicPr>
          <p:nvPr/>
        </p:nvPicPr>
        <p:blipFill>
          <a:blip r:embed="rId6"/>
          <a:stretch>
            <a:fillRect/>
          </a:stretch>
        </p:blipFill>
        <p:spPr>
          <a:xfrm>
            <a:off x="109017" y="2751636"/>
            <a:ext cx="2183419" cy="2501348"/>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82FB1AE9-FEAC-687D-0FE4-FD18885963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9" name="Picture 8" descr="A close-up of a black background&#10;&#10;Description automatically generated">
            <a:extLst>
              <a:ext uri="{FF2B5EF4-FFF2-40B4-BE49-F238E27FC236}">
                <a16:creationId xmlns:a16="http://schemas.microsoft.com/office/drawing/2014/main" id="{205D3276-1FB7-7339-DEEF-2186ED7E43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10" name="Title 1">
            <a:extLst>
              <a:ext uri="{FF2B5EF4-FFF2-40B4-BE49-F238E27FC236}">
                <a16:creationId xmlns:a16="http://schemas.microsoft.com/office/drawing/2014/main" id="{5CF9056D-018C-074E-7C1C-461A09BF118B}"/>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Portfolio</a:t>
            </a:r>
            <a:endParaRPr lang="en-GB" b="1"/>
          </a:p>
        </p:txBody>
      </p:sp>
    </p:spTree>
    <p:extLst>
      <p:ext uri="{BB962C8B-B14F-4D97-AF65-F5344CB8AC3E}">
        <p14:creationId xmlns:p14="http://schemas.microsoft.com/office/powerpoint/2010/main" val="1844405275"/>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95C2A5-C1D5-8528-D723-1F287CE789C0}"/>
              </a:ext>
            </a:extLst>
          </p:cNvPr>
          <p:cNvPicPr>
            <a:picLocks noChangeAspect="1"/>
          </p:cNvPicPr>
          <p:nvPr/>
        </p:nvPicPr>
        <p:blipFill>
          <a:blip r:embed="rId2"/>
          <a:stretch>
            <a:fillRect/>
          </a:stretch>
        </p:blipFill>
        <p:spPr>
          <a:xfrm>
            <a:off x="1398190" y="1288111"/>
            <a:ext cx="3991855" cy="4846320"/>
          </a:xfrm>
          <a:prstGeom prst="rect">
            <a:avLst/>
          </a:prstGeom>
        </p:spPr>
      </p:pic>
      <p:pic>
        <p:nvPicPr>
          <p:cNvPr id="9" name="Picture 8">
            <a:extLst>
              <a:ext uri="{FF2B5EF4-FFF2-40B4-BE49-F238E27FC236}">
                <a16:creationId xmlns:a16="http://schemas.microsoft.com/office/drawing/2014/main" id="{7E453871-CAE2-4F12-6BFF-5E2D4696D4D7}"/>
              </a:ext>
            </a:extLst>
          </p:cNvPr>
          <p:cNvPicPr>
            <a:picLocks noChangeAspect="1"/>
          </p:cNvPicPr>
          <p:nvPr/>
        </p:nvPicPr>
        <p:blipFill>
          <a:blip r:embed="rId3"/>
          <a:stretch>
            <a:fillRect/>
          </a:stretch>
        </p:blipFill>
        <p:spPr>
          <a:xfrm>
            <a:off x="5672073" y="1566407"/>
            <a:ext cx="3251704" cy="3725186"/>
          </a:xfrm>
          <a:prstGeom prst="rect">
            <a:avLst/>
          </a:prstGeom>
        </p:spPr>
      </p:pic>
      <p:pic>
        <p:nvPicPr>
          <p:cNvPr id="4" name="Picture 3">
            <a:extLst>
              <a:ext uri="{FF2B5EF4-FFF2-40B4-BE49-F238E27FC236}">
                <a16:creationId xmlns:a16="http://schemas.microsoft.com/office/drawing/2014/main" id="{F12C0809-3729-A811-402A-C89FC026BFC6}"/>
              </a:ext>
            </a:extLst>
          </p:cNvPr>
          <p:cNvPicPr>
            <a:picLocks noChangeAspect="1"/>
          </p:cNvPicPr>
          <p:nvPr/>
        </p:nvPicPr>
        <p:blipFill>
          <a:blip r:embed="rId4"/>
          <a:stretch>
            <a:fillRect/>
          </a:stretch>
        </p:blipFill>
        <p:spPr>
          <a:xfrm>
            <a:off x="9205805" y="265176"/>
            <a:ext cx="2761693" cy="316382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E7961E94-5581-B529-26D1-095535872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5" name="Picture 4" descr="A close-up of a black background&#10;&#10;Description automatically generated">
            <a:extLst>
              <a:ext uri="{FF2B5EF4-FFF2-40B4-BE49-F238E27FC236}">
                <a16:creationId xmlns:a16="http://schemas.microsoft.com/office/drawing/2014/main" id="{41D6F2CE-3EBD-F015-8C2C-A51CE356FC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6" name="Title 1">
            <a:extLst>
              <a:ext uri="{FF2B5EF4-FFF2-40B4-BE49-F238E27FC236}">
                <a16:creationId xmlns:a16="http://schemas.microsoft.com/office/drawing/2014/main" id="{549EA121-F639-48E2-3AAA-9EC159611A55}"/>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QC</a:t>
            </a:r>
            <a:endParaRPr lang="en-GB" b="1"/>
          </a:p>
        </p:txBody>
      </p:sp>
    </p:spTree>
    <p:extLst>
      <p:ext uri="{BB962C8B-B14F-4D97-AF65-F5344CB8AC3E}">
        <p14:creationId xmlns:p14="http://schemas.microsoft.com/office/powerpoint/2010/main" val="2941583719"/>
      </p:ext>
    </p:ext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2DAC2A-076E-79B7-7D5E-10823355FC24}"/>
              </a:ext>
            </a:extLst>
          </p:cNvPr>
          <p:cNvPicPr>
            <a:picLocks noChangeAspect="1"/>
          </p:cNvPicPr>
          <p:nvPr/>
        </p:nvPicPr>
        <p:blipFill>
          <a:blip r:embed="rId2"/>
          <a:stretch>
            <a:fillRect/>
          </a:stretch>
        </p:blipFill>
        <p:spPr>
          <a:xfrm>
            <a:off x="1342180" y="1635865"/>
            <a:ext cx="8424873" cy="3397310"/>
          </a:xfrm>
          <a:prstGeom prst="rect">
            <a:avLst/>
          </a:prstGeom>
        </p:spPr>
      </p:pic>
      <p:pic>
        <p:nvPicPr>
          <p:cNvPr id="4" name="Picture 3">
            <a:extLst>
              <a:ext uri="{FF2B5EF4-FFF2-40B4-BE49-F238E27FC236}">
                <a16:creationId xmlns:a16="http://schemas.microsoft.com/office/drawing/2014/main" id="{273FC41B-3954-D116-3A4B-E672BF36A6CA}"/>
              </a:ext>
            </a:extLst>
          </p:cNvPr>
          <p:cNvPicPr>
            <a:picLocks noChangeAspect="1"/>
          </p:cNvPicPr>
          <p:nvPr/>
        </p:nvPicPr>
        <p:blipFill>
          <a:blip r:embed="rId3"/>
          <a:stretch>
            <a:fillRect/>
          </a:stretch>
        </p:blipFill>
        <p:spPr>
          <a:xfrm>
            <a:off x="9332484" y="1829360"/>
            <a:ext cx="1514686" cy="150516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3AB75A61-6247-84FF-B014-AD638F73D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6" name="Picture 5" descr="A close-up of a black background&#10;&#10;Description automatically generated">
            <a:extLst>
              <a:ext uri="{FF2B5EF4-FFF2-40B4-BE49-F238E27FC236}">
                <a16:creationId xmlns:a16="http://schemas.microsoft.com/office/drawing/2014/main" id="{5EB0E8DA-2A4B-F827-FE6B-410221066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7" name="Title 1">
            <a:extLst>
              <a:ext uri="{FF2B5EF4-FFF2-40B4-BE49-F238E27FC236}">
                <a16:creationId xmlns:a16="http://schemas.microsoft.com/office/drawing/2014/main" id="{01B41558-46E6-C4B2-8202-D87067ACF9CA}"/>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spTree>
    <p:extLst>
      <p:ext uri="{BB962C8B-B14F-4D97-AF65-F5344CB8AC3E}">
        <p14:creationId xmlns:p14="http://schemas.microsoft.com/office/powerpoint/2010/main" val="4188374443"/>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B8221C-E0B9-0789-6927-6F0A31CEEA99}"/>
              </a:ext>
            </a:extLst>
          </p:cNvPr>
          <p:cNvSpPr txBox="1"/>
          <p:nvPr/>
        </p:nvSpPr>
        <p:spPr>
          <a:xfrm>
            <a:off x="232577" y="2928912"/>
            <a:ext cx="11049000" cy="2585323"/>
          </a:xfrm>
          <a:prstGeom prst="rect">
            <a:avLst/>
          </a:prstGeom>
          <a:noFill/>
        </p:spPr>
        <p:txBody>
          <a:bodyPr wrap="square">
            <a:spAutoFit/>
          </a:bodyPr>
          <a:lstStyle/>
          <a:p>
            <a:pPr marL="285750" indent="-285750">
              <a:buFont typeface="Arial" panose="020B0604020202020204" pitchFamily="34" charset="0"/>
              <a:buChar char="•"/>
            </a:pPr>
            <a:r>
              <a:rPr lang="en-US"/>
              <a:t>Fully automated processor for Matrix gel cards based on Gel Column Agglutination Technology.</a:t>
            </a:r>
          </a:p>
          <a:p>
            <a:pPr marL="285750" indent="-285750">
              <a:buFont typeface="Arial" panose="020B0604020202020204" pitchFamily="34" charset="0"/>
              <a:buChar char="•"/>
            </a:pPr>
            <a:r>
              <a:rPr lang="en-US"/>
              <a:t>Capacity to load 60 Matrix Gel cards. </a:t>
            </a:r>
          </a:p>
          <a:p>
            <a:pPr marL="285750" indent="-285750">
              <a:buFont typeface="Arial" panose="020B0604020202020204" pitchFamily="34" charset="0"/>
              <a:buChar char="•"/>
            </a:pPr>
            <a:r>
              <a:rPr lang="en-US"/>
              <a:t>Dual needle pipetting system for preparing cell suspension and pipetting into Matrix gel cards for enhanced speed.</a:t>
            </a:r>
          </a:p>
          <a:p>
            <a:pPr marL="285750" indent="-285750">
              <a:buFont typeface="Arial" panose="020B0604020202020204" pitchFamily="34" charset="0"/>
              <a:buChar char="•"/>
            </a:pPr>
            <a:r>
              <a:rPr lang="en-US"/>
              <a:t>Independent Robotic Transfer arm for transportation of Matrix gel cards between different modules. </a:t>
            </a:r>
          </a:p>
          <a:p>
            <a:pPr marL="285750" indent="-285750">
              <a:buFont typeface="Arial" panose="020B0604020202020204" pitchFamily="34" charset="0"/>
              <a:buChar char="•"/>
            </a:pPr>
            <a:r>
              <a:rPr lang="en-US"/>
              <a:t>Incubation racks with 24 Matrix gel cards loading capacity.</a:t>
            </a:r>
          </a:p>
          <a:p>
            <a:pPr marL="285750" indent="-285750">
              <a:buFont typeface="Arial" panose="020B0604020202020204" pitchFamily="34" charset="0"/>
              <a:buChar char="•"/>
            </a:pPr>
            <a:r>
              <a:rPr lang="en-US"/>
              <a:t>Centrifuge of 85g with 24 Matrix gel cards capacity.</a:t>
            </a:r>
          </a:p>
          <a:p>
            <a:pPr marL="285750" indent="-285750">
              <a:buFont typeface="Arial" panose="020B0604020202020204" pitchFamily="34" charset="0"/>
              <a:buChar char="•"/>
            </a:pPr>
            <a:r>
              <a:rPr lang="en-US"/>
              <a:t>Sample loading capacity for 96 primary tubes.</a:t>
            </a:r>
          </a:p>
          <a:p>
            <a:endParaRPr lang="en-US"/>
          </a:p>
        </p:txBody>
      </p:sp>
      <p:pic>
        <p:nvPicPr>
          <p:cNvPr id="4" name="Picture 3">
            <a:extLst>
              <a:ext uri="{FF2B5EF4-FFF2-40B4-BE49-F238E27FC236}">
                <a16:creationId xmlns:a16="http://schemas.microsoft.com/office/drawing/2014/main" id="{1704D8EC-D7F5-2889-6203-95012FFECCBA}"/>
              </a:ext>
            </a:extLst>
          </p:cNvPr>
          <p:cNvPicPr>
            <a:picLocks noChangeAspect="1"/>
          </p:cNvPicPr>
          <p:nvPr/>
        </p:nvPicPr>
        <p:blipFill>
          <a:blip r:embed="rId2"/>
          <a:stretch>
            <a:fillRect/>
          </a:stretch>
        </p:blipFill>
        <p:spPr>
          <a:xfrm>
            <a:off x="8495167" y="4389119"/>
            <a:ext cx="2390893" cy="2739031"/>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BD9CB459-CFBB-A5E4-D85F-AD147B7C2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12" name="Picture 11">
            <a:extLst>
              <a:ext uri="{FF2B5EF4-FFF2-40B4-BE49-F238E27FC236}">
                <a16:creationId xmlns:a16="http://schemas.microsoft.com/office/drawing/2014/main" id="{3FA24810-D4E4-C2D9-C4A2-30DFA1447DB5}"/>
              </a:ext>
            </a:extLst>
          </p:cNvPr>
          <p:cNvPicPr>
            <a:picLocks noChangeAspect="1"/>
          </p:cNvPicPr>
          <p:nvPr/>
        </p:nvPicPr>
        <p:blipFill>
          <a:blip r:embed="rId4"/>
          <a:srcRect l="639" t="-4015" r="288" b="-512"/>
          <a:stretch/>
        </p:blipFill>
        <p:spPr>
          <a:xfrm>
            <a:off x="7856375" y="168246"/>
            <a:ext cx="4236097" cy="1406693"/>
          </a:xfrm>
          <a:prstGeom prst="rect">
            <a:avLst/>
          </a:prstGeom>
        </p:spPr>
      </p:pic>
      <p:pic>
        <p:nvPicPr>
          <p:cNvPr id="13" name="Picture 12" descr="A close-up of a black background&#10;&#10;Description automatically generated">
            <a:extLst>
              <a:ext uri="{FF2B5EF4-FFF2-40B4-BE49-F238E27FC236}">
                <a16:creationId xmlns:a16="http://schemas.microsoft.com/office/drawing/2014/main" id="{2438CC29-F4BA-4918-4E89-A8CF6347AE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14" name="Title 1">
            <a:extLst>
              <a:ext uri="{FF2B5EF4-FFF2-40B4-BE49-F238E27FC236}">
                <a16:creationId xmlns:a16="http://schemas.microsoft.com/office/drawing/2014/main" id="{528F12B2-F926-3E35-A696-869896F411A1}"/>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spTree>
    <p:extLst>
      <p:ext uri="{BB962C8B-B14F-4D97-AF65-F5344CB8AC3E}">
        <p14:creationId xmlns:p14="http://schemas.microsoft.com/office/powerpoint/2010/main" val="3544930490"/>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B8221C-E0B9-0789-6927-6F0A31CEEA99}"/>
              </a:ext>
            </a:extLst>
          </p:cNvPr>
          <p:cNvSpPr txBox="1"/>
          <p:nvPr/>
        </p:nvSpPr>
        <p:spPr>
          <a:xfrm>
            <a:off x="208723" y="2331474"/>
            <a:ext cx="11049000" cy="2031325"/>
          </a:xfrm>
          <a:prstGeom prst="rect">
            <a:avLst/>
          </a:prstGeom>
          <a:noFill/>
        </p:spPr>
        <p:txBody>
          <a:bodyPr wrap="square">
            <a:spAutoFit/>
          </a:bodyPr>
          <a:lstStyle/>
          <a:p>
            <a:endParaRPr lang="en-US"/>
          </a:p>
          <a:p>
            <a:pPr marL="285750" indent="-285750">
              <a:buFont typeface="Arial" panose="020B0604020202020204" pitchFamily="34" charset="0"/>
              <a:buChar char="•"/>
            </a:pPr>
            <a:r>
              <a:rPr lang="en-US"/>
              <a:t>2 Barcode scanner: One for samples and other for Matrix gel cards.</a:t>
            </a:r>
          </a:p>
          <a:p>
            <a:pPr marL="285750" indent="-285750">
              <a:buFont typeface="Arial" panose="020B0604020202020204" pitchFamily="34" charset="0"/>
              <a:buChar char="•"/>
            </a:pPr>
            <a:r>
              <a:rPr lang="en-US"/>
              <a:t>Gel Card reader for reading the reactions and interpretation of results.</a:t>
            </a:r>
          </a:p>
          <a:p>
            <a:pPr marL="285750" indent="-285750">
              <a:buFont typeface="Arial" panose="020B0604020202020204" pitchFamily="34" charset="0"/>
              <a:buChar char="•"/>
            </a:pPr>
            <a:r>
              <a:rPr lang="en-US"/>
              <a:t>1 dilution plate of 96 wells for preparation of red cell suspension. </a:t>
            </a:r>
          </a:p>
          <a:p>
            <a:pPr marL="285750" indent="-285750">
              <a:buFont typeface="Arial" panose="020B0604020202020204" pitchFamily="34" charset="0"/>
              <a:buChar char="•"/>
            </a:pPr>
            <a:r>
              <a:rPr lang="en-US"/>
              <a:t> STAT mode facility for priority samples.</a:t>
            </a:r>
          </a:p>
          <a:p>
            <a:pPr marL="285750" indent="-285750">
              <a:buFont typeface="Arial" panose="020B0604020202020204" pitchFamily="34" charset="0"/>
              <a:buChar char="•"/>
            </a:pPr>
            <a:r>
              <a:rPr lang="en-US"/>
              <a:t>Complete usage of unused microtubes as software remembers the left over microtubes in Matrix gel card and makes then available for use in next testing.</a:t>
            </a:r>
            <a:endParaRPr lang="en-CH"/>
          </a:p>
        </p:txBody>
      </p:sp>
      <p:pic>
        <p:nvPicPr>
          <p:cNvPr id="4" name="Picture 3">
            <a:extLst>
              <a:ext uri="{FF2B5EF4-FFF2-40B4-BE49-F238E27FC236}">
                <a16:creationId xmlns:a16="http://schemas.microsoft.com/office/drawing/2014/main" id="{9A419DB7-1074-8C67-0103-7CD9AE42675F}"/>
              </a:ext>
            </a:extLst>
          </p:cNvPr>
          <p:cNvPicPr>
            <a:picLocks noChangeAspect="1"/>
          </p:cNvPicPr>
          <p:nvPr/>
        </p:nvPicPr>
        <p:blipFill>
          <a:blip r:embed="rId2"/>
          <a:stretch>
            <a:fillRect/>
          </a:stretch>
        </p:blipFill>
        <p:spPr>
          <a:xfrm>
            <a:off x="7725580" y="4133088"/>
            <a:ext cx="2378568" cy="2724912"/>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9AB381EA-4147-CCA3-CD2E-32AC6459D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12" name="Picture 11">
            <a:extLst>
              <a:ext uri="{FF2B5EF4-FFF2-40B4-BE49-F238E27FC236}">
                <a16:creationId xmlns:a16="http://schemas.microsoft.com/office/drawing/2014/main" id="{2DA5CC6F-5B06-981B-5CD3-B0DB62C1603E}"/>
              </a:ext>
            </a:extLst>
          </p:cNvPr>
          <p:cNvPicPr>
            <a:picLocks noChangeAspect="1"/>
          </p:cNvPicPr>
          <p:nvPr/>
        </p:nvPicPr>
        <p:blipFill>
          <a:blip r:embed="rId4"/>
          <a:srcRect l="639" t="-4015" r="288" b="-512"/>
          <a:stretch/>
        </p:blipFill>
        <p:spPr>
          <a:xfrm>
            <a:off x="7856375" y="168246"/>
            <a:ext cx="4236097" cy="1406693"/>
          </a:xfrm>
          <a:prstGeom prst="rect">
            <a:avLst/>
          </a:prstGeom>
        </p:spPr>
      </p:pic>
      <p:pic>
        <p:nvPicPr>
          <p:cNvPr id="13" name="Picture 12" descr="A close-up of a black background&#10;&#10;Description automatically generated">
            <a:extLst>
              <a:ext uri="{FF2B5EF4-FFF2-40B4-BE49-F238E27FC236}">
                <a16:creationId xmlns:a16="http://schemas.microsoft.com/office/drawing/2014/main" id="{5BA80D4D-BBEB-C8E5-08CA-0218AE422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14" name="Title 1">
            <a:extLst>
              <a:ext uri="{FF2B5EF4-FFF2-40B4-BE49-F238E27FC236}">
                <a16:creationId xmlns:a16="http://schemas.microsoft.com/office/drawing/2014/main" id="{5F81DC57-EF21-7336-B8F5-C383ABF80DD3}"/>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spTree>
    <p:extLst>
      <p:ext uri="{BB962C8B-B14F-4D97-AF65-F5344CB8AC3E}">
        <p14:creationId xmlns:p14="http://schemas.microsoft.com/office/powerpoint/2010/main" val="4245053737"/>
      </p:ext>
    </p:extLst>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EF1047-B51B-1F6B-72E5-AF7DEB8AA936}"/>
              </a:ext>
            </a:extLst>
          </p:cNvPr>
          <p:cNvPicPr>
            <a:picLocks noChangeAspect="1"/>
          </p:cNvPicPr>
          <p:nvPr/>
        </p:nvPicPr>
        <p:blipFill>
          <a:blip r:embed="rId2"/>
          <a:stretch>
            <a:fillRect/>
          </a:stretch>
        </p:blipFill>
        <p:spPr>
          <a:xfrm>
            <a:off x="2460617" y="1726763"/>
            <a:ext cx="6973273" cy="3848637"/>
          </a:xfrm>
          <a:prstGeom prst="rect">
            <a:avLst/>
          </a:prstGeom>
        </p:spPr>
      </p:pic>
      <p:pic>
        <p:nvPicPr>
          <p:cNvPr id="7" name="Picture 6">
            <a:extLst>
              <a:ext uri="{FF2B5EF4-FFF2-40B4-BE49-F238E27FC236}">
                <a16:creationId xmlns:a16="http://schemas.microsoft.com/office/drawing/2014/main" id="{1DA8303E-FBE1-C57A-1EF4-9592AEAEBC14}"/>
              </a:ext>
            </a:extLst>
          </p:cNvPr>
          <p:cNvPicPr>
            <a:picLocks noChangeAspect="1"/>
          </p:cNvPicPr>
          <p:nvPr/>
        </p:nvPicPr>
        <p:blipFill>
          <a:blip r:embed="rId3"/>
          <a:srcRect l="639" t="-4015" r="288" b="-512"/>
          <a:stretch/>
        </p:blipFill>
        <p:spPr>
          <a:xfrm>
            <a:off x="7856375" y="168246"/>
            <a:ext cx="4236097" cy="1406693"/>
          </a:xfrm>
          <a:prstGeom prst="rect">
            <a:avLst/>
          </a:prstGeom>
        </p:spPr>
      </p:pic>
      <p:pic>
        <p:nvPicPr>
          <p:cNvPr id="5" name="Picture 4">
            <a:extLst>
              <a:ext uri="{FF2B5EF4-FFF2-40B4-BE49-F238E27FC236}">
                <a16:creationId xmlns:a16="http://schemas.microsoft.com/office/drawing/2014/main" id="{C886BA58-6EA8-4EAB-CE7E-4098E49CE8BF}"/>
              </a:ext>
            </a:extLst>
          </p:cNvPr>
          <p:cNvPicPr>
            <a:picLocks noChangeAspect="1"/>
          </p:cNvPicPr>
          <p:nvPr/>
        </p:nvPicPr>
        <p:blipFill>
          <a:blip r:embed="rId4"/>
          <a:stretch>
            <a:fillRect/>
          </a:stretch>
        </p:blipFill>
        <p:spPr>
          <a:xfrm>
            <a:off x="2622564" y="5422694"/>
            <a:ext cx="6649378" cy="1371791"/>
          </a:xfrm>
          <a:prstGeom prst="rect">
            <a:avLst/>
          </a:prstGeom>
        </p:spPr>
      </p:pic>
      <p:pic>
        <p:nvPicPr>
          <p:cNvPr id="8" name="Picture 7">
            <a:extLst>
              <a:ext uri="{FF2B5EF4-FFF2-40B4-BE49-F238E27FC236}">
                <a16:creationId xmlns:a16="http://schemas.microsoft.com/office/drawing/2014/main" id="{CF9253ED-3D9E-C6C9-3BA0-205EEE390AA8}"/>
              </a:ext>
            </a:extLst>
          </p:cNvPr>
          <p:cNvPicPr>
            <a:picLocks noChangeAspect="1"/>
          </p:cNvPicPr>
          <p:nvPr/>
        </p:nvPicPr>
        <p:blipFill>
          <a:blip r:embed="rId5"/>
          <a:stretch>
            <a:fillRect/>
          </a:stretch>
        </p:blipFill>
        <p:spPr>
          <a:xfrm>
            <a:off x="9731383" y="3203714"/>
            <a:ext cx="1667108" cy="1667108"/>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07291124-B701-9997-5AD1-190F1C192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6" name="Picture 5" descr="A close-up of a black background&#10;&#10;Description automatically generated">
            <a:extLst>
              <a:ext uri="{FF2B5EF4-FFF2-40B4-BE49-F238E27FC236}">
                <a16:creationId xmlns:a16="http://schemas.microsoft.com/office/drawing/2014/main" id="{B08D9086-2069-3A06-4A83-28C96ABEA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9" name="Title 1">
            <a:extLst>
              <a:ext uri="{FF2B5EF4-FFF2-40B4-BE49-F238E27FC236}">
                <a16:creationId xmlns:a16="http://schemas.microsoft.com/office/drawing/2014/main" id="{8603C483-65D9-7A68-80CF-D12AADF8BA8D}"/>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spTree>
    <p:extLst>
      <p:ext uri="{BB962C8B-B14F-4D97-AF65-F5344CB8AC3E}">
        <p14:creationId xmlns:p14="http://schemas.microsoft.com/office/powerpoint/2010/main" val="25618281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F1366-6CB7-DF9C-7235-F3A7DB8D3F20}"/>
            </a:ext>
          </a:extLst>
        </p:cNvPr>
        <p:cNvGrpSpPr/>
        <p:nvPr/>
      </p:nvGrpSpPr>
      <p:grpSpPr>
        <a:xfrm>
          <a:off x="0" y="0"/>
          <a:ext cx="0" cy="0"/>
          <a:chOff x="0" y="0"/>
          <a:chExt cx="0" cy="0"/>
        </a:xfrm>
      </p:grpSpPr>
      <p:pic>
        <p:nvPicPr>
          <p:cNvPr id="6" name="Picture 5" descr="A green and white sign with white letters&#10;&#10;Description automatically generated">
            <a:extLst>
              <a:ext uri="{FF2B5EF4-FFF2-40B4-BE49-F238E27FC236}">
                <a16:creationId xmlns:a16="http://schemas.microsoft.com/office/drawing/2014/main" id="{976139E5-CDB5-8111-1AA8-35E18D156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7" name="Google Shape;111;p16">
            <a:extLst>
              <a:ext uri="{FF2B5EF4-FFF2-40B4-BE49-F238E27FC236}">
                <a16:creationId xmlns:a16="http://schemas.microsoft.com/office/drawing/2014/main" id="{BE2CC876-95FD-BAFF-50B5-89BC7A319840}"/>
              </a:ext>
            </a:extLst>
          </p:cNvPr>
          <p:cNvSpPr txBox="1">
            <a:spLocks/>
          </p:cNvSpPr>
          <p:nvPr/>
        </p:nvSpPr>
        <p:spPr>
          <a:xfrm>
            <a:off x="2091559" y="279188"/>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Gel Technology</a:t>
            </a:r>
          </a:p>
        </p:txBody>
      </p:sp>
      <p:sp>
        <p:nvSpPr>
          <p:cNvPr id="3" name="TextBox 2">
            <a:extLst>
              <a:ext uri="{FF2B5EF4-FFF2-40B4-BE49-F238E27FC236}">
                <a16:creationId xmlns:a16="http://schemas.microsoft.com/office/drawing/2014/main" id="{33A8A7D9-9B17-66BA-DF7D-24572ED10AF7}"/>
              </a:ext>
            </a:extLst>
          </p:cNvPr>
          <p:cNvSpPr txBox="1"/>
          <p:nvPr/>
        </p:nvSpPr>
        <p:spPr>
          <a:xfrm>
            <a:off x="560625" y="1639034"/>
            <a:ext cx="11135001" cy="4368227"/>
          </a:xfrm>
          <a:prstGeom prst="rect">
            <a:avLst/>
          </a:prstGeom>
        </p:spPr>
        <p:txBody>
          <a:bodyPr vert="horz" wrap="square" lIns="91440" tIns="45720" rIns="91440" bIns="45720" rtlCol="0" anchor="t">
            <a:normAutofit/>
          </a:bodyPr>
          <a:lstStyle/>
          <a:p>
            <a:r>
              <a:rPr lang="en-CH" sz="1400">
                <a:latin typeface="Helvetica Neue Light" panose="02000403000000020004" pitchFamily="2" charset="0"/>
                <a:ea typeface="Helvetica Neue Light" panose="02000403000000020004" pitchFamily="2" charset="0"/>
              </a:rPr>
              <a:t>In the past, routine immunohematology testing was conducted on an automated system, with blood typing, antibody screening and reagent traceability being performed manually. This was very time consuming and resulted in little walk-away time for technicians. To address these issues, the lab acquired the Bio-Rad IH-500 and IH-1000 Systems with gel ID-Cards, couples with IH-Com data management software, in 2016. Adopting these benchtops gel-base immunohematology platforms allowed the laboratory to automate almost all of its testing protocols, freeing up to 1.5 FTEs, enabling lab technicians to focus on other important tasts like throughput and large reagent capacity. The IH-500 complements this platform by providing a platform for lower-volume, specialist tests – such as antibody identification, extended phenotyping, and compatibility testing – as well as offering redundancy in case of instrument downtime.</a:t>
            </a:r>
          </a:p>
          <a:p>
            <a:endParaRPr lang="en-CH" sz="1400">
              <a:latin typeface="Helvetica Neue Light" panose="02000403000000020004" pitchFamily="2" charset="0"/>
              <a:ea typeface="Helvetica Neue Light" panose="02000403000000020004" pitchFamily="2" charset="0"/>
            </a:endParaRPr>
          </a:p>
          <a:p>
            <a:r>
              <a:rPr lang="en-CH" sz="1400">
                <a:latin typeface="Helvetica Neue Light" panose="02000403000000020004" pitchFamily="2" charset="0"/>
                <a:ea typeface="Helvetica Neue Light" panose="02000403000000020004" pitchFamily="2" charset="0"/>
              </a:rPr>
              <a:t>The platforms complete analyses rapidly, which is especially important in case of alloimmunised patients or during emergencies, and Bio-Rad gel ID-Card technology is extremely sensitive, leading to high quality and reliable results. Samples can be added continuously – without interrupting a run – for optimized throughput and testing efficiency, and the devices automatically perform weekly maintenance, requiring very little manual input and preventing downtime or testing blacklogs.</a:t>
            </a:r>
          </a:p>
          <a:p>
            <a:r>
              <a:rPr lang="en-CH" sz="1400">
                <a:latin typeface="Helvetica Neue Light" panose="02000403000000020004" pitchFamily="2" charset="0"/>
                <a:ea typeface="Helvetica Neue Light" panose="02000403000000020004" pitchFamily="2" charset="0"/>
              </a:rPr>
              <a:t>The accompanying IH-Com software automatically archives results, images, reagent lot information and quality controls with full traceability, enabling lab staff to conveniently view information in one central location for straightforward validation, device management, and data transfer.</a:t>
            </a:r>
          </a:p>
          <a:p>
            <a:endParaRPr lang="en-CH" sz="1400">
              <a:latin typeface="Helvetica Neue Light" panose="02000403000000020004" pitchFamily="2" charset="0"/>
              <a:ea typeface="Helvetica Neue Light" panose="02000403000000020004" pitchFamily="2" charset="0"/>
            </a:endParaRPr>
          </a:p>
          <a:p>
            <a:r>
              <a:rPr lang="en-CH" sz="1400">
                <a:latin typeface="Helvetica Neue Light" panose="02000403000000020004" pitchFamily="2" charset="0"/>
                <a:ea typeface="Helvetica Neue Light" panose="02000403000000020004" pitchFamily="2" charset="0"/>
              </a:rPr>
              <a:t>“We are very satisfied with our gel-based platforms from Bio-Rad, and they give us confidence in the results we provide to clinicians. Coupled with the IH-Com software, the IH-500 and IH-1000 enable us to easily manage our substantial and unpredictable workload, so that we can contribute to the hospital’s high standard of patient care.”</a:t>
            </a:r>
          </a:p>
          <a:p>
            <a:endParaRPr lang="en-CH" sz="1400">
              <a:latin typeface="Helvetica Neue Light" panose="02000403000000020004" pitchFamily="2" charset="0"/>
              <a:ea typeface="Helvetica Neue Light" panose="02000403000000020004" pitchFamily="2" charset="0"/>
            </a:endParaRPr>
          </a:p>
          <a:p>
            <a:pPr algn="r"/>
            <a:r>
              <a:rPr lang="en-GB" sz="1400">
                <a:latin typeface="Helvetica Neue Light" panose="02000403000000020004" pitchFamily="2" charset="0"/>
                <a:ea typeface="Helvetica Neue Light" panose="02000403000000020004" pitchFamily="2" charset="0"/>
              </a:rPr>
              <a:t>In Biomedical Scientist</a:t>
            </a:r>
          </a:p>
        </p:txBody>
      </p:sp>
      <p:sp>
        <p:nvSpPr>
          <p:cNvPr id="4" name="TextBox 3">
            <a:extLst>
              <a:ext uri="{FF2B5EF4-FFF2-40B4-BE49-F238E27FC236}">
                <a16:creationId xmlns:a16="http://schemas.microsoft.com/office/drawing/2014/main" id="{56B52219-7845-03E3-B313-BF8F2FBD19A5}"/>
              </a:ext>
            </a:extLst>
          </p:cNvPr>
          <p:cNvSpPr txBox="1"/>
          <p:nvPr/>
        </p:nvSpPr>
        <p:spPr>
          <a:xfrm>
            <a:off x="528735" y="1011551"/>
            <a:ext cx="11102640" cy="655678"/>
          </a:xfrm>
          <a:prstGeom prst="rect">
            <a:avLst/>
          </a:prstGeom>
        </p:spPr>
        <p:txBody>
          <a:bodyPr vert="horz" wrap="square" lIns="91440" tIns="45720" rIns="91440" bIns="45720" rtlCol="0" anchor="t">
            <a:noAutofit/>
          </a:bodyPr>
          <a:lstStyle/>
          <a:p>
            <a:r>
              <a:rPr lang="en-CH" sz="2200">
                <a:latin typeface="+mj-lt"/>
              </a:rPr>
              <a:t>The Power of Automated Gel-based ID-Cards in Routine Immunohematology Workflows</a:t>
            </a:r>
          </a:p>
        </p:txBody>
      </p:sp>
    </p:spTree>
    <p:extLst>
      <p:ext uri="{BB962C8B-B14F-4D97-AF65-F5344CB8AC3E}">
        <p14:creationId xmlns:p14="http://schemas.microsoft.com/office/powerpoint/2010/main" val="2769211468"/>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68D65-F65E-4F27-4397-D06E73D0FA15}"/>
            </a:ext>
          </a:extLst>
        </p:cNvPr>
        <p:cNvGrpSpPr/>
        <p:nvPr/>
      </p:nvGrpSpPr>
      <p:grpSpPr>
        <a:xfrm>
          <a:off x="0" y="0"/>
          <a:ext cx="0" cy="0"/>
          <a:chOff x="0" y="0"/>
          <a:chExt cx="0" cy="0"/>
        </a:xfrm>
      </p:grpSpPr>
      <p:pic>
        <p:nvPicPr>
          <p:cNvPr id="4" name="Picture 3" descr="A green and white sign with white letters&#10;&#10;Description automatically generated">
            <a:extLst>
              <a:ext uri="{FF2B5EF4-FFF2-40B4-BE49-F238E27FC236}">
                <a16:creationId xmlns:a16="http://schemas.microsoft.com/office/drawing/2014/main" id="{64423C30-D4E6-66DC-039B-CCBB8EF9D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9" name="Picture 8">
            <a:extLst>
              <a:ext uri="{FF2B5EF4-FFF2-40B4-BE49-F238E27FC236}">
                <a16:creationId xmlns:a16="http://schemas.microsoft.com/office/drawing/2014/main" id="{FB359462-B25E-F7AD-F6CF-76C7D8D291DF}"/>
              </a:ext>
            </a:extLst>
          </p:cNvPr>
          <p:cNvPicPr>
            <a:picLocks noChangeAspect="1"/>
          </p:cNvPicPr>
          <p:nvPr/>
        </p:nvPicPr>
        <p:blipFill>
          <a:blip r:embed="rId3"/>
          <a:srcRect l="639" t="-4015" r="288" b="-512"/>
          <a:stretch/>
        </p:blipFill>
        <p:spPr>
          <a:xfrm>
            <a:off x="7856375" y="168246"/>
            <a:ext cx="4236097" cy="1406693"/>
          </a:xfrm>
          <a:prstGeom prst="rect">
            <a:avLst/>
          </a:prstGeom>
        </p:spPr>
      </p:pic>
      <p:pic>
        <p:nvPicPr>
          <p:cNvPr id="10" name="Picture 9" descr="A close-up of a black background&#10;&#10;Description automatically generated">
            <a:extLst>
              <a:ext uri="{FF2B5EF4-FFF2-40B4-BE49-F238E27FC236}">
                <a16:creationId xmlns:a16="http://schemas.microsoft.com/office/drawing/2014/main" id="{F7B654CE-E1DE-552A-E448-8032EBB36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11" name="Title 1">
            <a:extLst>
              <a:ext uri="{FF2B5EF4-FFF2-40B4-BE49-F238E27FC236}">
                <a16:creationId xmlns:a16="http://schemas.microsoft.com/office/drawing/2014/main" id="{1763D82C-8265-279A-B373-1BE4D953C9E3}"/>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pic>
        <p:nvPicPr>
          <p:cNvPr id="2" name="Picture 1">
            <a:extLst>
              <a:ext uri="{FF2B5EF4-FFF2-40B4-BE49-F238E27FC236}">
                <a16:creationId xmlns:a16="http://schemas.microsoft.com/office/drawing/2014/main" id="{05E57533-0BE6-E09F-A76B-5AC4C48040FC}"/>
              </a:ext>
            </a:extLst>
          </p:cNvPr>
          <p:cNvPicPr>
            <a:picLocks noChangeAspect="1"/>
          </p:cNvPicPr>
          <p:nvPr/>
        </p:nvPicPr>
        <p:blipFill>
          <a:blip r:embed="rId5"/>
          <a:stretch>
            <a:fillRect/>
          </a:stretch>
        </p:blipFill>
        <p:spPr>
          <a:xfrm>
            <a:off x="734505" y="955704"/>
            <a:ext cx="8077200" cy="5734050"/>
          </a:xfrm>
          <a:prstGeom prst="rect">
            <a:avLst/>
          </a:prstGeom>
        </p:spPr>
      </p:pic>
    </p:spTree>
    <p:extLst>
      <p:ext uri="{BB962C8B-B14F-4D97-AF65-F5344CB8AC3E}">
        <p14:creationId xmlns:p14="http://schemas.microsoft.com/office/powerpoint/2010/main" val="3427965372"/>
      </p:ext>
    </p:extLst>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1B346-D259-D054-1F4D-CCE6F5DB13CD}"/>
            </a:ext>
          </a:extLst>
        </p:cNvPr>
        <p:cNvGrpSpPr/>
        <p:nvPr/>
      </p:nvGrpSpPr>
      <p:grpSpPr>
        <a:xfrm>
          <a:off x="0" y="0"/>
          <a:ext cx="0" cy="0"/>
          <a:chOff x="0" y="0"/>
          <a:chExt cx="0" cy="0"/>
        </a:xfrm>
      </p:grpSpPr>
      <p:pic>
        <p:nvPicPr>
          <p:cNvPr id="2" name="Picture 1" descr="A green and white sign with white letters&#10;&#10;Description automatically generated">
            <a:extLst>
              <a:ext uri="{FF2B5EF4-FFF2-40B4-BE49-F238E27FC236}">
                <a16:creationId xmlns:a16="http://schemas.microsoft.com/office/drawing/2014/main" id="{D8DB3D49-2C00-04C2-156B-0FC8C92B0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9" name="Picture 8">
            <a:extLst>
              <a:ext uri="{FF2B5EF4-FFF2-40B4-BE49-F238E27FC236}">
                <a16:creationId xmlns:a16="http://schemas.microsoft.com/office/drawing/2014/main" id="{FFB9FBF3-BAC5-B196-7C7F-200188E192CC}"/>
              </a:ext>
            </a:extLst>
          </p:cNvPr>
          <p:cNvPicPr>
            <a:picLocks noChangeAspect="1"/>
          </p:cNvPicPr>
          <p:nvPr/>
        </p:nvPicPr>
        <p:blipFill>
          <a:blip r:embed="rId3"/>
          <a:srcRect l="639" t="-4015" r="288" b="-512"/>
          <a:stretch/>
        </p:blipFill>
        <p:spPr>
          <a:xfrm>
            <a:off x="7856375" y="168246"/>
            <a:ext cx="4236097" cy="1406693"/>
          </a:xfrm>
          <a:prstGeom prst="rect">
            <a:avLst/>
          </a:prstGeom>
        </p:spPr>
      </p:pic>
      <p:pic>
        <p:nvPicPr>
          <p:cNvPr id="10" name="Picture 9" descr="A close-up of a black background&#10;&#10;Description automatically generated">
            <a:extLst>
              <a:ext uri="{FF2B5EF4-FFF2-40B4-BE49-F238E27FC236}">
                <a16:creationId xmlns:a16="http://schemas.microsoft.com/office/drawing/2014/main" id="{F2E00F75-1E37-C810-AD7A-848163B1A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11" name="Title 1">
            <a:extLst>
              <a:ext uri="{FF2B5EF4-FFF2-40B4-BE49-F238E27FC236}">
                <a16:creationId xmlns:a16="http://schemas.microsoft.com/office/drawing/2014/main" id="{020A3E7E-A5CE-30BC-EF1E-CFC13F06D325}"/>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pic>
        <p:nvPicPr>
          <p:cNvPr id="4" name="Picture 3">
            <a:extLst>
              <a:ext uri="{FF2B5EF4-FFF2-40B4-BE49-F238E27FC236}">
                <a16:creationId xmlns:a16="http://schemas.microsoft.com/office/drawing/2014/main" id="{832A16FB-D636-33D2-E55C-1DB589C806DE}"/>
              </a:ext>
            </a:extLst>
          </p:cNvPr>
          <p:cNvPicPr>
            <a:picLocks noChangeAspect="1"/>
          </p:cNvPicPr>
          <p:nvPr/>
        </p:nvPicPr>
        <p:blipFill>
          <a:blip r:embed="rId5"/>
          <a:stretch>
            <a:fillRect/>
          </a:stretch>
        </p:blipFill>
        <p:spPr>
          <a:xfrm>
            <a:off x="969264" y="1303095"/>
            <a:ext cx="7656576" cy="5254867"/>
          </a:xfrm>
          <a:prstGeom prst="rect">
            <a:avLst/>
          </a:prstGeom>
        </p:spPr>
      </p:pic>
    </p:spTree>
    <p:extLst>
      <p:ext uri="{BB962C8B-B14F-4D97-AF65-F5344CB8AC3E}">
        <p14:creationId xmlns:p14="http://schemas.microsoft.com/office/powerpoint/2010/main" val="1134437973"/>
      </p:ext>
    </p:extLst>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D50C0-4B78-C109-8D26-4C00D651B3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658E1EF-87DF-6BF7-4382-5EC7F7C5C681}"/>
              </a:ext>
            </a:extLst>
          </p:cNvPr>
          <p:cNvPicPr>
            <a:picLocks noChangeAspect="1"/>
          </p:cNvPicPr>
          <p:nvPr/>
        </p:nvPicPr>
        <p:blipFill>
          <a:blip r:embed="rId2"/>
          <a:stretch>
            <a:fillRect/>
          </a:stretch>
        </p:blipFill>
        <p:spPr>
          <a:xfrm>
            <a:off x="448055" y="1913000"/>
            <a:ext cx="8871139" cy="4414647"/>
          </a:xfrm>
          <a:prstGeom prst="rect">
            <a:avLst/>
          </a:prstGeom>
        </p:spPr>
      </p:pic>
      <p:pic>
        <p:nvPicPr>
          <p:cNvPr id="4" name="Picture 3" descr="A green and white sign with white letters&#10;&#10;Description automatically generated">
            <a:extLst>
              <a:ext uri="{FF2B5EF4-FFF2-40B4-BE49-F238E27FC236}">
                <a16:creationId xmlns:a16="http://schemas.microsoft.com/office/drawing/2014/main" id="{D17407FE-A684-82E8-9CBE-FAC14AA6B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9" name="Picture 8">
            <a:extLst>
              <a:ext uri="{FF2B5EF4-FFF2-40B4-BE49-F238E27FC236}">
                <a16:creationId xmlns:a16="http://schemas.microsoft.com/office/drawing/2014/main" id="{DF9FA696-7D27-38EF-D3FE-14D4548632AE}"/>
              </a:ext>
            </a:extLst>
          </p:cNvPr>
          <p:cNvPicPr>
            <a:picLocks noChangeAspect="1"/>
          </p:cNvPicPr>
          <p:nvPr/>
        </p:nvPicPr>
        <p:blipFill>
          <a:blip r:embed="rId4"/>
          <a:srcRect l="639" t="-4015" r="288" b="-512"/>
          <a:stretch/>
        </p:blipFill>
        <p:spPr>
          <a:xfrm>
            <a:off x="7856375" y="168246"/>
            <a:ext cx="4236097" cy="1406693"/>
          </a:xfrm>
          <a:prstGeom prst="rect">
            <a:avLst/>
          </a:prstGeom>
        </p:spPr>
      </p:pic>
      <p:pic>
        <p:nvPicPr>
          <p:cNvPr id="10" name="Picture 9" descr="A close-up of a black background&#10;&#10;Description automatically generated">
            <a:extLst>
              <a:ext uri="{FF2B5EF4-FFF2-40B4-BE49-F238E27FC236}">
                <a16:creationId xmlns:a16="http://schemas.microsoft.com/office/drawing/2014/main" id="{6DEE9FF7-3A76-A7D7-F97E-9767AE8BD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11" name="Title 1">
            <a:extLst>
              <a:ext uri="{FF2B5EF4-FFF2-40B4-BE49-F238E27FC236}">
                <a16:creationId xmlns:a16="http://schemas.microsoft.com/office/drawing/2014/main" id="{05649026-58A3-E7EA-6C2E-E16FE538B252}"/>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spTree>
    <p:extLst>
      <p:ext uri="{BB962C8B-B14F-4D97-AF65-F5344CB8AC3E}">
        <p14:creationId xmlns:p14="http://schemas.microsoft.com/office/powerpoint/2010/main" val="3567087550"/>
      </p:ext>
    </p:extLst>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C7DDF-8799-69EC-A9A1-BC6C4BC7607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F9C9220-8873-7BFB-B45A-61BB4ADE245A}"/>
              </a:ext>
            </a:extLst>
          </p:cNvPr>
          <p:cNvPicPr>
            <a:picLocks noChangeAspect="1"/>
          </p:cNvPicPr>
          <p:nvPr/>
        </p:nvPicPr>
        <p:blipFill>
          <a:blip r:embed="rId2"/>
          <a:stretch>
            <a:fillRect/>
          </a:stretch>
        </p:blipFill>
        <p:spPr>
          <a:xfrm>
            <a:off x="268814" y="1039939"/>
            <a:ext cx="5550241" cy="3557016"/>
          </a:xfrm>
          <a:prstGeom prst="rect">
            <a:avLst/>
          </a:prstGeom>
        </p:spPr>
      </p:pic>
      <p:pic>
        <p:nvPicPr>
          <p:cNvPr id="10" name="Picture 9">
            <a:extLst>
              <a:ext uri="{FF2B5EF4-FFF2-40B4-BE49-F238E27FC236}">
                <a16:creationId xmlns:a16="http://schemas.microsoft.com/office/drawing/2014/main" id="{1CF75341-C19A-DA80-E417-440CB33E153B}"/>
              </a:ext>
            </a:extLst>
          </p:cNvPr>
          <p:cNvPicPr>
            <a:picLocks noChangeAspect="1"/>
          </p:cNvPicPr>
          <p:nvPr/>
        </p:nvPicPr>
        <p:blipFill>
          <a:blip r:embed="rId3"/>
          <a:stretch>
            <a:fillRect/>
          </a:stretch>
        </p:blipFill>
        <p:spPr>
          <a:xfrm>
            <a:off x="5524500" y="2828363"/>
            <a:ext cx="6582694" cy="4029637"/>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4253D117-B27A-CBD2-884A-2F08B9210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5" name="Picture 4" descr="A close-up of a black background&#10;&#10;Description automatically generated">
            <a:extLst>
              <a:ext uri="{FF2B5EF4-FFF2-40B4-BE49-F238E27FC236}">
                <a16:creationId xmlns:a16="http://schemas.microsoft.com/office/drawing/2014/main" id="{C5BF1011-6E05-592B-1A7D-B87314DCEF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7" name="Title 1">
            <a:extLst>
              <a:ext uri="{FF2B5EF4-FFF2-40B4-BE49-F238E27FC236}">
                <a16:creationId xmlns:a16="http://schemas.microsoft.com/office/drawing/2014/main" id="{ABEEDB06-74E4-6B72-D13A-6F53BB8378F8}"/>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spTree>
    <p:extLst>
      <p:ext uri="{BB962C8B-B14F-4D97-AF65-F5344CB8AC3E}">
        <p14:creationId xmlns:p14="http://schemas.microsoft.com/office/powerpoint/2010/main" val="185844099"/>
      </p:ext>
    </p:extLst>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89F2B8-119D-22FD-B570-B770A4563152}"/>
              </a:ext>
            </a:extLst>
          </p:cNvPr>
          <p:cNvPicPr>
            <a:picLocks noChangeAspect="1"/>
          </p:cNvPicPr>
          <p:nvPr/>
        </p:nvPicPr>
        <p:blipFill>
          <a:blip r:embed="rId2"/>
          <a:stretch>
            <a:fillRect/>
          </a:stretch>
        </p:blipFill>
        <p:spPr>
          <a:xfrm>
            <a:off x="970405" y="1293985"/>
            <a:ext cx="5734850" cy="4858428"/>
          </a:xfrm>
          <a:prstGeom prst="rect">
            <a:avLst/>
          </a:prstGeom>
        </p:spPr>
      </p:pic>
      <p:sp>
        <p:nvSpPr>
          <p:cNvPr id="10" name="TextBox 9">
            <a:extLst>
              <a:ext uri="{FF2B5EF4-FFF2-40B4-BE49-F238E27FC236}">
                <a16:creationId xmlns:a16="http://schemas.microsoft.com/office/drawing/2014/main" id="{429CF4C8-8E68-E4C6-7D2A-8B739B1F13DA}"/>
              </a:ext>
            </a:extLst>
          </p:cNvPr>
          <p:cNvSpPr txBox="1"/>
          <p:nvPr/>
        </p:nvSpPr>
        <p:spPr>
          <a:xfrm>
            <a:off x="6885919" y="2569037"/>
            <a:ext cx="6094674" cy="2308324"/>
          </a:xfrm>
          <a:prstGeom prst="rect">
            <a:avLst/>
          </a:prstGeom>
          <a:noFill/>
        </p:spPr>
        <p:txBody>
          <a:bodyPr wrap="square">
            <a:spAutoFit/>
          </a:bodyPr>
          <a:lstStyle/>
          <a:p>
            <a:pPr marL="285750" indent="-285750">
              <a:buFont typeface="Arial" panose="020B0604020202020204" pitchFamily="34" charset="0"/>
              <a:buChar char="•"/>
            </a:pPr>
            <a:r>
              <a:rPr lang="en-US"/>
              <a:t>Fully automated gel card processor</a:t>
            </a:r>
          </a:p>
          <a:p>
            <a:pPr marL="285750" indent="-285750">
              <a:buFont typeface="Arial" panose="020B0604020202020204" pitchFamily="34" charset="0"/>
              <a:buChar char="•"/>
            </a:pPr>
            <a:r>
              <a:rPr lang="en-US"/>
              <a:t>Throughput 40 tests/hour</a:t>
            </a:r>
          </a:p>
          <a:p>
            <a:pPr marL="285750" indent="-285750">
              <a:buFont typeface="Arial" panose="020B0604020202020204" pitchFamily="34" charset="0"/>
              <a:buChar char="•"/>
            </a:pPr>
            <a:r>
              <a:rPr lang="en-US"/>
              <a:t> Single needle system for preparing </a:t>
            </a:r>
          </a:p>
          <a:p>
            <a:pPr marL="285750" indent="-285750">
              <a:buFont typeface="Arial" panose="020B0604020202020204" pitchFamily="34" charset="0"/>
              <a:buChar char="•"/>
            </a:pPr>
            <a:r>
              <a:rPr lang="en-US"/>
              <a:t>cell suspension</a:t>
            </a:r>
          </a:p>
          <a:p>
            <a:pPr marL="285750" indent="-285750">
              <a:buFont typeface="Arial" panose="020B0604020202020204" pitchFamily="34" charset="0"/>
              <a:buChar char="•"/>
            </a:pPr>
            <a:r>
              <a:rPr lang="en-US"/>
              <a:t>Modular System Random access with </a:t>
            </a:r>
          </a:p>
          <a:p>
            <a:pPr marL="285750" indent="-285750">
              <a:buFont typeface="Arial" panose="020B0604020202020204" pitchFamily="34" charset="0"/>
              <a:buChar char="•"/>
            </a:pPr>
            <a:r>
              <a:rPr lang="en-US"/>
              <a:t>STAT facility</a:t>
            </a:r>
          </a:p>
          <a:p>
            <a:pPr marL="285750" indent="-285750">
              <a:buFont typeface="Arial" panose="020B0604020202020204" pitchFamily="34" charset="0"/>
              <a:buChar char="•"/>
            </a:pPr>
            <a:r>
              <a:rPr lang="en-US"/>
              <a:t>Integrated Barcode System </a:t>
            </a:r>
          </a:p>
          <a:p>
            <a:pPr marL="285750" indent="-285750">
              <a:buFont typeface="Arial" panose="020B0604020202020204" pitchFamily="34" charset="0"/>
              <a:buChar char="•"/>
            </a:pPr>
            <a:r>
              <a:rPr lang="en-US"/>
              <a:t>Onboard Inventory Management</a:t>
            </a:r>
            <a:endParaRPr lang="en-CH"/>
          </a:p>
        </p:txBody>
      </p:sp>
      <p:pic>
        <p:nvPicPr>
          <p:cNvPr id="12" name="Picture 11">
            <a:extLst>
              <a:ext uri="{FF2B5EF4-FFF2-40B4-BE49-F238E27FC236}">
                <a16:creationId xmlns:a16="http://schemas.microsoft.com/office/drawing/2014/main" id="{FDED7E3F-91C3-6085-BC7C-AF95B0A4C29C}"/>
              </a:ext>
            </a:extLst>
          </p:cNvPr>
          <p:cNvPicPr>
            <a:picLocks noChangeAspect="1"/>
          </p:cNvPicPr>
          <p:nvPr/>
        </p:nvPicPr>
        <p:blipFill>
          <a:blip r:embed="rId3"/>
          <a:stretch>
            <a:fillRect/>
          </a:stretch>
        </p:blipFill>
        <p:spPr>
          <a:xfrm>
            <a:off x="8581513" y="512826"/>
            <a:ext cx="1705213" cy="1562318"/>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841957BF-D167-FAA1-1911-0D7370E2B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9" name="Picture 8" descr="A close-up of a black background&#10;&#10;Description automatically generated">
            <a:extLst>
              <a:ext uri="{FF2B5EF4-FFF2-40B4-BE49-F238E27FC236}">
                <a16:creationId xmlns:a16="http://schemas.microsoft.com/office/drawing/2014/main" id="{D45E35D5-876B-51CD-42BF-E4C8169C9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11" name="Title 1">
            <a:extLst>
              <a:ext uri="{FF2B5EF4-FFF2-40B4-BE49-F238E27FC236}">
                <a16:creationId xmlns:a16="http://schemas.microsoft.com/office/drawing/2014/main" id="{B2B84DF6-C88B-9C33-5B13-71B9CA25DC84}"/>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Automation</a:t>
            </a:r>
            <a:endParaRPr lang="en-GB" b="1"/>
          </a:p>
        </p:txBody>
      </p:sp>
      <p:sp>
        <p:nvSpPr>
          <p:cNvPr id="3" name="Footer Placeholder 2">
            <a:extLst>
              <a:ext uri="{FF2B5EF4-FFF2-40B4-BE49-F238E27FC236}">
                <a16:creationId xmlns:a16="http://schemas.microsoft.com/office/drawing/2014/main" id="{DB7E849B-CA7A-C396-D4B6-27D36A5D63EB}"/>
              </a:ext>
            </a:extLst>
          </p:cNvPr>
          <p:cNvSpPr>
            <a:spLocks noGrp="1"/>
          </p:cNvSpPr>
          <p:nvPr>
            <p:ph type="ftr" sz="quarter" idx="11"/>
          </p:nvPr>
        </p:nvSpPr>
        <p:spPr/>
        <p:txBody>
          <a:bodyPr/>
          <a:lstStyle/>
          <a:p>
            <a:r>
              <a:rPr lang="en-US"/>
              <a:t>This document is intended solely for internal use and authorized channel partners of Bio-Rad. This document is NOT a customer facing document.</a:t>
            </a:r>
          </a:p>
        </p:txBody>
      </p:sp>
    </p:spTree>
    <p:extLst>
      <p:ext uri="{BB962C8B-B14F-4D97-AF65-F5344CB8AC3E}">
        <p14:creationId xmlns:p14="http://schemas.microsoft.com/office/powerpoint/2010/main" val="1777540771"/>
      </p:ext>
    </p:extLst>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B861C9-19D5-7462-89E3-F54958D1296C}"/>
              </a:ext>
            </a:extLst>
          </p:cNvPr>
          <p:cNvPicPr>
            <a:picLocks noChangeAspect="1"/>
          </p:cNvPicPr>
          <p:nvPr/>
        </p:nvPicPr>
        <p:blipFill>
          <a:blip r:embed="rId2"/>
          <a:stretch>
            <a:fillRect/>
          </a:stretch>
        </p:blipFill>
        <p:spPr>
          <a:xfrm>
            <a:off x="861924" y="1466619"/>
            <a:ext cx="3987415" cy="4568024"/>
          </a:xfrm>
          <a:prstGeom prst="rect">
            <a:avLst/>
          </a:prstGeom>
        </p:spPr>
      </p:pic>
      <p:pic>
        <p:nvPicPr>
          <p:cNvPr id="7" name="Picture 6">
            <a:extLst>
              <a:ext uri="{FF2B5EF4-FFF2-40B4-BE49-F238E27FC236}">
                <a16:creationId xmlns:a16="http://schemas.microsoft.com/office/drawing/2014/main" id="{7CA27806-39E6-1E74-0E9F-C00E3E46C8D1}"/>
              </a:ext>
            </a:extLst>
          </p:cNvPr>
          <p:cNvPicPr>
            <a:picLocks noChangeAspect="1"/>
          </p:cNvPicPr>
          <p:nvPr/>
        </p:nvPicPr>
        <p:blipFill>
          <a:blip r:embed="rId3"/>
          <a:stretch>
            <a:fillRect/>
          </a:stretch>
        </p:blipFill>
        <p:spPr>
          <a:xfrm>
            <a:off x="6162452" y="1049083"/>
            <a:ext cx="4956680" cy="567842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9C3D5801-D168-1243-05C4-99D084DF7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6" name="Picture 5" descr="A close-up of a black background&#10;&#10;Description automatically generated">
            <a:extLst>
              <a:ext uri="{FF2B5EF4-FFF2-40B4-BE49-F238E27FC236}">
                <a16:creationId xmlns:a16="http://schemas.microsoft.com/office/drawing/2014/main" id="{32A1474C-D804-E8AD-50F5-32239889E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8" name="Title 1">
            <a:extLst>
              <a:ext uri="{FF2B5EF4-FFF2-40B4-BE49-F238E27FC236}">
                <a16:creationId xmlns:a16="http://schemas.microsoft.com/office/drawing/2014/main" id="{B0B6421C-F990-75CE-419E-F5EFAF1794D9}"/>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Software</a:t>
            </a:r>
            <a:endParaRPr lang="en-GB" b="1"/>
          </a:p>
        </p:txBody>
      </p:sp>
    </p:spTree>
    <p:extLst>
      <p:ext uri="{BB962C8B-B14F-4D97-AF65-F5344CB8AC3E}">
        <p14:creationId xmlns:p14="http://schemas.microsoft.com/office/powerpoint/2010/main" val="2640974447"/>
      </p:ext>
    </p:extLst>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6E412-E93A-CDF3-663E-67D5DC19B10A}"/>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B2DC03-5B73-31E2-AF1B-FE1991564C7B}"/>
              </a:ext>
            </a:extLst>
          </p:cNvPr>
          <p:cNvPicPr>
            <a:picLocks noGrp="1" noChangeAspect="1"/>
          </p:cNvPicPr>
          <p:nvPr>
            <p:ph idx="4294967295"/>
          </p:nvPr>
        </p:nvPicPr>
        <p:blipFill>
          <a:blip r:embed="rId2"/>
          <a:stretch>
            <a:fillRect/>
          </a:stretch>
        </p:blipFill>
        <p:spPr>
          <a:xfrm>
            <a:off x="6189663" y="1384300"/>
            <a:ext cx="6002337" cy="4524375"/>
          </a:xfrm>
          <a:prstGeom prst="rect">
            <a:avLst/>
          </a:prstGeom>
        </p:spPr>
      </p:pic>
      <p:pic>
        <p:nvPicPr>
          <p:cNvPr id="7" name="Picture 6">
            <a:extLst>
              <a:ext uri="{FF2B5EF4-FFF2-40B4-BE49-F238E27FC236}">
                <a16:creationId xmlns:a16="http://schemas.microsoft.com/office/drawing/2014/main" id="{748A43AE-276D-7EDE-3E1E-8A774E1931EF}"/>
              </a:ext>
            </a:extLst>
          </p:cNvPr>
          <p:cNvPicPr>
            <a:picLocks noChangeAspect="1"/>
          </p:cNvPicPr>
          <p:nvPr/>
        </p:nvPicPr>
        <p:blipFill>
          <a:blip r:embed="rId3"/>
          <a:stretch>
            <a:fillRect/>
          </a:stretch>
        </p:blipFill>
        <p:spPr>
          <a:xfrm>
            <a:off x="571500" y="1188998"/>
            <a:ext cx="4825166" cy="4719973"/>
          </a:xfrm>
          <a:prstGeom prst="rect">
            <a:avLst/>
          </a:prstGeom>
        </p:spPr>
      </p:pic>
      <p:pic>
        <p:nvPicPr>
          <p:cNvPr id="9" name="Picture 8">
            <a:extLst>
              <a:ext uri="{FF2B5EF4-FFF2-40B4-BE49-F238E27FC236}">
                <a16:creationId xmlns:a16="http://schemas.microsoft.com/office/drawing/2014/main" id="{EF6E0407-48EA-0FE9-9BA8-95BE77116F8D}"/>
              </a:ext>
            </a:extLst>
          </p:cNvPr>
          <p:cNvPicPr>
            <a:picLocks noChangeAspect="1"/>
          </p:cNvPicPr>
          <p:nvPr/>
        </p:nvPicPr>
        <p:blipFill>
          <a:blip r:embed="rId4"/>
          <a:stretch>
            <a:fillRect/>
          </a:stretch>
        </p:blipFill>
        <p:spPr>
          <a:xfrm>
            <a:off x="4515480" y="5038523"/>
            <a:ext cx="1762371" cy="1438476"/>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6C436BD8-17AB-9DEE-DA87-11CCE0B60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4" name="Picture 3" descr="A close-up of a black background&#10;&#10;Description automatically generated">
            <a:extLst>
              <a:ext uri="{FF2B5EF4-FFF2-40B4-BE49-F238E27FC236}">
                <a16:creationId xmlns:a16="http://schemas.microsoft.com/office/drawing/2014/main" id="{3060D5EC-1F49-B539-CDCA-6D7497C4DE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6" name="Title 1">
            <a:extLst>
              <a:ext uri="{FF2B5EF4-FFF2-40B4-BE49-F238E27FC236}">
                <a16:creationId xmlns:a16="http://schemas.microsoft.com/office/drawing/2014/main" id="{26A22DCD-D224-18D8-7EEB-1DCF2BF98EEF}"/>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Educational </a:t>
            </a:r>
            <a:r>
              <a:rPr lang="en-US" err="1"/>
              <a:t>Ressources</a:t>
            </a:r>
            <a:endParaRPr lang="en-GB" b="1"/>
          </a:p>
        </p:txBody>
      </p:sp>
    </p:spTree>
    <p:extLst>
      <p:ext uri="{BB962C8B-B14F-4D97-AF65-F5344CB8AC3E}">
        <p14:creationId xmlns:p14="http://schemas.microsoft.com/office/powerpoint/2010/main" val="1747868518"/>
      </p:ext>
    </p:extLst>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A20943D-5ED5-6253-2892-B5E48BE483DD}"/>
              </a:ext>
            </a:extLst>
          </p:cNvPr>
          <p:cNvPicPr>
            <a:picLocks noGrp="1" noChangeAspect="1"/>
          </p:cNvPicPr>
          <p:nvPr>
            <p:ph idx="4294967295"/>
          </p:nvPr>
        </p:nvPicPr>
        <p:blipFill>
          <a:blip r:embed="rId2"/>
          <a:stretch>
            <a:fillRect/>
          </a:stretch>
        </p:blipFill>
        <p:spPr>
          <a:xfrm>
            <a:off x="0" y="2038350"/>
            <a:ext cx="10431463" cy="2963863"/>
          </a:xfrm>
          <a:prstGeom prst="rect">
            <a:avLst/>
          </a:prstGeom>
        </p:spPr>
      </p:pic>
      <p:pic>
        <p:nvPicPr>
          <p:cNvPr id="10" name="Picture 9">
            <a:extLst>
              <a:ext uri="{FF2B5EF4-FFF2-40B4-BE49-F238E27FC236}">
                <a16:creationId xmlns:a16="http://schemas.microsoft.com/office/drawing/2014/main" id="{2F2E9758-9D4C-66FA-B013-02AEE60557E7}"/>
              </a:ext>
            </a:extLst>
          </p:cNvPr>
          <p:cNvPicPr>
            <a:picLocks noChangeAspect="1"/>
          </p:cNvPicPr>
          <p:nvPr/>
        </p:nvPicPr>
        <p:blipFill>
          <a:blip r:embed="rId3"/>
          <a:stretch>
            <a:fillRect/>
          </a:stretch>
        </p:blipFill>
        <p:spPr>
          <a:xfrm>
            <a:off x="1889480" y="4244517"/>
            <a:ext cx="1638529" cy="1629002"/>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66C1F4AB-FB0F-33F5-50E4-6F128D076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4" name="Picture 3" descr="A close-up of a black background&#10;&#10;Description automatically generated">
            <a:extLst>
              <a:ext uri="{FF2B5EF4-FFF2-40B4-BE49-F238E27FC236}">
                <a16:creationId xmlns:a16="http://schemas.microsoft.com/office/drawing/2014/main" id="{BCFB93EB-CCFE-670C-334B-460E13D82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5" name="Title 1">
            <a:extLst>
              <a:ext uri="{FF2B5EF4-FFF2-40B4-BE49-F238E27FC236}">
                <a16:creationId xmlns:a16="http://schemas.microsoft.com/office/drawing/2014/main" id="{77B51963-691B-86E7-90F9-CF5D45167C14}"/>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Educational </a:t>
            </a:r>
            <a:r>
              <a:rPr lang="en-US" err="1"/>
              <a:t>Ressources</a:t>
            </a:r>
            <a:endParaRPr lang="en-GB" b="1"/>
          </a:p>
        </p:txBody>
      </p:sp>
    </p:spTree>
    <p:extLst>
      <p:ext uri="{BB962C8B-B14F-4D97-AF65-F5344CB8AC3E}">
        <p14:creationId xmlns:p14="http://schemas.microsoft.com/office/powerpoint/2010/main" val="2362872280"/>
      </p:ext>
    </p:extLst>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99FF3-B0A6-AA95-6072-8A4B598D7B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518664-CB77-CB53-8AD7-956E1BEC9186}"/>
              </a:ext>
            </a:extLst>
          </p:cNvPr>
          <p:cNvPicPr>
            <a:picLocks noChangeAspect="1"/>
          </p:cNvPicPr>
          <p:nvPr/>
        </p:nvPicPr>
        <p:blipFill>
          <a:blip r:embed="rId2"/>
          <a:stretch>
            <a:fillRect/>
          </a:stretch>
        </p:blipFill>
        <p:spPr>
          <a:xfrm>
            <a:off x="9512688" y="1321189"/>
            <a:ext cx="2107811" cy="2107811"/>
          </a:xfrm>
          <a:prstGeom prst="rect">
            <a:avLst/>
          </a:prstGeom>
        </p:spPr>
      </p:pic>
      <p:sp>
        <p:nvSpPr>
          <p:cNvPr id="5" name="TextBox 4">
            <a:extLst>
              <a:ext uri="{FF2B5EF4-FFF2-40B4-BE49-F238E27FC236}">
                <a16:creationId xmlns:a16="http://schemas.microsoft.com/office/drawing/2014/main" id="{A7268E38-9E9F-D01A-C3A9-C76DA5BD3033}"/>
              </a:ext>
            </a:extLst>
          </p:cNvPr>
          <p:cNvSpPr txBox="1"/>
          <p:nvPr/>
        </p:nvSpPr>
        <p:spPr>
          <a:xfrm>
            <a:off x="439311" y="2726143"/>
            <a:ext cx="9356696" cy="3139321"/>
          </a:xfrm>
          <a:prstGeom prst="rect">
            <a:avLst/>
          </a:prstGeom>
          <a:noFill/>
        </p:spPr>
        <p:txBody>
          <a:bodyPr wrap="square">
            <a:spAutoFit/>
          </a:bodyPr>
          <a:lstStyle/>
          <a:p>
            <a:r>
              <a:rPr lang="en-US"/>
              <a:t>-All Matrix gel cards should be centrifuged for one complete cycle (</a:t>
            </a:r>
            <a:r>
              <a:rPr lang="en-US" b="1"/>
              <a:t>10 minutes) in gel card centrifuge before use</a:t>
            </a:r>
          </a:p>
          <a:p>
            <a:r>
              <a:rPr lang="en-US"/>
              <a:t>-The </a:t>
            </a:r>
            <a:r>
              <a:rPr lang="en-US" b="1"/>
              <a:t>Anti-D does not detect the D VI variant</a:t>
            </a:r>
          </a:p>
          <a:p>
            <a:r>
              <a:rPr lang="en-US"/>
              <a:t>-</a:t>
            </a:r>
            <a:r>
              <a:rPr lang="en-US" b="1"/>
              <a:t>Very limited gel cards portfolio</a:t>
            </a:r>
          </a:p>
          <a:p>
            <a:r>
              <a:rPr lang="en-US" b="1"/>
              <a:t>-Cards interpretation is difficult</a:t>
            </a:r>
          </a:p>
          <a:p>
            <a:r>
              <a:rPr lang="en-US"/>
              <a:t>-</a:t>
            </a:r>
            <a:r>
              <a:rPr lang="en-US" b="1"/>
              <a:t>Only one QC </a:t>
            </a:r>
            <a:r>
              <a:rPr lang="en-US"/>
              <a:t>vial in the portfolio</a:t>
            </a:r>
          </a:p>
          <a:p>
            <a:r>
              <a:rPr lang="en-US"/>
              <a:t>-Old fashion publications as educational resources</a:t>
            </a:r>
          </a:p>
          <a:p>
            <a:r>
              <a:rPr lang="en-US"/>
              <a:t>-No software mentioned in the information available</a:t>
            </a:r>
          </a:p>
          <a:p>
            <a:endParaRPr lang="en-US"/>
          </a:p>
          <a:p>
            <a:endParaRPr lang="en-CH"/>
          </a:p>
          <a:p>
            <a:endParaRPr lang="en-CH"/>
          </a:p>
        </p:txBody>
      </p:sp>
      <p:pic>
        <p:nvPicPr>
          <p:cNvPr id="4" name="Picture 3" descr="A close-up of a black background&#10;&#10;Description automatically generated">
            <a:extLst>
              <a:ext uri="{FF2B5EF4-FFF2-40B4-BE49-F238E27FC236}">
                <a16:creationId xmlns:a16="http://schemas.microsoft.com/office/drawing/2014/main" id="{D8F29956-DAC9-940C-339A-2ADE47EE9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6" y="264642"/>
            <a:ext cx="4408375" cy="633884"/>
          </a:xfrm>
          <a:prstGeom prst="rect">
            <a:avLst/>
          </a:prstGeom>
        </p:spPr>
      </p:pic>
      <p:sp>
        <p:nvSpPr>
          <p:cNvPr id="6" name="Title 1">
            <a:extLst>
              <a:ext uri="{FF2B5EF4-FFF2-40B4-BE49-F238E27FC236}">
                <a16:creationId xmlns:a16="http://schemas.microsoft.com/office/drawing/2014/main" id="{9C9C78D9-818F-4B8A-77CF-12D5B133BF9A}"/>
              </a:ext>
            </a:extLst>
          </p:cNvPr>
          <p:cNvSpPr txBox="1">
            <a:spLocks/>
          </p:cNvSpPr>
          <p:nvPr/>
        </p:nvSpPr>
        <p:spPr>
          <a:xfrm>
            <a:off x="4695461" y="381001"/>
            <a:ext cx="692503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You should remember</a:t>
            </a:r>
            <a:endParaRPr lang="en-GB" b="1"/>
          </a:p>
        </p:txBody>
      </p:sp>
    </p:spTree>
    <p:extLst>
      <p:ext uri="{BB962C8B-B14F-4D97-AF65-F5344CB8AC3E}">
        <p14:creationId xmlns:p14="http://schemas.microsoft.com/office/powerpoint/2010/main" val="969017969"/>
      </p:ext>
    </p:extLst>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3A8A6-83AB-3EE1-A6AD-3237146E353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A3DEB63-A91D-402B-1CF7-EBEDD26CECBB}"/>
              </a:ext>
            </a:extLst>
          </p:cNvPr>
          <p:cNvSpPr>
            <a:spLocks noGrp="1"/>
          </p:cNvSpPr>
          <p:nvPr>
            <p:ph type="ctrTitle"/>
          </p:nvPr>
        </p:nvSpPr>
        <p:spPr/>
        <p:txBody>
          <a:bodyPr>
            <a:normAutofit/>
          </a:bodyPr>
          <a:lstStyle/>
          <a:p>
            <a:pPr algn="r">
              <a:buClr>
                <a:srgbClr val="000000"/>
              </a:buClr>
              <a:buSzPts val="2800"/>
            </a:pPr>
            <a:r>
              <a:rPr lang="en-US" sz="4800">
                <a:solidFill>
                  <a:schemeClr val="bg1"/>
                </a:solidFill>
              </a:rPr>
              <a:t>IH Real Scenarios</a:t>
            </a:r>
            <a:endParaRPr lang="en-US" sz="4800">
              <a:solidFill>
                <a:schemeClr val="bg1"/>
              </a:solidFill>
              <a:latin typeface="Arial"/>
              <a:ea typeface="Arial"/>
              <a:cs typeface="Arial"/>
              <a:sym typeface="Arial"/>
            </a:endParaRPr>
          </a:p>
        </p:txBody>
      </p:sp>
    </p:spTree>
    <p:extLst>
      <p:ext uri="{BB962C8B-B14F-4D97-AF65-F5344CB8AC3E}">
        <p14:creationId xmlns:p14="http://schemas.microsoft.com/office/powerpoint/2010/main" val="20534696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F6DAEE-878C-6534-F094-D54E477BDE47}"/>
              </a:ext>
            </a:extLst>
          </p:cNvPr>
          <p:cNvSpPr txBox="1"/>
          <p:nvPr/>
        </p:nvSpPr>
        <p:spPr>
          <a:xfrm>
            <a:off x="2495550" y="4894085"/>
            <a:ext cx="1753864" cy="457200"/>
          </a:xfrm>
          <a:prstGeom prst="rect">
            <a:avLst/>
          </a:prstGeom>
        </p:spPr>
        <p:txBody>
          <a:bodyPr vert="horz" wrap="none" lIns="91440" tIns="45720" rIns="91440" bIns="45720" rtlCol="0" anchor="t">
            <a:normAutofit/>
          </a:bodyPr>
          <a:lstStyle/>
          <a:p>
            <a:r>
              <a:rPr lang="en-US">
                <a:latin typeface="+mj-lt"/>
              </a:rPr>
              <a:t>ID-Centrifuge L</a:t>
            </a:r>
            <a:endParaRPr lang="en-CH">
              <a:latin typeface="+mj-lt"/>
            </a:endParaRPr>
          </a:p>
        </p:txBody>
      </p:sp>
      <p:pic>
        <p:nvPicPr>
          <p:cNvPr id="8" name="Picture 7">
            <a:extLst>
              <a:ext uri="{FF2B5EF4-FFF2-40B4-BE49-F238E27FC236}">
                <a16:creationId xmlns:a16="http://schemas.microsoft.com/office/drawing/2014/main" id="{5F902BF2-8A73-704C-9E30-3E098D9F6F2D}"/>
              </a:ext>
            </a:extLst>
          </p:cNvPr>
          <p:cNvPicPr>
            <a:picLocks noChangeAspect="1"/>
          </p:cNvPicPr>
          <p:nvPr/>
        </p:nvPicPr>
        <p:blipFill>
          <a:blip r:embed="rId4"/>
          <a:srcRect l="34146" t="30938" r="41130" b="19084"/>
          <a:stretch/>
        </p:blipFill>
        <p:spPr>
          <a:xfrm>
            <a:off x="7650248" y="3302699"/>
            <a:ext cx="1574775" cy="888656"/>
          </a:xfrm>
          <a:prstGeom prst="rect">
            <a:avLst/>
          </a:prstGeom>
        </p:spPr>
      </p:pic>
      <p:sp>
        <p:nvSpPr>
          <p:cNvPr id="15" name="TextBox 14">
            <a:extLst>
              <a:ext uri="{FF2B5EF4-FFF2-40B4-BE49-F238E27FC236}">
                <a16:creationId xmlns:a16="http://schemas.microsoft.com/office/drawing/2014/main" id="{4F32B426-8039-3D80-9FD8-2E0AB6A007A9}"/>
              </a:ext>
            </a:extLst>
          </p:cNvPr>
          <p:cNvSpPr txBox="1"/>
          <p:nvPr/>
        </p:nvSpPr>
        <p:spPr>
          <a:xfrm>
            <a:off x="7650248" y="6379718"/>
            <a:ext cx="1713672" cy="369332"/>
          </a:xfrm>
          <a:prstGeom prst="rect">
            <a:avLst/>
          </a:prstGeom>
          <a:noFill/>
        </p:spPr>
        <p:txBody>
          <a:bodyPr wrap="square">
            <a:spAutoFit/>
          </a:bodyPr>
          <a:lstStyle/>
          <a:p>
            <a:r>
              <a:rPr lang="en-US">
                <a:latin typeface="+mj-lt"/>
              </a:rPr>
              <a:t>ID-Incubator L</a:t>
            </a:r>
            <a:endParaRPr lang="en-CH">
              <a:latin typeface="+mj-lt"/>
            </a:endParaRPr>
          </a:p>
        </p:txBody>
      </p:sp>
      <p:sp>
        <p:nvSpPr>
          <p:cNvPr id="17" name="TextBox 16">
            <a:extLst>
              <a:ext uri="{FF2B5EF4-FFF2-40B4-BE49-F238E27FC236}">
                <a16:creationId xmlns:a16="http://schemas.microsoft.com/office/drawing/2014/main" id="{4D0420AD-5E09-4DE5-94E9-A646F808843F}"/>
              </a:ext>
            </a:extLst>
          </p:cNvPr>
          <p:cNvSpPr txBox="1"/>
          <p:nvPr/>
        </p:nvSpPr>
        <p:spPr>
          <a:xfrm>
            <a:off x="620315" y="6107184"/>
            <a:ext cx="1254784" cy="383890"/>
          </a:xfrm>
          <a:prstGeom prst="rect">
            <a:avLst/>
          </a:prstGeom>
        </p:spPr>
        <p:txBody>
          <a:bodyPr vert="horz" wrap="none" lIns="91440" tIns="45720" rIns="91440" bIns="45720" rtlCol="0" anchor="t">
            <a:normAutofit/>
          </a:bodyPr>
          <a:lstStyle/>
          <a:p>
            <a:r>
              <a:rPr lang="en-US">
                <a:latin typeface="+mj-lt"/>
              </a:rPr>
              <a:t>ID-</a:t>
            </a:r>
            <a:r>
              <a:rPr lang="en-US" err="1">
                <a:latin typeface="+mj-lt"/>
              </a:rPr>
              <a:t>Pipetor</a:t>
            </a:r>
            <a:endParaRPr lang="en-CH">
              <a:latin typeface="+mj-lt"/>
            </a:endParaRPr>
          </a:p>
        </p:txBody>
      </p:sp>
      <p:pic>
        <p:nvPicPr>
          <p:cNvPr id="4" name="Picture 3" descr="A green and white sign with white letters&#10;&#10;Description automatically generated">
            <a:extLst>
              <a:ext uri="{FF2B5EF4-FFF2-40B4-BE49-F238E27FC236}">
                <a16:creationId xmlns:a16="http://schemas.microsoft.com/office/drawing/2014/main" id="{A0649B9C-D7A1-4B14-88B7-FFE87298D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7" name="Google Shape;111;p16">
            <a:extLst>
              <a:ext uri="{FF2B5EF4-FFF2-40B4-BE49-F238E27FC236}">
                <a16:creationId xmlns:a16="http://schemas.microsoft.com/office/drawing/2014/main" id="{1304AAA1-E46C-6112-B554-E2FCED237B9E}"/>
              </a:ext>
            </a:extLst>
          </p:cNvPr>
          <p:cNvSpPr txBox="1">
            <a:spLocks/>
          </p:cNvSpPr>
          <p:nvPr/>
        </p:nvSpPr>
        <p:spPr>
          <a:xfrm>
            <a:off x="2091559" y="279188"/>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Manual System for ID-Cards</a:t>
            </a:r>
          </a:p>
        </p:txBody>
      </p:sp>
      <p:pic>
        <p:nvPicPr>
          <p:cNvPr id="14" name="Picture 13" descr="A white plastic object with holes&#10;&#10;Description automatically generated">
            <a:extLst>
              <a:ext uri="{FF2B5EF4-FFF2-40B4-BE49-F238E27FC236}">
                <a16:creationId xmlns:a16="http://schemas.microsoft.com/office/drawing/2014/main" id="{E9653229-4346-35D2-7FB3-A9FB9A000B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9287" y="1250457"/>
            <a:ext cx="1875602" cy="1367627"/>
          </a:xfrm>
          <a:prstGeom prst="rect">
            <a:avLst/>
          </a:prstGeom>
        </p:spPr>
      </p:pic>
      <p:pic>
        <p:nvPicPr>
          <p:cNvPr id="23" name="Picture 22">
            <a:extLst>
              <a:ext uri="{FF2B5EF4-FFF2-40B4-BE49-F238E27FC236}">
                <a16:creationId xmlns:a16="http://schemas.microsoft.com/office/drawing/2014/main" id="{B778CF71-2298-E3E1-959D-4C5126F6AD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3229" y="1227314"/>
            <a:ext cx="1859264" cy="1355714"/>
          </a:xfrm>
          <a:prstGeom prst="rect">
            <a:avLst/>
          </a:prstGeom>
        </p:spPr>
      </p:pic>
      <p:pic>
        <p:nvPicPr>
          <p:cNvPr id="25" name="Picture 24" descr="A white plastic container with gold foils&#10;&#10;Description automatically generated with medium confidence">
            <a:extLst>
              <a:ext uri="{FF2B5EF4-FFF2-40B4-BE49-F238E27FC236}">
                <a16:creationId xmlns:a16="http://schemas.microsoft.com/office/drawing/2014/main" id="{ED1A1904-1B01-86F2-CEA0-27A28AC97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832" y="1375076"/>
            <a:ext cx="1690348" cy="1232546"/>
          </a:xfrm>
          <a:prstGeom prst="rect">
            <a:avLst/>
          </a:prstGeom>
        </p:spPr>
      </p:pic>
      <p:sp>
        <p:nvSpPr>
          <p:cNvPr id="32" name="TextBox 31">
            <a:extLst>
              <a:ext uri="{FF2B5EF4-FFF2-40B4-BE49-F238E27FC236}">
                <a16:creationId xmlns:a16="http://schemas.microsoft.com/office/drawing/2014/main" id="{698587FF-8443-9CEF-B3BB-241ABA38DFD4}"/>
              </a:ext>
            </a:extLst>
          </p:cNvPr>
          <p:cNvSpPr txBox="1"/>
          <p:nvPr/>
        </p:nvSpPr>
        <p:spPr>
          <a:xfrm>
            <a:off x="9770838" y="2196818"/>
            <a:ext cx="1559309" cy="383890"/>
          </a:xfrm>
          <a:prstGeom prst="rect">
            <a:avLst/>
          </a:prstGeom>
        </p:spPr>
        <p:txBody>
          <a:bodyPr vert="horz" wrap="none" lIns="91440" tIns="45720" rIns="91440" bIns="45720" rtlCol="0" anchor="t">
            <a:normAutofit/>
          </a:bodyPr>
          <a:lstStyle/>
          <a:p>
            <a:r>
              <a:rPr lang="en-US">
                <a:latin typeface="+mj-lt"/>
              </a:rPr>
              <a:t>ID-Dispenser</a:t>
            </a:r>
            <a:endParaRPr lang="en-CH">
              <a:latin typeface="+mj-lt"/>
            </a:endParaRPr>
          </a:p>
        </p:txBody>
      </p:sp>
      <p:sp>
        <p:nvSpPr>
          <p:cNvPr id="33" name="TextBox 32">
            <a:extLst>
              <a:ext uri="{FF2B5EF4-FFF2-40B4-BE49-F238E27FC236}">
                <a16:creationId xmlns:a16="http://schemas.microsoft.com/office/drawing/2014/main" id="{03059729-D9AA-4FEB-058A-FD3A2314A5D1}"/>
              </a:ext>
            </a:extLst>
          </p:cNvPr>
          <p:cNvSpPr txBox="1"/>
          <p:nvPr/>
        </p:nvSpPr>
        <p:spPr>
          <a:xfrm>
            <a:off x="4732902" y="6205230"/>
            <a:ext cx="2091109" cy="383890"/>
          </a:xfrm>
          <a:prstGeom prst="rect">
            <a:avLst/>
          </a:prstGeom>
        </p:spPr>
        <p:txBody>
          <a:bodyPr vert="horz" wrap="none" lIns="91440" tIns="45720" rIns="91440" bIns="45720" rtlCol="0" anchor="t">
            <a:normAutofit/>
          </a:bodyPr>
          <a:lstStyle/>
          <a:p>
            <a:r>
              <a:rPr lang="en-US">
                <a:latin typeface="+mj-lt"/>
              </a:rPr>
              <a:t>ID Working tables</a:t>
            </a:r>
            <a:endParaRPr lang="en-CH">
              <a:latin typeface="+mj-lt"/>
            </a:endParaRPr>
          </a:p>
        </p:txBody>
      </p:sp>
      <p:pic>
        <p:nvPicPr>
          <p:cNvPr id="35" name="Picture 34" descr="A circular object with many pieces of plastic&#10;&#10;Description automatically generated">
            <a:extLst>
              <a:ext uri="{FF2B5EF4-FFF2-40B4-BE49-F238E27FC236}">
                <a16:creationId xmlns:a16="http://schemas.microsoft.com/office/drawing/2014/main" id="{65CBF00C-F0ED-685D-9199-47AF3C7DB8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1141" y="1215975"/>
            <a:ext cx="1989492" cy="1450671"/>
          </a:xfrm>
          <a:prstGeom prst="rect">
            <a:avLst/>
          </a:prstGeom>
        </p:spPr>
      </p:pic>
      <p:sp>
        <p:nvSpPr>
          <p:cNvPr id="36" name="TextBox 35">
            <a:extLst>
              <a:ext uri="{FF2B5EF4-FFF2-40B4-BE49-F238E27FC236}">
                <a16:creationId xmlns:a16="http://schemas.microsoft.com/office/drawing/2014/main" id="{5C4C1AA1-4868-AFCD-2FF1-7BDA97A68DB1}"/>
              </a:ext>
            </a:extLst>
          </p:cNvPr>
          <p:cNvSpPr txBox="1"/>
          <p:nvPr/>
        </p:nvSpPr>
        <p:spPr>
          <a:xfrm>
            <a:off x="1935632" y="1172802"/>
            <a:ext cx="1434457" cy="301635"/>
          </a:xfrm>
          <a:prstGeom prst="rect">
            <a:avLst/>
          </a:prstGeom>
        </p:spPr>
        <p:txBody>
          <a:bodyPr vert="horz" wrap="none" lIns="91440" tIns="45720" rIns="91440" bIns="45720" rtlCol="0" anchor="t">
            <a:normAutofit lnSpcReduction="10000"/>
          </a:bodyPr>
          <a:lstStyle/>
          <a:p>
            <a:r>
              <a:rPr lang="en-US" sz="1400">
                <a:latin typeface="+mj-lt"/>
              </a:rPr>
              <a:t>Head 28 Tubes</a:t>
            </a:r>
            <a:endParaRPr lang="en-CH" sz="1400">
              <a:latin typeface="+mj-lt"/>
            </a:endParaRPr>
          </a:p>
        </p:txBody>
      </p:sp>
      <p:sp>
        <p:nvSpPr>
          <p:cNvPr id="37" name="TextBox 36">
            <a:extLst>
              <a:ext uri="{FF2B5EF4-FFF2-40B4-BE49-F238E27FC236}">
                <a16:creationId xmlns:a16="http://schemas.microsoft.com/office/drawing/2014/main" id="{A20E776B-D044-6BB7-0576-4ED86AE9D80D}"/>
              </a:ext>
            </a:extLst>
          </p:cNvPr>
          <p:cNvSpPr txBox="1"/>
          <p:nvPr/>
        </p:nvSpPr>
        <p:spPr>
          <a:xfrm>
            <a:off x="3497307" y="1172802"/>
            <a:ext cx="1434457" cy="301635"/>
          </a:xfrm>
          <a:prstGeom prst="rect">
            <a:avLst/>
          </a:prstGeom>
        </p:spPr>
        <p:txBody>
          <a:bodyPr vert="horz" wrap="none" lIns="91440" tIns="45720" rIns="91440" bIns="45720" rtlCol="0" anchor="t">
            <a:normAutofit lnSpcReduction="10000"/>
          </a:bodyPr>
          <a:lstStyle/>
          <a:p>
            <a:r>
              <a:rPr lang="en-US" sz="1400">
                <a:latin typeface="+mj-lt"/>
              </a:rPr>
              <a:t>Head 12 Tubes</a:t>
            </a:r>
            <a:endParaRPr lang="en-CH" sz="1400">
              <a:latin typeface="+mj-lt"/>
            </a:endParaRPr>
          </a:p>
        </p:txBody>
      </p:sp>
      <p:sp>
        <p:nvSpPr>
          <p:cNvPr id="38" name="TextBox 37">
            <a:extLst>
              <a:ext uri="{FF2B5EF4-FFF2-40B4-BE49-F238E27FC236}">
                <a16:creationId xmlns:a16="http://schemas.microsoft.com/office/drawing/2014/main" id="{94FCC29A-E1D5-FF41-AED4-301413F6D011}"/>
              </a:ext>
            </a:extLst>
          </p:cNvPr>
          <p:cNvSpPr txBox="1"/>
          <p:nvPr/>
        </p:nvSpPr>
        <p:spPr>
          <a:xfrm>
            <a:off x="5128241" y="1172802"/>
            <a:ext cx="1434457" cy="301635"/>
          </a:xfrm>
          <a:prstGeom prst="rect">
            <a:avLst/>
          </a:prstGeom>
        </p:spPr>
        <p:txBody>
          <a:bodyPr vert="horz" wrap="none" lIns="91440" tIns="45720" rIns="91440" bIns="45720" rtlCol="0" anchor="t">
            <a:normAutofit lnSpcReduction="10000"/>
          </a:bodyPr>
          <a:lstStyle/>
          <a:p>
            <a:r>
              <a:rPr lang="en-US" sz="1400">
                <a:latin typeface="+mj-lt"/>
              </a:rPr>
              <a:t>Head 24 Cards</a:t>
            </a:r>
            <a:endParaRPr lang="en-CH" sz="1400">
              <a:latin typeface="+mj-lt"/>
            </a:endParaRPr>
          </a:p>
        </p:txBody>
      </p:sp>
      <p:sp>
        <p:nvSpPr>
          <p:cNvPr id="39" name="TextBox 38">
            <a:extLst>
              <a:ext uri="{FF2B5EF4-FFF2-40B4-BE49-F238E27FC236}">
                <a16:creationId xmlns:a16="http://schemas.microsoft.com/office/drawing/2014/main" id="{25735199-0151-1668-03BB-857172A0A835}"/>
              </a:ext>
            </a:extLst>
          </p:cNvPr>
          <p:cNvSpPr txBox="1"/>
          <p:nvPr/>
        </p:nvSpPr>
        <p:spPr>
          <a:xfrm>
            <a:off x="628012" y="1172802"/>
            <a:ext cx="1178530" cy="301635"/>
          </a:xfrm>
          <a:prstGeom prst="rect">
            <a:avLst/>
          </a:prstGeom>
        </p:spPr>
        <p:txBody>
          <a:bodyPr vert="horz" wrap="none" lIns="91440" tIns="45720" rIns="91440" bIns="45720" rtlCol="0" anchor="t">
            <a:normAutofit lnSpcReduction="10000"/>
          </a:bodyPr>
          <a:lstStyle/>
          <a:p>
            <a:r>
              <a:rPr lang="en-US" sz="1400">
                <a:latin typeface="+mj-lt"/>
              </a:rPr>
              <a:t>Head 2 Rack</a:t>
            </a:r>
            <a:endParaRPr lang="en-CH" sz="1400">
              <a:latin typeface="+mj-lt"/>
            </a:endParaRPr>
          </a:p>
        </p:txBody>
      </p:sp>
      <p:pic>
        <p:nvPicPr>
          <p:cNvPr id="41" name="Picture 40" descr="A close-up of a white object&#10;&#10;Description automatically generated">
            <a:extLst>
              <a:ext uri="{FF2B5EF4-FFF2-40B4-BE49-F238E27FC236}">
                <a16:creationId xmlns:a16="http://schemas.microsoft.com/office/drawing/2014/main" id="{EDADC2FA-2BB8-356B-0B6A-127F14813A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4181" y="3151884"/>
            <a:ext cx="2286000" cy="1371600"/>
          </a:xfrm>
          <a:prstGeom prst="rect">
            <a:avLst/>
          </a:prstGeom>
        </p:spPr>
      </p:pic>
      <p:pic>
        <p:nvPicPr>
          <p:cNvPr id="43" name="Picture 42" descr="A circular white object with yellow and silver objects&#10;&#10;Description automatically generated with medium confidence">
            <a:extLst>
              <a:ext uri="{FF2B5EF4-FFF2-40B4-BE49-F238E27FC236}">
                <a16:creationId xmlns:a16="http://schemas.microsoft.com/office/drawing/2014/main" id="{BA77EB3B-8BBE-2689-9BC7-64358A2E5C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70322" y="3204621"/>
            <a:ext cx="1819800" cy="1086237"/>
          </a:xfrm>
          <a:prstGeom prst="rect">
            <a:avLst/>
          </a:prstGeom>
        </p:spPr>
      </p:pic>
      <p:pic>
        <p:nvPicPr>
          <p:cNvPr id="45" name="Picture 44" descr="A close-up of a pipette&#10;&#10;Description automatically generated">
            <a:extLst>
              <a:ext uri="{FF2B5EF4-FFF2-40B4-BE49-F238E27FC236}">
                <a16:creationId xmlns:a16="http://schemas.microsoft.com/office/drawing/2014/main" id="{E2E75F55-7D08-29A8-15BA-863F00DD68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854102"/>
            <a:ext cx="2470917" cy="1801710"/>
          </a:xfrm>
          <a:prstGeom prst="rect">
            <a:avLst/>
          </a:prstGeom>
        </p:spPr>
      </p:pic>
      <p:sp>
        <p:nvSpPr>
          <p:cNvPr id="46" name="TextBox 45">
            <a:extLst>
              <a:ext uri="{FF2B5EF4-FFF2-40B4-BE49-F238E27FC236}">
                <a16:creationId xmlns:a16="http://schemas.microsoft.com/office/drawing/2014/main" id="{115CA944-72D4-1A25-4212-511E8D28EE91}"/>
              </a:ext>
            </a:extLst>
          </p:cNvPr>
          <p:cNvSpPr txBox="1"/>
          <p:nvPr/>
        </p:nvSpPr>
        <p:spPr>
          <a:xfrm>
            <a:off x="5795887" y="3001066"/>
            <a:ext cx="1434457" cy="301635"/>
          </a:xfrm>
          <a:prstGeom prst="rect">
            <a:avLst/>
          </a:prstGeom>
        </p:spPr>
        <p:txBody>
          <a:bodyPr vert="horz" wrap="none" lIns="91440" tIns="45720" rIns="91440" bIns="45720" rtlCol="0" anchor="t">
            <a:normAutofit lnSpcReduction="10000"/>
          </a:bodyPr>
          <a:lstStyle/>
          <a:p>
            <a:r>
              <a:rPr lang="en-US" sz="1400">
                <a:latin typeface="+mj-lt"/>
              </a:rPr>
              <a:t>ID-Card Rack</a:t>
            </a:r>
            <a:endParaRPr lang="en-CH" sz="1400">
              <a:latin typeface="+mj-lt"/>
            </a:endParaRPr>
          </a:p>
        </p:txBody>
      </p:sp>
      <p:sp>
        <p:nvSpPr>
          <p:cNvPr id="47" name="TextBox 46">
            <a:extLst>
              <a:ext uri="{FF2B5EF4-FFF2-40B4-BE49-F238E27FC236}">
                <a16:creationId xmlns:a16="http://schemas.microsoft.com/office/drawing/2014/main" id="{C1F1DA8E-6208-C489-0430-232CFF48E8FA}"/>
              </a:ext>
            </a:extLst>
          </p:cNvPr>
          <p:cNvSpPr txBox="1"/>
          <p:nvPr/>
        </p:nvSpPr>
        <p:spPr>
          <a:xfrm>
            <a:off x="7686075" y="3001065"/>
            <a:ext cx="1662232" cy="301635"/>
          </a:xfrm>
          <a:prstGeom prst="rect">
            <a:avLst/>
          </a:prstGeom>
        </p:spPr>
        <p:txBody>
          <a:bodyPr vert="horz" wrap="none" lIns="91440" tIns="45720" rIns="91440" bIns="45720" rtlCol="0" anchor="t">
            <a:normAutofit lnSpcReduction="10000"/>
          </a:bodyPr>
          <a:lstStyle/>
          <a:p>
            <a:r>
              <a:rPr lang="en-US" sz="1400">
                <a:latin typeface="+mj-lt"/>
              </a:rPr>
              <a:t>Head 24 ID-Cards</a:t>
            </a:r>
            <a:endParaRPr lang="en-CH" sz="1400">
              <a:latin typeface="+mj-lt"/>
            </a:endParaRPr>
          </a:p>
        </p:txBody>
      </p:sp>
      <p:sp>
        <p:nvSpPr>
          <p:cNvPr id="48" name="TextBox 47">
            <a:extLst>
              <a:ext uri="{FF2B5EF4-FFF2-40B4-BE49-F238E27FC236}">
                <a16:creationId xmlns:a16="http://schemas.microsoft.com/office/drawing/2014/main" id="{C94610D3-D456-FD77-91A7-942180D517B7}"/>
              </a:ext>
            </a:extLst>
          </p:cNvPr>
          <p:cNvSpPr txBox="1"/>
          <p:nvPr/>
        </p:nvSpPr>
        <p:spPr>
          <a:xfrm>
            <a:off x="9870322" y="3001064"/>
            <a:ext cx="1819800" cy="301635"/>
          </a:xfrm>
          <a:prstGeom prst="rect">
            <a:avLst/>
          </a:prstGeom>
        </p:spPr>
        <p:txBody>
          <a:bodyPr vert="horz" wrap="none" lIns="91440" tIns="45720" rIns="91440" bIns="45720" rtlCol="0" anchor="t">
            <a:normAutofit lnSpcReduction="10000"/>
          </a:bodyPr>
          <a:lstStyle/>
          <a:p>
            <a:r>
              <a:rPr lang="en-US" sz="1400">
                <a:latin typeface="+mj-lt"/>
              </a:rPr>
              <a:t>Saxo centrifuge head</a:t>
            </a:r>
            <a:endParaRPr lang="en-CH" sz="1400">
              <a:latin typeface="+mj-lt"/>
            </a:endParaRPr>
          </a:p>
        </p:txBody>
      </p:sp>
      <p:pic>
        <p:nvPicPr>
          <p:cNvPr id="50" name="Picture 49" descr="A close-up of a few bottles&#10;&#10;Description automatically generated">
            <a:extLst>
              <a:ext uri="{FF2B5EF4-FFF2-40B4-BE49-F238E27FC236}">
                <a16:creationId xmlns:a16="http://schemas.microsoft.com/office/drawing/2014/main" id="{54995609-72AF-6065-B069-52FE556604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17725" y="-54908"/>
            <a:ext cx="3526437" cy="2571360"/>
          </a:xfrm>
          <a:prstGeom prst="rect">
            <a:avLst/>
          </a:prstGeom>
        </p:spPr>
      </p:pic>
      <p:pic>
        <p:nvPicPr>
          <p:cNvPr id="52" name="Picture 51" descr="A white machine with a black background&#10;&#10;Description automatically generated">
            <a:extLst>
              <a:ext uri="{FF2B5EF4-FFF2-40B4-BE49-F238E27FC236}">
                <a16:creationId xmlns:a16="http://schemas.microsoft.com/office/drawing/2014/main" id="{5EA6ED8D-6C04-7627-E25F-D9FD71DF1A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78190" y="4360170"/>
            <a:ext cx="2857788" cy="2083804"/>
          </a:xfrm>
          <a:prstGeom prst="rect">
            <a:avLst/>
          </a:prstGeom>
        </p:spPr>
      </p:pic>
      <p:pic>
        <p:nvPicPr>
          <p:cNvPr id="54" name="Picture 53" descr="A close-up of a sound board&#10;&#10;Description automatically generated">
            <a:extLst>
              <a:ext uri="{FF2B5EF4-FFF2-40B4-BE49-F238E27FC236}">
                <a16:creationId xmlns:a16="http://schemas.microsoft.com/office/drawing/2014/main" id="{FE9E7219-7F21-ED45-38E9-52A6F958E4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4406" y="4409577"/>
            <a:ext cx="2742961" cy="2000076"/>
          </a:xfrm>
          <a:prstGeom prst="rect">
            <a:avLst/>
          </a:prstGeom>
        </p:spPr>
      </p:pic>
      <p:cxnSp>
        <p:nvCxnSpPr>
          <p:cNvPr id="56" name="Straight Connector 55">
            <a:extLst>
              <a:ext uri="{FF2B5EF4-FFF2-40B4-BE49-F238E27FC236}">
                <a16:creationId xmlns:a16="http://schemas.microsoft.com/office/drawing/2014/main" id="{F4771680-B91A-3C1A-5E00-4D8F379289A4}"/>
              </a:ext>
            </a:extLst>
          </p:cNvPr>
          <p:cNvCxnSpPr>
            <a:cxnSpLocks/>
          </p:cNvCxnSpPr>
          <p:nvPr/>
        </p:nvCxnSpPr>
        <p:spPr>
          <a:xfrm>
            <a:off x="1149634" y="2388763"/>
            <a:ext cx="0" cy="403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CC3CFE7-BD23-FA2E-5984-F6E1817651CE}"/>
              </a:ext>
            </a:extLst>
          </p:cNvPr>
          <p:cNvCxnSpPr>
            <a:cxnSpLocks/>
          </p:cNvCxnSpPr>
          <p:nvPr/>
        </p:nvCxnSpPr>
        <p:spPr>
          <a:xfrm>
            <a:off x="2652860" y="2388763"/>
            <a:ext cx="0" cy="403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CCA608D-C7BD-3484-4BC0-E51D962DEBF7}"/>
              </a:ext>
            </a:extLst>
          </p:cNvPr>
          <p:cNvCxnSpPr>
            <a:cxnSpLocks/>
          </p:cNvCxnSpPr>
          <p:nvPr/>
        </p:nvCxnSpPr>
        <p:spPr>
          <a:xfrm>
            <a:off x="4453225" y="2112727"/>
            <a:ext cx="0" cy="679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12E135E-14AA-E696-D4E2-C929AADD0139}"/>
              </a:ext>
            </a:extLst>
          </p:cNvPr>
          <p:cNvCxnSpPr>
            <a:cxnSpLocks/>
          </p:cNvCxnSpPr>
          <p:nvPr/>
        </p:nvCxnSpPr>
        <p:spPr>
          <a:xfrm>
            <a:off x="5826506" y="2196818"/>
            <a:ext cx="0" cy="595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E8C7B6E-2F02-1E57-00E6-77695243E41F}"/>
              </a:ext>
            </a:extLst>
          </p:cNvPr>
          <p:cNvCxnSpPr/>
          <p:nvPr/>
        </p:nvCxnSpPr>
        <p:spPr>
          <a:xfrm>
            <a:off x="1149634" y="2792488"/>
            <a:ext cx="4676872" cy="0"/>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descr="A white centrifuge with a black background&#10;&#10;Description automatically generated">
            <a:extLst>
              <a:ext uri="{FF2B5EF4-FFF2-40B4-BE49-F238E27FC236}">
                <a16:creationId xmlns:a16="http://schemas.microsoft.com/office/drawing/2014/main" id="{D004BBC4-CFE7-4969-9C36-4E35453A254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83735" y="2685941"/>
            <a:ext cx="2970697" cy="2166133"/>
          </a:xfrm>
          <a:prstGeom prst="rect">
            <a:avLst/>
          </a:prstGeom>
        </p:spPr>
      </p:pic>
      <p:cxnSp>
        <p:nvCxnSpPr>
          <p:cNvPr id="66" name="Straight Connector 65">
            <a:extLst>
              <a:ext uri="{FF2B5EF4-FFF2-40B4-BE49-F238E27FC236}">
                <a16:creationId xmlns:a16="http://schemas.microsoft.com/office/drawing/2014/main" id="{7CE7B23C-C3DB-9CAE-F8B7-FE7B51B5AFDD}"/>
              </a:ext>
            </a:extLst>
          </p:cNvPr>
          <p:cNvCxnSpPr>
            <a:cxnSpLocks/>
          </p:cNvCxnSpPr>
          <p:nvPr/>
        </p:nvCxnSpPr>
        <p:spPr>
          <a:xfrm>
            <a:off x="3501494" y="2800896"/>
            <a:ext cx="0" cy="798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56E81AA-5445-31FD-1013-BF34BA9B4F4C}"/>
              </a:ext>
            </a:extLst>
          </p:cNvPr>
          <p:cNvCxnSpPr>
            <a:cxnSpLocks/>
          </p:cNvCxnSpPr>
          <p:nvPr/>
        </p:nvCxnSpPr>
        <p:spPr>
          <a:xfrm>
            <a:off x="6513115" y="3956445"/>
            <a:ext cx="0" cy="403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84CE6A3-91D7-5618-89DF-53A2F7F53F3A}"/>
              </a:ext>
            </a:extLst>
          </p:cNvPr>
          <p:cNvCxnSpPr>
            <a:cxnSpLocks/>
          </p:cNvCxnSpPr>
          <p:nvPr/>
        </p:nvCxnSpPr>
        <p:spPr>
          <a:xfrm>
            <a:off x="8437635" y="3989492"/>
            <a:ext cx="0" cy="1265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DEA514C-E160-0A98-71EA-32032F53695B}"/>
              </a:ext>
            </a:extLst>
          </p:cNvPr>
          <p:cNvCxnSpPr>
            <a:cxnSpLocks/>
          </p:cNvCxnSpPr>
          <p:nvPr/>
        </p:nvCxnSpPr>
        <p:spPr>
          <a:xfrm>
            <a:off x="10780222" y="4005852"/>
            <a:ext cx="0" cy="3543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451ED89-BED5-BA7B-0F11-7BF464C94F82}"/>
              </a:ext>
            </a:extLst>
          </p:cNvPr>
          <p:cNvCxnSpPr>
            <a:cxnSpLocks/>
          </p:cNvCxnSpPr>
          <p:nvPr/>
        </p:nvCxnSpPr>
        <p:spPr>
          <a:xfrm>
            <a:off x="6513115" y="4360170"/>
            <a:ext cx="426710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140D5B3-FC63-F2F9-8E7D-550D8E1DD873}"/>
              </a:ext>
            </a:extLst>
          </p:cNvPr>
          <p:cNvSpPr>
            <a:spLocks noGrp="1"/>
          </p:cNvSpPr>
          <p:nvPr>
            <p:ph type="ftr" sz="quarter" idx="11"/>
          </p:nvPr>
        </p:nvSpPr>
        <p:spPr/>
        <p:txBody>
          <a:bodyPr/>
          <a:lstStyle/>
          <a:p>
            <a:r>
              <a:rPr lang="en-US"/>
              <a:t>This document is intended solely for internal use and authorized channel partners of Bio-Rad. This document is NOT a customer facing document.</a:t>
            </a:r>
          </a:p>
        </p:txBody>
      </p:sp>
    </p:spTree>
    <p:extLst>
      <p:ext uri="{BB962C8B-B14F-4D97-AF65-F5344CB8AC3E}">
        <p14:creationId xmlns:p14="http://schemas.microsoft.com/office/powerpoint/2010/main" val="145762165"/>
      </p:ext>
    </p:extLst>
  </p:cSld>
  <p:clrMapOvr>
    <a:masterClrMapping/>
  </p:clrMapOvr>
  <p:transition spd="slow"/>
  <p:extLst>
    <p:ext uri="{6950BFC3-D8DA-4A85-94F7-54DA5524770B}">
      <p188:commentRel xmlns:p188="http://schemas.microsoft.com/office/powerpoint/2018/8/main" r:id="rId3"/>
    </p:ext>
  </p:extLs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Mappa isometrica 3D dell'Italia con bandiera nazionale. | Vettore Premium">
            <a:extLst>
              <a:ext uri="{FF2B5EF4-FFF2-40B4-BE49-F238E27FC236}">
                <a16:creationId xmlns:a16="http://schemas.microsoft.com/office/drawing/2014/main" id="{65ADEF94-0D36-05DC-3A5E-1A8A5915971F}"/>
              </a:ext>
            </a:extLst>
          </p:cNvPr>
          <p:cNvPicPr>
            <a:picLocks noChangeAspect="1"/>
          </p:cNvPicPr>
          <p:nvPr/>
        </p:nvPicPr>
        <p:blipFill>
          <a:blip r:embed="rId2"/>
          <a:stretch>
            <a:fillRect/>
          </a:stretch>
        </p:blipFill>
        <p:spPr>
          <a:xfrm>
            <a:off x="8518966" y="1423796"/>
            <a:ext cx="3208955" cy="3217368"/>
          </a:xfrm>
          <a:prstGeom prst="rect">
            <a:avLst/>
          </a:prstGeom>
        </p:spPr>
      </p:pic>
      <p:sp>
        <p:nvSpPr>
          <p:cNvPr id="7" name="CasellaDiTesto 6">
            <a:extLst>
              <a:ext uri="{FF2B5EF4-FFF2-40B4-BE49-F238E27FC236}">
                <a16:creationId xmlns:a16="http://schemas.microsoft.com/office/drawing/2014/main" id="{935E65FD-8A94-49B5-D508-D62F05096510}"/>
              </a:ext>
            </a:extLst>
          </p:cNvPr>
          <p:cNvSpPr txBox="1"/>
          <p:nvPr/>
        </p:nvSpPr>
        <p:spPr>
          <a:xfrm>
            <a:off x="306730" y="856527"/>
            <a:ext cx="821223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 Italy, several tenders are managed at regional level, involving big, medium and small hospitals; in the same tender high and medium productivity systems are required and the instruments must have the same specifications and features. </a:t>
            </a:r>
            <a:br>
              <a:rPr lang="en-US"/>
            </a:br>
            <a:r>
              <a:rPr lang="en-US"/>
              <a:t>Our competitors can offer different instruments with the same characteristics:</a:t>
            </a:r>
            <a:endParaRPr lang="it-IT"/>
          </a:p>
          <a:p>
            <a:br>
              <a:rPr lang="en-US"/>
            </a:br>
            <a:r>
              <a:rPr lang="en-US"/>
              <a:t>1. Same system liquid</a:t>
            </a:r>
            <a:br>
              <a:rPr lang="en-US"/>
            </a:br>
            <a:r>
              <a:rPr lang="en-US"/>
              <a:t>2. Same software</a:t>
            </a:r>
            <a:br>
              <a:rPr lang="en-US"/>
            </a:br>
            <a:r>
              <a:rPr lang="en-US"/>
              <a:t>3. Titration with dilutions selection</a:t>
            </a:r>
            <a:br>
              <a:rPr lang="en-US"/>
            </a:br>
            <a:r>
              <a:rPr lang="en-US"/>
              <a:t>4. Same rack (at least for samples)</a:t>
            </a:r>
            <a:br>
              <a:rPr lang="en-US"/>
            </a:br>
            <a:r>
              <a:rPr lang="en-US"/>
              <a:t>5. Same on-board time stability for reagent</a:t>
            </a:r>
            <a:br>
              <a:rPr lang="en-US"/>
            </a:br>
            <a:r>
              <a:rPr lang="en-US"/>
              <a:t>6. Same partially reusable cards modality</a:t>
            </a:r>
            <a:br>
              <a:rPr lang="en-US"/>
            </a:br>
            <a:r>
              <a:rPr lang="en-US"/>
              <a:t>7. Same maintenance (time)</a:t>
            </a:r>
            <a:br>
              <a:rPr lang="en-US"/>
            </a:br>
            <a:r>
              <a:rPr lang="en-US"/>
              <a:t>8. Same results with cold antibody (IH-500 centrifuges)</a:t>
            </a:r>
            <a:br>
              <a:rPr lang="en-US"/>
            </a:br>
            <a:r>
              <a:rPr lang="en-US"/>
              <a:t>9. Additional card reader with color camera</a:t>
            </a:r>
            <a:endParaRPr lang="en-US">
              <a:cs typeface="Helvetica"/>
            </a:endParaRPr>
          </a:p>
          <a:p>
            <a:br>
              <a:rPr lang="en-US"/>
            </a:br>
            <a:r>
              <a:rPr lang="en-US"/>
              <a:t>In these big tenders the priority is to have and maintain unique characteristics to have the possibility to participate with a good technical score that allow us to propose an offer with the appropriate margin; it is very important to cover at least some of these critical point to increase our business.</a:t>
            </a:r>
            <a:endParaRPr lang="en-US">
              <a:cs typeface="Helvetica"/>
            </a:endParaRPr>
          </a:p>
        </p:txBody>
      </p:sp>
      <p:sp>
        <p:nvSpPr>
          <p:cNvPr id="9" name="Title 2">
            <a:extLst>
              <a:ext uri="{FF2B5EF4-FFF2-40B4-BE49-F238E27FC236}">
                <a16:creationId xmlns:a16="http://schemas.microsoft.com/office/drawing/2014/main" id="{751E1B65-CC94-0BE6-E1D0-73BD8271932B}"/>
              </a:ext>
            </a:extLst>
          </p:cNvPr>
          <p:cNvSpPr>
            <a:spLocks noGrp="1"/>
          </p:cNvSpPr>
          <p:nvPr>
            <p:ph type="title"/>
          </p:nvPr>
        </p:nvSpPr>
        <p:spPr>
          <a:xfrm>
            <a:off x="397880" y="110925"/>
            <a:ext cx="11049000" cy="633884"/>
          </a:xfrm>
        </p:spPr>
        <p:txBody>
          <a:bodyPr anchor="ctr">
            <a:normAutofit/>
          </a:bodyPr>
          <a:lstStyle/>
          <a:p>
            <a:r>
              <a:rPr lang="en-US" sz="2650" b="1">
                <a:cs typeface="Helvetica"/>
              </a:rPr>
              <a:t>IH – Automated solution by Gaetano Di Bella (IHD FSS)</a:t>
            </a:r>
            <a:endParaRPr lang="en-US" sz="2650" b="1"/>
          </a:p>
        </p:txBody>
      </p:sp>
    </p:spTree>
    <p:extLst>
      <p:ext uri="{BB962C8B-B14F-4D97-AF65-F5344CB8AC3E}">
        <p14:creationId xmlns:p14="http://schemas.microsoft.com/office/powerpoint/2010/main" val="5889971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2A9FB-0C09-63A4-D760-6BF7434BED9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27A51D2-DB8B-BC38-897E-940DA4A81283}"/>
              </a:ext>
            </a:extLst>
          </p:cNvPr>
          <p:cNvSpPr>
            <a:spLocks noGrp="1"/>
          </p:cNvSpPr>
          <p:nvPr>
            <p:ph type="ctrTitle"/>
          </p:nvPr>
        </p:nvSpPr>
        <p:spPr/>
        <p:txBody>
          <a:bodyPr>
            <a:normAutofit/>
          </a:bodyPr>
          <a:lstStyle/>
          <a:p>
            <a:pPr algn="r">
              <a:buClr>
                <a:srgbClr val="000000"/>
              </a:buClr>
              <a:buSzPts val="2800"/>
            </a:pPr>
            <a:r>
              <a:rPr lang="en-US" sz="4800">
                <a:solidFill>
                  <a:schemeClr val="bg1"/>
                </a:solidFill>
              </a:rPr>
              <a:t>Supporting Articles</a:t>
            </a:r>
            <a:endParaRPr lang="en-US" sz="4800">
              <a:solidFill>
                <a:schemeClr val="bg1"/>
              </a:solidFill>
              <a:latin typeface="Arial"/>
              <a:ea typeface="Arial"/>
              <a:cs typeface="Arial"/>
              <a:sym typeface="Arial"/>
            </a:endParaRPr>
          </a:p>
        </p:txBody>
      </p:sp>
    </p:spTree>
    <p:extLst>
      <p:ext uri="{BB962C8B-B14F-4D97-AF65-F5344CB8AC3E}">
        <p14:creationId xmlns:p14="http://schemas.microsoft.com/office/powerpoint/2010/main" val="1983717127"/>
      </p:ext>
    </p:extLst>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7B8141-F474-FBE4-78F8-68BCC69CD142}"/>
              </a:ext>
            </a:extLst>
          </p:cNvPr>
          <p:cNvSpPr>
            <a:spLocks noGrp="1"/>
          </p:cNvSpPr>
          <p:nvPr>
            <p:ph idx="1"/>
          </p:nvPr>
        </p:nvSpPr>
        <p:spPr/>
        <p:txBody>
          <a:bodyPr/>
          <a:lstStyle/>
          <a:p>
            <a:r>
              <a:rPr lang="en-US"/>
              <a:t>https://biorad-my.sharepoint.com/:f:/g/personal/u014747_global_bio-rad_com/EgA8NVyXJ_dGhMbDCMm648cBIQi3S8gsI-gVKy6oyg-QxQ?e=6xqSvS</a:t>
            </a:r>
            <a:endParaRPr lang="en-CH"/>
          </a:p>
        </p:txBody>
      </p:sp>
      <p:sp>
        <p:nvSpPr>
          <p:cNvPr id="3" name="Title 2">
            <a:extLst>
              <a:ext uri="{FF2B5EF4-FFF2-40B4-BE49-F238E27FC236}">
                <a16:creationId xmlns:a16="http://schemas.microsoft.com/office/drawing/2014/main" id="{F3534FC1-2050-E961-1985-41C04D91506B}"/>
              </a:ext>
            </a:extLst>
          </p:cNvPr>
          <p:cNvSpPr>
            <a:spLocks noGrp="1"/>
          </p:cNvSpPr>
          <p:nvPr>
            <p:ph type="title"/>
          </p:nvPr>
        </p:nvSpPr>
        <p:spPr/>
        <p:txBody>
          <a:bodyPr/>
          <a:lstStyle/>
          <a:p>
            <a:r>
              <a:rPr lang="en-US" b="1"/>
              <a:t>Articles about competition</a:t>
            </a:r>
            <a:endParaRPr lang="en-CH" b="1"/>
          </a:p>
        </p:txBody>
      </p:sp>
    </p:spTree>
    <p:extLst>
      <p:ext uri="{BB962C8B-B14F-4D97-AF65-F5344CB8AC3E}">
        <p14:creationId xmlns:p14="http://schemas.microsoft.com/office/powerpoint/2010/main" val="4197224383"/>
      </p:ext>
    </p:extLst>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94012-01CC-69F4-ADBC-585E00D6B69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B8ECDEA-5B1E-B14D-5805-70097D905FE9}"/>
              </a:ext>
            </a:extLst>
          </p:cNvPr>
          <p:cNvSpPr>
            <a:spLocks noGrp="1"/>
          </p:cNvSpPr>
          <p:nvPr>
            <p:ph type="ctrTitle"/>
          </p:nvPr>
        </p:nvSpPr>
        <p:spPr>
          <a:xfrm>
            <a:off x="1269936" y="4182677"/>
            <a:ext cx="10141136" cy="692728"/>
          </a:xfrm>
        </p:spPr>
        <p:txBody>
          <a:bodyPr>
            <a:normAutofit/>
          </a:bodyPr>
          <a:lstStyle/>
          <a:p>
            <a:pPr algn="r">
              <a:buClr>
                <a:srgbClr val="000000"/>
              </a:buClr>
              <a:buSzPts val="2800"/>
            </a:pPr>
            <a:r>
              <a:rPr lang="en-US" sz="4800">
                <a:solidFill>
                  <a:schemeClr val="bg1"/>
                </a:solidFill>
              </a:rPr>
              <a:t>Competitive instruments comparison</a:t>
            </a:r>
            <a:endParaRPr lang="en-US" sz="4800">
              <a:solidFill>
                <a:schemeClr val="bg1"/>
              </a:solidFill>
              <a:latin typeface="Arial"/>
              <a:ea typeface="Arial"/>
              <a:cs typeface="Arial"/>
              <a:sym typeface="Arial"/>
            </a:endParaRPr>
          </a:p>
        </p:txBody>
      </p:sp>
    </p:spTree>
    <p:extLst>
      <p:ext uri="{BB962C8B-B14F-4D97-AF65-F5344CB8AC3E}">
        <p14:creationId xmlns:p14="http://schemas.microsoft.com/office/powerpoint/2010/main" val="870877693"/>
      </p:ext>
    </p:extLst>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069C4-0FF2-82D1-ED7F-6AF8E70E23D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5D193-3DFA-2465-B02C-EF008C1B2878}"/>
              </a:ext>
            </a:extLst>
          </p:cNvPr>
          <p:cNvSpPr>
            <a:spLocks noGrp="1"/>
          </p:cNvSpPr>
          <p:nvPr>
            <p:ph idx="1"/>
          </p:nvPr>
        </p:nvSpPr>
        <p:spPr/>
        <p:txBody>
          <a:bodyPr/>
          <a:lstStyle/>
          <a:p>
            <a:r>
              <a:rPr lang="en-US"/>
              <a:t>https://biorad.sharepoint.com/:x:/r/sites/IH-MarketingInnovation/_layouts/15/Doc.aspx?sourcedoc=%7BA91A92B5-9FF8-4672-BA3A-3ADC0E54B9F6%7D&amp;file=WD%20Competitive%20Instrument%20comparison.xlsx&amp;action=default&amp;mobileredirect=true</a:t>
            </a:r>
            <a:endParaRPr lang="en-CH"/>
          </a:p>
        </p:txBody>
      </p:sp>
      <p:sp>
        <p:nvSpPr>
          <p:cNvPr id="3" name="Title 2">
            <a:extLst>
              <a:ext uri="{FF2B5EF4-FFF2-40B4-BE49-F238E27FC236}">
                <a16:creationId xmlns:a16="http://schemas.microsoft.com/office/drawing/2014/main" id="{9BE49C8E-340D-1668-A435-7590AA690ABE}"/>
              </a:ext>
            </a:extLst>
          </p:cNvPr>
          <p:cNvSpPr>
            <a:spLocks noGrp="1"/>
          </p:cNvSpPr>
          <p:nvPr>
            <p:ph type="title"/>
          </p:nvPr>
        </p:nvSpPr>
        <p:spPr/>
        <p:txBody>
          <a:bodyPr/>
          <a:lstStyle/>
          <a:p>
            <a:r>
              <a:rPr lang="en-US" sz="4000" b="1">
                <a:solidFill>
                  <a:schemeClr val="accent6">
                    <a:lumMod val="50000"/>
                  </a:schemeClr>
                </a:solidFill>
              </a:rPr>
              <a:t>Competitive instruments comparison</a:t>
            </a:r>
            <a:endParaRPr lang="en-CH" b="1">
              <a:solidFill>
                <a:schemeClr val="accent6">
                  <a:lumMod val="50000"/>
                </a:schemeClr>
              </a:solidFill>
            </a:endParaRPr>
          </a:p>
        </p:txBody>
      </p:sp>
    </p:spTree>
    <p:extLst>
      <p:ext uri="{BB962C8B-B14F-4D97-AF65-F5344CB8AC3E}">
        <p14:creationId xmlns:p14="http://schemas.microsoft.com/office/powerpoint/2010/main" val="2969566068"/>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B803BF4-2AA6-1E6D-1400-4CCA5EA47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50" r="8606" b="1"/>
          <a:stretch/>
        </p:blipFill>
        <p:spPr bwMode="auto">
          <a:xfrm>
            <a:off x="20" y="10"/>
            <a:ext cx="12191980" cy="6857990"/>
          </a:xfrm>
          <a:prstGeom prst="rect">
            <a:avLst/>
          </a:prstGeom>
          <a:noFill/>
        </p:spPr>
      </p:pic>
    </p:spTree>
    <p:extLst>
      <p:ext uri="{BB962C8B-B14F-4D97-AF65-F5344CB8AC3E}">
        <p14:creationId xmlns:p14="http://schemas.microsoft.com/office/powerpoint/2010/main" val="3714750860"/>
      </p:ext>
    </p:extLst>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CEE214-2509-5016-5353-286569346458}"/>
              </a:ext>
            </a:extLst>
          </p:cNvPr>
          <p:cNvSpPr txBox="1"/>
          <p:nvPr/>
        </p:nvSpPr>
        <p:spPr>
          <a:xfrm>
            <a:off x="628651" y="990599"/>
            <a:ext cx="6191250" cy="4524375"/>
          </a:xfrm>
          <a:prstGeom prst="rect">
            <a:avLst/>
          </a:prstGeom>
        </p:spPr>
        <p:txBody>
          <a:bodyPr vert="horz" wrap="none" lIns="91440" tIns="45720" rIns="91440" bIns="45720" rtlCol="0" anchor="t">
            <a:normAutofit/>
          </a:bodyPr>
          <a:lstStyle/>
          <a:p>
            <a:r>
              <a:rPr lang="en-US" sz="3600" b="1"/>
              <a:t>Competitive pack</a:t>
            </a:r>
          </a:p>
          <a:p>
            <a:endParaRPr lang="en-US" sz="1100" b="1"/>
          </a:p>
          <a:p>
            <a:endParaRPr lang="en-US" sz="1100" b="1"/>
          </a:p>
          <a:p>
            <a:endParaRPr lang="en-US" sz="1100" b="1"/>
          </a:p>
          <a:p>
            <a:r>
              <a:rPr lang="en-US" sz="1100"/>
              <a:t>Launched in January 2025</a:t>
            </a:r>
          </a:p>
          <a:p>
            <a:endParaRPr lang="en-US" sz="1100" b="1"/>
          </a:p>
          <a:p>
            <a:r>
              <a:rPr lang="en-US" sz="1100"/>
              <a:t>Last update made by Marilia Tavares, IH Product Manager in December 2024 </a:t>
            </a:r>
          </a:p>
          <a:p>
            <a:endParaRPr lang="en-US" sz="1100"/>
          </a:p>
          <a:p>
            <a:r>
              <a:rPr lang="en-US" sz="1100"/>
              <a:t>Please contact </a:t>
            </a:r>
          </a:p>
          <a:p>
            <a:endParaRPr lang="en-US" sz="1100"/>
          </a:p>
          <a:p>
            <a:r>
              <a:rPr lang="en-US" sz="1100">
                <a:hlinkClick r:id="rId2"/>
              </a:rPr>
              <a:t>marilia_tavares@bio-rad.com</a:t>
            </a:r>
            <a:endParaRPr lang="en-US" sz="1100"/>
          </a:p>
          <a:p>
            <a:r>
              <a:rPr lang="en-US" sz="1100">
                <a:hlinkClick r:id="rId3"/>
              </a:rPr>
              <a:t>cecile_lesturgeon@bio-rad.com</a:t>
            </a:r>
            <a:endParaRPr lang="en-US" sz="1100"/>
          </a:p>
          <a:p>
            <a:r>
              <a:rPr lang="en-US" sz="1100">
                <a:hlinkClick r:id="rId4"/>
              </a:rPr>
              <a:t>Raphael_muniz@bio-rad.com</a:t>
            </a:r>
            <a:r>
              <a:rPr lang="en-US" sz="1100"/>
              <a:t>  </a:t>
            </a:r>
          </a:p>
          <a:p>
            <a:endParaRPr lang="en-US" sz="1100"/>
          </a:p>
          <a:p>
            <a:r>
              <a:rPr lang="en-US" sz="1100"/>
              <a:t>in case of any updated to be done.</a:t>
            </a:r>
            <a:endParaRPr lang="en-CH" sz="1100"/>
          </a:p>
        </p:txBody>
      </p:sp>
      <p:pic>
        <p:nvPicPr>
          <p:cNvPr id="3" name="Picture 2">
            <a:extLst>
              <a:ext uri="{FF2B5EF4-FFF2-40B4-BE49-F238E27FC236}">
                <a16:creationId xmlns:a16="http://schemas.microsoft.com/office/drawing/2014/main" id="{F375B543-C4A5-94E8-A789-DB29A3D3B72E}"/>
              </a:ext>
            </a:extLst>
          </p:cNvPr>
          <p:cNvPicPr>
            <a:picLocks noChangeAspect="1"/>
          </p:cNvPicPr>
          <p:nvPr/>
        </p:nvPicPr>
        <p:blipFill>
          <a:blip r:embed="rId5"/>
          <a:srcRect l="27500" t="18889" r="25624"/>
          <a:stretch/>
        </p:blipFill>
        <p:spPr>
          <a:xfrm>
            <a:off x="6237385" y="471486"/>
            <a:ext cx="5715000" cy="5562600"/>
          </a:xfrm>
          <a:prstGeom prst="rect">
            <a:avLst/>
          </a:prstGeom>
        </p:spPr>
      </p:pic>
    </p:spTree>
    <p:extLst>
      <p:ext uri="{BB962C8B-B14F-4D97-AF65-F5344CB8AC3E}">
        <p14:creationId xmlns:p14="http://schemas.microsoft.com/office/powerpoint/2010/main" val="169079046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white machine with a red button&#10;&#10;Description automatically generated">
            <a:extLst>
              <a:ext uri="{FF2B5EF4-FFF2-40B4-BE49-F238E27FC236}">
                <a16:creationId xmlns:a16="http://schemas.microsoft.com/office/drawing/2014/main" id="{0D29BCA2-B224-DD5E-200B-3871B6970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47" y="1775691"/>
            <a:ext cx="5029200" cy="3771900"/>
          </a:xfrm>
          <a:prstGeom prst="rect">
            <a:avLst/>
          </a:prstGeom>
        </p:spPr>
      </p:pic>
      <p:pic>
        <p:nvPicPr>
          <p:cNvPr id="23" name="Picture 22" descr="A white rectangular device with a clear lid&#10;&#10;Description automatically generated">
            <a:extLst>
              <a:ext uri="{FF2B5EF4-FFF2-40B4-BE49-F238E27FC236}">
                <a16:creationId xmlns:a16="http://schemas.microsoft.com/office/drawing/2014/main" id="{B24D1DAC-B148-3227-5A00-3DF549063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985" y="1872104"/>
            <a:ext cx="4200679" cy="3826890"/>
          </a:xfrm>
          <a:prstGeom prst="rect">
            <a:avLst/>
          </a:prstGeom>
        </p:spPr>
      </p:pic>
      <p:pic>
        <p:nvPicPr>
          <p:cNvPr id="4" name="Picture 3" descr="A green and white sign with white letters&#10;&#10;Description automatically generated">
            <a:extLst>
              <a:ext uri="{FF2B5EF4-FFF2-40B4-BE49-F238E27FC236}">
                <a16:creationId xmlns:a16="http://schemas.microsoft.com/office/drawing/2014/main" id="{7EAE1865-4D52-860B-2875-3DC0E70C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5" name="Google Shape;111;p16">
            <a:extLst>
              <a:ext uri="{FF2B5EF4-FFF2-40B4-BE49-F238E27FC236}">
                <a16:creationId xmlns:a16="http://schemas.microsoft.com/office/drawing/2014/main" id="{A1B5279E-B0EC-8E29-C1D7-E7A0B29941D4}"/>
              </a:ext>
            </a:extLst>
          </p:cNvPr>
          <p:cNvSpPr txBox="1">
            <a:spLocks/>
          </p:cNvSpPr>
          <p:nvPr/>
        </p:nvSpPr>
        <p:spPr>
          <a:xfrm>
            <a:off x="2091559" y="279188"/>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Semi Automated System for ID-Cards</a:t>
            </a:r>
          </a:p>
        </p:txBody>
      </p:sp>
      <p:sp>
        <p:nvSpPr>
          <p:cNvPr id="6" name="TextBox 5">
            <a:extLst>
              <a:ext uri="{FF2B5EF4-FFF2-40B4-BE49-F238E27FC236}">
                <a16:creationId xmlns:a16="http://schemas.microsoft.com/office/drawing/2014/main" id="{80DFBF4F-B3B2-1199-A620-BBA80D8C5494}"/>
              </a:ext>
            </a:extLst>
          </p:cNvPr>
          <p:cNvSpPr txBox="1"/>
          <p:nvPr/>
        </p:nvSpPr>
        <p:spPr>
          <a:xfrm>
            <a:off x="1032399" y="569899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Swing </a:t>
            </a:r>
            <a:r>
              <a:rPr lang="en-US" err="1">
                <a:latin typeface="Helvetica Neue Medium" panose="02000503000000020004" pitchFamily="2" charset="0"/>
                <a:ea typeface="Helvetica Neue Medium" panose="02000503000000020004" pitchFamily="2" charset="0"/>
                <a:cs typeface="Helvetica Neue Medium" panose="02000503000000020004" pitchFamily="2" charset="0"/>
              </a:rPr>
              <a:t>TwinSampler</a:t>
            </a:r>
            <a:endParaRPr lang="en-US">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7" name="TextBox 6">
            <a:extLst>
              <a:ext uri="{FF2B5EF4-FFF2-40B4-BE49-F238E27FC236}">
                <a16:creationId xmlns:a16="http://schemas.microsoft.com/office/drawing/2014/main" id="{4525A4D1-B568-0FF0-7597-E21CF15022ED}"/>
              </a:ext>
            </a:extLst>
          </p:cNvPr>
          <p:cNvSpPr txBox="1"/>
          <p:nvPr/>
        </p:nvSpPr>
        <p:spPr>
          <a:xfrm>
            <a:off x="5100703" y="569899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Saxo ID Reader</a:t>
            </a:r>
          </a:p>
        </p:txBody>
      </p:sp>
      <p:sp>
        <p:nvSpPr>
          <p:cNvPr id="8" name="TextBox 7">
            <a:extLst>
              <a:ext uri="{FF2B5EF4-FFF2-40B4-BE49-F238E27FC236}">
                <a16:creationId xmlns:a16="http://schemas.microsoft.com/office/drawing/2014/main" id="{7D048508-4D7F-7E2E-2AFF-A9CC3F37659F}"/>
              </a:ext>
            </a:extLst>
          </p:cNvPr>
          <p:cNvSpPr txBox="1"/>
          <p:nvPr/>
        </p:nvSpPr>
        <p:spPr>
          <a:xfrm>
            <a:off x="9162684" y="569899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Banjo ID Reader</a:t>
            </a:r>
          </a:p>
        </p:txBody>
      </p:sp>
      <p:pic>
        <p:nvPicPr>
          <p:cNvPr id="15" name="Picture 14" descr="A white rectangular device with a button&#10;&#10;Description automatically generated">
            <a:extLst>
              <a:ext uri="{FF2B5EF4-FFF2-40B4-BE49-F238E27FC236}">
                <a16:creationId xmlns:a16="http://schemas.microsoft.com/office/drawing/2014/main" id="{EE20E4ED-99DE-4472-4515-F312407E7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3956" y="2733152"/>
            <a:ext cx="4200678" cy="3150508"/>
          </a:xfrm>
          <a:prstGeom prst="rect">
            <a:avLst/>
          </a:prstGeom>
        </p:spPr>
      </p:pic>
    </p:spTree>
    <p:extLst>
      <p:ext uri="{BB962C8B-B14F-4D97-AF65-F5344CB8AC3E}">
        <p14:creationId xmlns:p14="http://schemas.microsoft.com/office/powerpoint/2010/main" val="24145264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white machine with a screen&#10;&#10;Description automatically generated">
            <a:extLst>
              <a:ext uri="{FF2B5EF4-FFF2-40B4-BE49-F238E27FC236}">
                <a16:creationId xmlns:a16="http://schemas.microsoft.com/office/drawing/2014/main" id="{5D42DCF3-9E53-E670-D083-25C41D519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71" y="1272485"/>
            <a:ext cx="6396613" cy="4571317"/>
          </a:xfrm>
          <a:prstGeom prst="rect">
            <a:avLst/>
          </a:prstGeom>
        </p:spPr>
      </p:pic>
      <p:pic>
        <p:nvPicPr>
          <p:cNvPr id="12" name="Content Placeholder 11" descr="A picture containing microwave, oven, kitchen, refrigerator&#10;&#10;Description automatically generated">
            <a:extLst>
              <a:ext uri="{FF2B5EF4-FFF2-40B4-BE49-F238E27FC236}">
                <a16:creationId xmlns:a16="http://schemas.microsoft.com/office/drawing/2014/main" id="{E80F8141-267D-42CA-AFBA-07EBFE175068}"/>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486525" y="1733550"/>
            <a:ext cx="5705475" cy="3802063"/>
          </a:xfrm>
        </p:spPr>
      </p:pic>
      <p:pic>
        <p:nvPicPr>
          <p:cNvPr id="2" name="Picture 1">
            <a:extLst>
              <a:ext uri="{FF2B5EF4-FFF2-40B4-BE49-F238E27FC236}">
                <a16:creationId xmlns:a16="http://schemas.microsoft.com/office/drawing/2014/main" id="{3244792B-7136-4E0A-FC2E-FC38DA1EBE54}"/>
              </a:ext>
            </a:extLst>
          </p:cNvPr>
          <p:cNvPicPr>
            <a:picLocks noChangeAspect="1"/>
          </p:cNvPicPr>
          <p:nvPr/>
        </p:nvPicPr>
        <p:blipFill>
          <a:blip r:embed="rId4"/>
          <a:stretch>
            <a:fillRect/>
          </a:stretch>
        </p:blipFill>
        <p:spPr>
          <a:xfrm>
            <a:off x="6865066" y="1623187"/>
            <a:ext cx="4948392" cy="3296285"/>
          </a:xfrm>
          <a:prstGeom prst="rect">
            <a:avLst/>
          </a:prstGeom>
        </p:spPr>
      </p:pic>
      <p:pic>
        <p:nvPicPr>
          <p:cNvPr id="4" name="Picture 3">
            <a:extLst>
              <a:ext uri="{FF2B5EF4-FFF2-40B4-BE49-F238E27FC236}">
                <a16:creationId xmlns:a16="http://schemas.microsoft.com/office/drawing/2014/main" id="{14B9E7F8-CC66-1ACE-6CAF-93141273B4D1}"/>
              </a:ext>
            </a:extLst>
          </p:cNvPr>
          <p:cNvPicPr>
            <a:picLocks noChangeAspect="1"/>
          </p:cNvPicPr>
          <p:nvPr/>
        </p:nvPicPr>
        <p:blipFill>
          <a:blip r:embed="rId5"/>
          <a:srcRect l="6300" t="10365"/>
          <a:stretch/>
        </p:blipFill>
        <p:spPr>
          <a:xfrm>
            <a:off x="378542" y="4001346"/>
            <a:ext cx="2721397" cy="2823152"/>
          </a:xfrm>
          <a:prstGeom prst="rect">
            <a:avLst/>
          </a:prstGeom>
        </p:spPr>
      </p:pic>
      <p:pic>
        <p:nvPicPr>
          <p:cNvPr id="3" name="Grafik 13">
            <a:extLst>
              <a:ext uri="{FF2B5EF4-FFF2-40B4-BE49-F238E27FC236}">
                <a16:creationId xmlns:a16="http://schemas.microsoft.com/office/drawing/2014/main" id="{0F124A2A-A077-9922-83DE-5C38DEA991B9}"/>
              </a:ext>
            </a:extLst>
          </p:cNvPr>
          <p:cNvPicPr>
            <a:picLocks noChangeAspect="1"/>
          </p:cNvPicPr>
          <p:nvPr/>
        </p:nvPicPr>
        <p:blipFill>
          <a:blip r:embed="rId6"/>
          <a:stretch>
            <a:fillRect/>
          </a:stretch>
        </p:blipFill>
        <p:spPr>
          <a:xfrm>
            <a:off x="4124977" y="4255821"/>
            <a:ext cx="6942999" cy="2314203"/>
          </a:xfrm>
          <a:prstGeom prst="rect">
            <a:avLst/>
          </a:prstGeom>
        </p:spPr>
      </p:pic>
      <p:pic>
        <p:nvPicPr>
          <p:cNvPr id="8" name="Picture 7" descr="A green and white sign with white letters&#10;&#10;Description automatically generated">
            <a:extLst>
              <a:ext uri="{FF2B5EF4-FFF2-40B4-BE49-F238E27FC236}">
                <a16:creationId xmlns:a16="http://schemas.microsoft.com/office/drawing/2014/main" id="{8BDEF3B5-4130-EFEC-5620-354A3AFEAB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9" name="Google Shape;111;p16">
            <a:extLst>
              <a:ext uri="{FF2B5EF4-FFF2-40B4-BE49-F238E27FC236}">
                <a16:creationId xmlns:a16="http://schemas.microsoft.com/office/drawing/2014/main" id="{BEB5448A-CC5D-CAEE-FDF0-464A13A51DB3}"/>
              </a:ext>
            </a:extLst>
          </p:cNvPr>
          <p:cNvSpPr txBox="1">
            <a:spLocks/>
          </p:cNvSpPr>
          <p:nvPr/>
        </p:nvSpPr>
        <p:spPr>
          <a:xfrm>
            <a:off x="2091559" y="279188"/>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Fully Automated System for ID-Cards</a:t>
            </a:r>
          </a:p>
        </p:txBody>
      </p:sp>
    </p:spTree>
    <p:extLst>
      <p:ext uri="{BB962C8B-B14F-4D97-AF65-F5344CB8AC3E}">
        <p14:creationId xmlns:p14="http://schemas.microsoft.com/office/powerpoint/2010/main" val="373406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D1AAC6-4CE4-1EE1-9357-48B4FFBCA091}"/>
              </a:ext>
            </a:extLst>
          </p:cNvPr>
          <p:cNvPicPr>
            <a:picLocks noChangeAspect="1"/>
          </p:cNvPicPr>
          <p:nvPr/>
        </p:nvPicPr>
        <p:blipFill>
          <a:blip r:embed="rId2"/>
          <a:stretch>
            <a:fillRect/>
          </a:stretch>
        </p:blipFill>
        <p:spPr>
          <a:xfrm>
            <a:off x="9969022" y="17803"/>
            <a:ext cx="2094860" cy="1366290"/>
          </a:xfrm>
          <a:prstGeom prst="rect">
            <a:avLst/>
          </a:prstGeom>
        </p:spPr>
      </p:pic>
      <p:sp>
        <p:nvSpPr>
          <p:cNvPr id="2" name="Title 1">
            <a:extLst>
              <a:ext uri="{FF2B5EF4-FFF2-40B4-BE49-F238E27FC236}">
                <a16:creationId xmlns:a16="http://schemas.microsoft.com/office/drawing/2014/main" id="{37335173-9564-29F3-6F7E-B5C3D944C96B}"/>
              </a:ext>
            </a:extLst>
          </p:cNvPr>
          <p:cNvSpPr>
            <a:spLocks noGrp="1"/>
          </p:cNvSpPr>
          <p:nvPr>
            <p:ph type="title"/>
          </p:nvPr>
        </p:nvSpPr>
        <p:spPr>
          <a:xfrm>
            <a:off x="571500" y="381001"/>
            <a:ext cx="11049000" cy="633884"/>
          </a:xfrm>
        </p:spPr>
        <p:txBody>
          <a:bodyPr/>
          <a:lstStyle/>
          <a:p>
            <a:r>
              <a:rPr lang="en-US" b="1" dirty="0"/>
              <a:t> </a:t>
            </a:r>
            <a:r>
              <a:rPr lang="en-GB" sz="4000" dirty="0">
                <a:solidFill>
                  <a:srgbClr val="002060"/>
                </a:solidFill>
                <a:latin typeface="Helvetica Neue Light" panose="02000403000000020004" pitchFamily="2" charset="0"/>
                <a:ea typeface="Helvetica Neue Light" panose="02000403000000020004" pitchFamily="2" charset="0"/>
                <a:cs typeface="Helvetica"/>
              </a:rPr>
              <a:t>Contents</a:t>
            </a:r>
            <a:endParaRPr lang="en-CH" dirty="0">
              <a:latin typeface="Helvetica Neue Light" panose="02000403000000020004" pitchFamily="2" charset="0"/>
              <a:ea typeface="Helvetica Neue Light" panose="02000403000000020004" pitchFamily="2" charset="0"/>
            </a:endParaRPr>
          </a:p>
        </p:txBody>
      </p:sp>
      <p:pic>
        <p:nvPicPr>
          <p:cNvPr id="3" name="Picture 2">
            <a:extLst>
              <a:ext uri="{FF2B5EF4-FFF2-40B4-BE49-F238E27FC236}">
                <a16:creationId xmlns:a16="http://schemas.microsoft.com/office/drawing/2014/main" id="{74EB02A7-3DB6-CDF9-066A-1A14E0946564}"/>
              </a:ext>
            </a:extLst>
          </p:cNvPr>
          <p:cNvPicPr>
            <a:picLocks noChangeAspect="1"/>
          </p:cNvPicPr>
          <p:nvPr/>
        </p:nvPicPr>
        <p:blipFill>
          <a:blip r:embed="rId3"/>
          <a:srcRect b="40405"/>
          <a:stretch/>
        </p:blipFill>
        <p:spPr>
          <a:xfrm>
            <a:off x="886743" y="1235370"/>
            <a:ext cx="4222585" cy="3422517"/>
          </a:xfrm>
          <a:prstGeom prst="rect">
            <a:avLst/>
          </a:prstGeom>
        </p:spPr>
      </p:pic>
      <p:sp>
        <p:nvSpPr>
          <p:cNvPr id="6" name="Espace réservé du texte 4">
            <a:extLst>
              <a:ext uri="{FF2B5EF4-FFF2-40B4-BE49-F238E27FC236}">
                <a16:creationId xmlns:a16="http://schemas.microsoft.com/office/drawing/2014/main" id="{55EB0482-3F17-4D61-D6EA-175BE41BCA72}"/>
              </a:ext>
            </a:extLst>
          </p:cNvPr>
          <p:cNvSpPr txBox="1">
            <a:spLocks/>
          </p:cNvSpPr>
          <p:nvPr/>
        </p:nvSpPr>
        <p:spPr>
          <a:xfrm>
            <a:off x="5817072" y="1235370"/>
            <a:ext cx="9357360" cy="5503227"/>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2000" kern="1200">
                <a:solidFill>
                  <a:schemeClr val="tx1"/>
                </a:solidFill>
                <a:latin typeface="+mj-lt"/>
                <a:ea typeface="Arial Nova" charset="-128"/>
                <a:cs typeface="Arial" panose="020B0604020202020204" pitchFamily="34" charset="0"/>
              </a:defRPr>
            </a:lvl1pPr>
            <a:lvl2pPr marL="685800" indent="-228600" algn="l" defTabSz="914400" rtl="0" eaLnBrk="1" latinLnBrk="0" hangingPunct="1">
              <a:lnSpc>
                <a:spcPct val="90000"/>
              </a:lnSpc>
              <a:spcBef>
                <a:spcPts val="500"/>
              </a:spcBef>
              <a:buClr>
                <a:srgbClr val="009900"/>
              </a:buClr>
              <a:buFont typeface="Wingdings" panose="05000000000000000000" pitchFamily="2" charset="2"/>
              <a:buChar char="§"/>
              <a:defRPr sz="1800" kern="1200">
                <a:solidFill>
                  <a:schemeClr val="tx1"/>
                </a:solidFill>
                <a:latin typeface="+mj-lt"/>
                <a:ea typeface="Arial Nova"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Arial Nova" charset="-128"/>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4770"/>
            <a:r>
              <a:rPr lang="en-US" sz="1800" b="1" dirty="0">
                <a:cs typeface="Arial"/>
              </a:rPr>
              <a:t>Main Suppliers in Transfusion Medicine</a:t>
            </a:r>
            <a:endParaRPr lang="en-US" sz="1800" b="1" dirty="0"/>
          </a:p>
          <a:p>
            <a:pPr marL="64770"/>
            <a:r>
              <a:rPr lang="en-US" sz="1600" dirty="0"/>
              <a:t>A global vision</a:t>
            </a:r>
          </a:p>
          <a:p>
            <a:pPr>
              <a:buFont typeface="Arial"/>
              <a:buChar char="•"/>
            </a:pPr>
            <a:r>
              <a:rPr lang="en-GB" sz="1600" b="1" dirty="0"/>
              <a:t>Grifols</a:t>
            </a:r>
          </a:p>
          <a:p>
            <a:pPr>
              <a:buFont typeface="Arial"/>
              <a:buChar char="•"/>
            </a:pPr>
            <a:r>
              <a:rPr lang="en-GB" sz="1600" b="1" dirty="0">
                <a:cs typeface="Arial"/>
              </a:rPr>
              <a:t>Quidel-Ortho</a:t>
            </a:r>
          </a:p>
          <a:p>
            <a:pPr>
              <a:buFont typeface="Arial"/>
              <a:buChar char="•"/>
            </a:pPr>
            <a:r>
              <a:rPr lang="en-GB" sz="1600" b="1" dirty="0" err="1">
                <a:cs typeface="Arial"/>
              </a:rPr>
              <a:t>Immucor</a:t>
            </a:r>
            <a:endParaRPr lang="en-GB" sz="1600" b="1">
              <a:cs typeface="Arial"/>
            </a:endParaRPr>
          </a:p>
          <a:p>
            <a:pPr>
              <a:buFont typeface="Arial"/>
              <a:buChar char="•"/>
            </a:pPr>
            <a:r>
              <a:rPr lang="en-GB" sz="1600" err="1"/>
              <a:t>DiaPro</a:t>
            </a:r>
            <a:r>
              <a:rPr lang="en-GB" sz="1600"/>
              <a:t>/Across</a:t>
            </a:r>
          </a:p>
          <a:p>
            <a:pPr>
              <a:buFont typeface="Arial"/>
              <a:buChar char="•"/>
            </a:pPr>
            <a:r>
              <a:rPr lang="en-GB" sz="1600"/>
              <a:t>Tulip</a:t>
            </a:r>
          </a:p>
          <a:p>
            <a:pPr marL="64770"/>
            <a:endParaRPr lang="en-GB" sz="1800" b="1"/>
          </a:p>
          <a:p>
            <a:pPr marL="64770"/>
            <a:r>
              <a:rPr lang="en-GB" sz="1800" b="1"/>
              <a:t>          IH Real Scenarios </a:t>
            </a:r>
          </a:p>
          <a:p>
            <a:pPr marL="64770"/>
            <a:endParaRPr lang="en-GB" sz="1800" b="1"/>
          </a:p>
          <a:p>
            <a:pPr marL="64770"/>
            <a:r>
              <a:rPr lang="en-US" sz="1800" b="1"/>
              <a:t>Supporting</a:t>
            </a:r>
            <a:r>
              <a:rPr lang="fr-CH" sz="1800" b="1"/>
              <a:t> articles about </a:t>
            </a:r>
            <a:r>
              <a:rPr lang="en-US" sz="1800" b="1"/>
              <a:t>competition</a:t>
            </a:r>
          </a:p>
          <a:p>
            <a:pPr marL="64770"/>
            <a:endParaRPr lang="en-US" sz="1800" b="1"/>
          </a:p>
          <a:p>
            <a:pPr marL="64770"/>
            <a:r>
              <a:rPr lang="en-US" sz="1800" b="1"/>
              <a:t>Competitive Instruments Comparison</a:t>
            </a:r>
          </a:p>
        </p:txBody>
      </p:sp>
      <p:sp>
        <p:nvSpPr>
          <p:cNvPr id="4" name="TextBox 3">
            <a:extLst>
              <a:ext uri="{FF2B5EF4-FFF2-40B4-BE49-F238E27FC236}">
                <a16:creationId xmlns:a16="http://schemas.microsoft.com/office/drawing/2014/main" id="{5F04CF6A-73A5-BEA4-7350-B6DF9994A863}"/>
              </a:ext>
            </a:extLst>
          </p:cNvPr>
          <p:cNvSpPr txBox="1"/>
          <p:nvPr/>
        </p:nvSpPr>
        <p:spPr>
          <a:xfrm>
            <a:off x="4194928" y="2158738"/>
            <a:ext cx="914400" cy="914400"/>
          </a:xfrm>
          <a:prstGeom prst="rect">
            <a:avLst/>
          </a:prstGeom>
        </p:spPr>
        <p:txBody>
          <a:bodyPr vert="horz" wrap="none" lIns="91440" tIns="45720" rIns="91440" bIns="45720" rtlCol="0" anchor="t">
            <a:normAutofit/>
          </a:bodyPr>
          <a:lstStyle/>
          <a:p>
            <a:endParaRPr lang="en-CH"/>
          </a:p>
        </p:txBody>
      </p:sp>
      <p:sp>
        <p:nvSpPr>
          <p:cNvPr id="5" name="TextBox 4">
            <a:extLst>
              <a:ext uri="{FF2B5EF4-FFF2-40B4-BE49-F238E27FC236}">
                <a16:creationId xmlns:a16="http://schemas.microsoft.com/office/drawing/2014/main" id="{42142C4B-176D-CB3F-453D-BB58816DED0E}"/>
              </a:ext>
            </a:extLst>
          </p:cNvPr>
          <p:cNvSpPr txBox="1"/>
          <p:nvPr/>
        </p:nvSpPr>
        <p:spPr>
          <a:xfrm>
            <a:off x="886743" y="4657887"/>
            <a:ext cx="3961482" cy="4576517"/>
          </a:xfrm>
          <a:prstGeom prst="rect">
            <a:avLst/>
          </a:prstGeom>
        </p:spPr>
        <p:txBody>
          <a:bodyPr vert="horz" wrap="none" lIns="91440" tIns="45720" rIns="91440" bIns="45720" rtlCol="0" anchor="t">
            <a:normAutofit/>
          </a:bodyPr>
          <a:lstStyle/>
          <a:p>
            <a:r>
              <a:rPr lang="en-US"/>
              <a:t>Bio-Rad IH Portfolio</a:t>
            </a:r>
            <a:endParaRPr lang="en-CH"/>
          </a:p>
        </p:txBody>
      </p:sp>
      <p:pic>
        <p:nvPicPr>
          <p:cNvPr id="7" name="Picture 6">
            <a:extLst>
              <a:ext uri="{FF2B5EF4-FFF2-40B4-BE49-F238E27FC236}">
                <a16:creationId xmlns:a16="http://schemas.microsoft.com/office/drawing/2014/main" id="{73597A06-7703-F3C1-4512-3BF953DA1418}"/>
              </a:ext>
            </a:extLst>
          </p:cNvPr>
          <p:cNvPicPr>
            <a:picLocks noChangeAspect="1"/>
          </p:cNvPicPr>
          <p:nvPr/>
        </p:nvPicPr>
        <p:blipFill>
          <a:blip r:embed="rId4"/>
          <a:stretch>
            <a:fillRect/>
          </a:stretch>
        </p:blipFill>
        <p:spPr>
          <a:xfrm>
            <a:off x="5895291" y="3876086"/>
            <a:ext cx="642123" cy="642123"/>
          </a:xfrm>
          <a:prstGeom prst="rect">
            <a:avLst/>
          </a:prstGeom>
        </p:spPr>
      </p:pic>
    </p:spTree>
    <p:extLst>
      <p:ext uri="{BB962C8B-B14F-4D97-AF65-F5344CB8AC3E}">
        <p14:creationId xmlns:p14="http://schemas.microsoft.com/office/powerpoint/2010/main" val="255006185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F1787-8EC5-C70F-D660-FBD3C2547E9B}"/>
              </a:ext>
            </a:extLst>
          </p:cNvPr>
          <p:cNvPicPr>
            <a:picLocks noChangeAspect="1"/>
          </p:cNvPicPr>
          <p:nvPr/>
        </p:nvPicPr>
        <p:blipFill>
          <a:blip r:embed="rId3"/>
          <a:srcRect l="3514" t="18314" r="2968"/>
          <a:stretch/>
        </p:blipFill>
        <p:spPr>
          <a:xfrm>
            <a:off x="653931" y="1461217"/>
            <a:ext cx="5065735" cy="4466257"/>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5FEEC8D3-8E9D-079F-5B2A-A4DA78D75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4" name="Google Shape;111;p16">
            <a:extLst>
              <a:ext uri="{FF2B5EF4-FFF2-40B4-BE49-F238E27FC236}">
                <a16:creationId xmlns:a16="http://schemas.microsoft.com/office/drawing/2014/main" id="{58B5DAFA-88DC-F172-3CAC-F44E09FC0F52}"/>
              </a:ext>
            </a:extLst>
          </p:cNvPr>
          <p:cNvSpPr txBox="1">
            <a:spLocks/>
          </p:cNvSpPr>
          <p:nvPr/>
        </p:nvSpPr>
        <p:spPr>
          <a:xfrm>
            <a:off x="2091559" y="288519"/>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Software Solutions</a:t>
            </a:r>
          </a:p>
        </p:txBody>
      </p:sp>
      <p:sp>
        <p:nvSpPr>
          <p:cNvPr id="2" name="TextBox 1">
            <a:extLst>
              <a:ext uri="{FF2B5EF4-FFF2-40B4-BE49-F238E27FC236}">
                <a16:creationId xmlns:a16="http://schemas.microsoft.com/office/drawing/2014/main" id="{B561ECE3-3651-5E42-8C52-4EC89F5DBBDA}"/>
              </a:ext>
            </a:extLst>
          </p:cNvPr>
          <p:cNvSpPr txBox="1"/>
          <p:nvPr/>
        </p:nvSpPr>
        <p:spPr>
          <a:xfrm>
            <a:off x="560625" y="930526"/>
            <a:ext cx="11102640" cy="655678"/>
          </a:xfrm>
          <a:prstGeom prst="rect">
            <a:avLst/>
          </a:prstGeom>
        </p:spPr>
        <p:txBody>
          <a:bodyPr vert="horz" wrap="square" lIns="91440" tIns="45720" rIns="91440" bIns="45720" rtlCol="0" anchor="t">
            <a:noAutofit/>
          </a:bodyPr>
          <a:lstStyle/>
          <a:p>
            <a:r>
              <a:rPr lang="en-CH" sz="2400">
                <a:latin typeface="+mj-lt"/>
              </a:rPr>
              <a:t>IH-A</a:t>
            </a:r>
            <a:r>
              <a:rPr lang="en-CH" sz="2400" baseline="30000">
                <a:latin typeface="+mj-lt"/>
              </a:rPr>
              <a:t>b</a:t>
            </a:r>
            <a:r>
              <a:rPr lang="en-CH" sz="2400">
                <a:latin typeface="+mj-lt"/>
              </a:rPr>
              <a:t>ID </a:t>
            </a:r>
            <a:r>
              <a:rPr lang="en-CH" sz="2000">
                <a:latin typeface="+mj-lt"/>
              </a:rPr>
              <a:t>Integrated Antibody Identification Software</a:t>
            </a:r>
          </a:p>
        </p:txBody>
      </p:sp>
      <p:graphicFrame>
        <p:nvGraphicFramePr>
          <p:cNvPr id="10" name="Table 9">
            <a:extLst>
              <a:ext uri="{FF2B5EF4-FFF2-40B4-BE49-F238E27FC236}">
                <a16:creationId xmlns:a16="http://schemas.microsoft.com/office/drawing/2014/main" id="{01FF8B29-B11D-93B1-25E8-FF3EDF95AB5F}"/>
              </a:ext>
            </a:extLst>
          </p:cNvPr>
          <p:cNvGraphicFramePr>
            <a:graphicFrameLocks noGrp="1"/>
          </p:cNvGraphicFramePr>
          <p:nvPr>
            <p:extLst>
              <p:ext uri="{D42A27DB-BD31-4B8C-83A1-F6EECF244321}">
                <p14:modId xmlns:p14="http://schemas.microsoft.com/office/powerpoint/2010/main" val="2923985905"/>
              </p:ext>
            </p:extLst>
          </p:nvPr>
        </p:nvGraphicFramePr>
        <p:xfrm>
          <a:off x="5993853" y="1415293"/>
          <a:ext cx="5861720" cy="4754880"/>
        </p:xfrm>
        <a:graphic>
          <a:graphicData uri="http://schemas.openxmlformats.org/drawingml/2006/table">
            <a:tbl>
              <a:tblPr firstRow="1" bandRow="1">
                <a:tableStyleId>{22838BEF-8BB2-4498-84A7-C5851F593DF1}</a:tableStyleId>
              </a:tblPr>
              <a:tblGrid>
                <a:gridCol w="3849943">
                  <a:extLst>
                    <a:ext uri="{9D8B030D-6E8A-4147-A177-3AD203B41FA5}">
                      <a16:colId xmlns:a16="http://schemas.microsoft.com/office/drawing/2014/main" val="471264934"/>
                    </a:ext>
                  </a:extLst>
                </a:gridCol>
                <a:gridCol w="2011777">
                  <a:extLst>
                    <a:ext uri="{9D8B030D-6E8A-4147-A177-3AD203B41FA5}">
                      <a16:colId xmlns:a16="http://schemas.microsoft.com/office/drawing/2014/main" val="3894161187"/>
                    </a:ext>
                  </a:extLst>
                </a:gridCol>
              </a:tblGrid>
              <a:tr h="655432">
                <a:tc>
                  <a:txBody>
                    <a:bodyPr/>
                    <a:lstStyle/>
                    <a:p>
                      <a:r>
                        <a:rPr lang="en-CH" sz="1400" b="0">
                          <a:solidFill>
                            <a:srgbClr val="00B050"/>
                          </a:solidFill>
                        </a:rPr>
                        <a:t>Eliminate Errors</a:t>
                      </a:r>
                    </a:p>
                    <a:p>
                      <a:pPr marL="285750" indent="-285750">
                        <a:buFont typeface="Wingdings" pitchFamily="2" charset="2"/>
                        <a:buChar char="§"/>
                      </a:pPr>
                      <a:r>
                        <a:rPr lang="en-CH" sz="1200" b="0"/>
                        <a:t>Automates the manual technique of antibody identification</a:t>
                      </a:r>
                    </a:p>
                    <a:p>
                      <a:pPr marL="285750" indent="-285750">
                        <a:buFont typeface="Wingdings" pitchFamily="2" charset="2"/>
                        <a:buChar char="§"/>
                      </a:pPr>
                      <a:r>
                        <a:rPr lang="en-CH" sz="1200" b="0"/>
                        <a:t>Antibodies classified by probability</a:t>
                      </a:r>
                      <a:endParaRPr lang="en-CH" sz="1200" b="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endParaRPr lang="en-CH"/>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5963295"/>
                  </a:ext>
                </a:extLst>
              </a:tr>
              <a:tr h="362861">
                <a:tc>
                  <a:txBody>
                    <a:bodyPr/>
                    <a:lstStyle/>
                    <a:p>
                      <a:r>
                        <a:rPr lang="en-CH" sz="1400" b="0">
                          <a:solidFill>
                            <a:srgbClr val="00B050"/>
                          </a:solidFill>
                        </a:rPr>
                        <a:t>Automate Procedures</a:t>
                      </a:r>
                    </a:p>
                    <a:p>
                      <a:pPr marL="285750" indent="-285750">
                        <a:buFont typeface="Wingdings" pitchFamily="2" charset="2"/>
                        <a:buChar char="§"/>
                      </a:pPr>
                      <a:r>
                        <a:rPr lang="en-CH" sz="1200" kern="1200">
                          <a:solidFill>
                            <a:schemeClr val="dk1"/>
                          </a:solidFill>
                        </a:rPr>
                        <a:t>Upload of Antigen Table via 2D barcode scan</a:t>
                      </a:r>
                    </a:p>
                    <a:p>
                      <a:pPr marL="285750" indent="-285750">
                        <a:buFont typeface="Wingdings" pitchFamily="2" charset="2"/>
                        <a:buChar char="§"/>
                      </a:pPr>
                      <a:r>
                        <a:rPr lang="en-CH" sz="1200" kern="1200">
                          <a:solidFill>
                            <a:schemeClr val="dk1"/>
                          </a:solidFill>
                        </a:rPr>
                        <a:t>No internet connection required</a:t>
                      </a:r>
                      <a:endParaRPr lang="en-CH" sz="1200" kern="120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CH"/>
                    </a:p>
                  </a:txBody>
                  <a:tcPr>
                    <a:lnT w="12700" cmpd="sng">
                      <a:noFill/>
                    </a:lnT>
                    <a:noFill/>
                  </a:tcPr>
                </a:tc>
                <a:extLst>
                  <a:ext uri="{0D108BD9-81ED-4DB2-BD59-A6C34878D82A}">
                    <a16:rowId xmlns:a16="http://schemas.microsoft.com/office/drawing/2014/main" val="3544887158"/>
                  </a:ext>
                </a:extLst>
              </a:tr>
              <a:tr h="370840">
                <a:tc>
                  <a:txBody>
                    <a:bodyPr/>
                    <a:lstStyle/>
                    <a:p>
                      <a:r>
                        <a:rPr lang="en-CH" sz="1400" b="0">
                          <a:solidFill>
                            <a:srgbClr val="00B050"/>
                          </a:solidFill>
                        </a:rPr>
                        <a:t>Enhance Efficiency</a:t>
                      </a:r>
                    </a:p>
                    <a:p>
                      <a:pPr marL="285750" indent="-285750">
                        <a:buFont typeface="Wingdings" pitchFamily="2" charset="2"/>
                        <a:buChar char="§"/>
                      </a:pPr>
                      <a:r>
                        <a:rPr lang="en-CH" sz="1200" kern="1200">
                          <a:solidFill>
                            <a:schemeClr val="dk1"/>
                          </a:solidFill>
                        </a:rPr>
                        <a:t>Fully integrated with IH-Com</a:t>
                      </a:r>
                    </a:p>
                    <a:p>
                      <a:pPr marL="285750" indent="-285750">
                        <a:buFont typeface="Wingdings" pitchFamily="2" charset="2"/>
                        <a:buChar char="§"/>
                      </a:pPr>
                      <a:r>
                        <a:rPr lang="en-CH" sz="1200" kern="1200">
                          <a:solidFill>
                            <a:schemeClr val="dk1"/>
                          </a:solidFill>
                        </a:rPr>
                        <a:t>Centralized patient, sample and reagent lot management</a:t>
                      </a:r>
                      <a:endParaRPr lang="en-CH" sz="1200" kern="120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endParaRPr lang="en-CH"/>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4472924"/>
                  </a:ext>
                </a:extLst>
              </a:tr>
              <a:tr h="370840">
                <a:tc>
                  <a:txBody>
                    <a:bodyPr/>
                    <a:lstStyle/>
                    <a:p>
                      <a:r>
                        <a:rPr lang="en-CH" sz="1400" b="0">
                          <a:solidFill>
                            <a:srgbClr val="00B050"/>
                          </a:solidFill>
                        </a:rPr>
                        <a:t>Increase Flexibility</a:t>
                      </a:r>
                    </a:p>
                    <a:p>
                      <a:pPr marL="285750" indent="-285750">
                        <a:buFont typeface="Wingdings" pitchFamily="2" charset="2"/>
                        <a:buChar char="§"/>
                      </a:pPr>
                      <a:r>
                        <a:rPr lang="en-CH" sz="1200" kern="1200">
                          <a:solidFill>
                            <a:schemeClr val="dk1"/>
                          </a:solidFill>
                        </a:rPr>
                        <a:t>Include pre-treated sample preparations</a:t>
                      </a:r>
                    </a:p>
                    <a:p>
                      <a:pPr marL="285750" indent="-285750">
                        <a:buFont typeface="Wingdings" pitchFamily="2" charset="2"/>
                        <a:buChar char="§"/>
                      </a:pPr>
                      <a:r>
                        <a:rPr lang="en-CH" sz="1200" kern="1200">
                          <a:solidFill>
                            <a:schemeClr val="dk1"/>
                          </a:solidFill>
                          <a:latin typeface="+mn-lt"/>
                          <a:ea typeface="+mn-ea"/>
                          <a:cs typeface="+mn-cs"/>
                        </a:rPr>
                        <a:t>Process tests with your own reagent cells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CH"/>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404479"/>
                  </a:ext>
                </a:extLst>
              </a:tr>
              <a:tr h="370840">
                <a:tc>
                  <a:txBody>
                    <a:bodyPr/>
                    <a:lstStyle/>
                    <a:p>
                      <a:r>
                        <a:rPr lang="en-CH" sz="1400" b="0">
                          <a:solidFill>
                            <a:srgbClr val="00B050"/>
                          </a:solidFill>
                        </a:rPr>
                        <a:t>Educate and Support</a:t>
                      </a:r>
                    </a:p>
                    <a:p>
                      <a:pPr marL="285750" indent="-285750">
                        <a:buFont typeface="Wingdings" pitchFamily="2" charset="2"/>
                        <a:buChar char="§"/>
                      </a:pPr>
                      <a:r>
                        <a:rPr lang="en-CH" sz="1200" kern="1200">
                          <a:solidFill>
                            <a:schemeClr val="dk1"/>
                          </a:solidFill>
                        </a:rPr>
                        <a:t>Suggestions for supplementary tests</a:t>
                      </a:r>
                    </a:p>
                    <a:p>
                      <a:pPr marL="285750" indent="-285750">
                        <a:buFont typeface="Wingdings" pitchFamily="2" charset="2"/>
                        <a:buChar char="§"/>
                      </a:pPr>
                      <a:r>
                        <a:rPr lang="en-CH" sz="1200" kern="1200">
                          <a:solidFill>
                            <a:schemeClr val="dk1"/>
                          </a:solidFill>
                          <a:latin typeface="+mn-lt"/>
                          <a:ea typeface="+mn-ea"/>
                          <a:cs typeface="+mn-cs"/>
                        </a:rPr>
                        <a:t>Integrates The Blood Group Antigen FactsBook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endParaRPr lang="en-CH"/>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0712950"/>
                  </a:ext>
                </a:extLst>
              </a:tr>
              <a:tr h="370840">
                <a:tc>
                  <a:txBody>
                    <a:bodyPr/>
                    <a:lstStyle/>
                    <a:p>
                      <a:r>
                        <a:rPr lang="en-CH" sz="1400" b="0">
                          <a:solidFill>
                            <a:srgbClr val="00B050"/>
                          </a:solidFill>
                        </a:rPr>
                        <a:t>Ensure Full Traceability</a:t>
                      </a:r>
                    </a:p>
                    <a:p>
                      <a:pPr marL="285750" indent="-285750">
                        <a:buFont typeface="Wingdings" pitchFamily="2" charset="2"/>
                        <a:buChar char="§"/>
                      </a:pPr>
                      <a:r>
                        <a:rPr lang="en-CH" sz="1200" kern="1200">
                          <a:solidFill>
                            <a:schemeClr val="dk1"/>
                          </a:solidFill>
                        </a:rPr>
                        <a:t>Electronic archive and automatic result transfer to LIS</a:t>
                      </a:r>
                    </a:p>
                    <a:p>
                      <a:pPr marL="285750" indent="-285750">
                        <a:buFont typeface="Wingdings" pitchFamily="2" charset="2"/>
                        <a:buChar char="§"/>
                      </a:pPr>
                      <a:r>
                        <a:rPr lang="en-CH" sz="1200" kern="1200">
                          <a:solidFill>
                            <a:schemeClr val="dk1"/>
                          </a:solidFill>
                          <a:latin typeface="+mn-lt"/>
                          <a:ea typeface="+mn-ea"/>
                          <a:cs typeface="+mn-cs"/>
                        </a:rPr>
                        <a:t>Seamless combination of manual and automated techniques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CH"/>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1092915"/>
                  </a:ext>
                </a:extLst>
              </a:tr>
            </a:tbl>
          </a:graphicData>
        </a:graphic>
      </p:graphicFrame>
      <p:pic>
        <p:nvPicPr>
          <p:cNvPr id="11" name="Picture 10">
            <a:extLst>
              <a:ext uri="{FF2B5EF4-FFF2-40B4-BE49-F238E27FC236}">
                <a16:creationId xmlns:a16="http://schemas.microsoft.com/office/drawing/2014/main" id="{01F8EE8F-2CFB-3D4A-4004-F2DF6AC037CC}"/>
              </a:ext>
            </a:extLst>
          </p:cNvPr>
          <p:cNvPicPr>
            <a:picLocks noChangeAspect="1"/>
          </p:cNvPicPr>
          <p:nvPr/>
        </p:nvPicPr>
        <p:blipFill>
          <a:blip r:embed="rId5"/>
          <a:srcRect l="56891" b="73413"/>
          <a:stretch/>
        </p:blipFill>
        <p:spPr>
          <a:xfrm>
            <a:off x="9843465" y="1258365"/>
            <a:ext cx="2012108" cy="1560065"/>
          </a:xfrm>
          <a:prstGeom prst="rect">
            <a:avLst/>
          </a:prstGeom>
        </p:spPr>
      </p:pic>
      <p:pic>
        <p:nvPicPr>
          <p:cNvPr id="12" name="Picture 11">
            <a:extLst>
              <a:ext uri="{FF2B5EF4-FFF2-40B4-BE49-F238E27FC236}">
                <a16:creationId xmlns:a16="http://schemas.microsoft.com/office/drawing/2014/main" id="{2986FF97-A8AF-2188-0BA5-779D5A3A994C}"/>
              </a:ext>
            </a:extLst>
          </p:cNvPr>
          <p:cNvPicPr>
            <a:picLocks noChangeAspect="1"/>
          </p:cNvPicPr>
          <p:nvPr/>
        </p:nvPicPr>
        <p:blipFill>
          <a:blip r:embed="rId5"/>
          <a:srcRect l="56891" t="36985" b="38209"/>
          <a:stretch/>
        </p:blipFill>
        <p:spPr>
          <a:xfrm>
            <a:off x="9843465" y="3025550"/>
            <a:ext cx="2012108" cy="1455576"/>
          </a:xfrm>
          <a:prstGeom prst="rect">
            <a:avLst/>
          </a:prstGeom>
        </p:spPr>
      </p:pic>
      <p:pic>
        <p:nvPicPr>
          <p:cNvPr id="13" name="Picture 12">
            <a:extLst>
              <a:ext uri="{FF2B5EF4-FFF2-40B4-BE49-F238E27FC236}">
                <a16:creationId xmlns:a16="http://schemas.microsoft.com/office/drawing/2014/main" id="{CDC81D63-DEB7-354D-FE87-CCBA6257D59E}"/>
              </a:ext>
            </a:extLst>
          </p:cNvPr>
          <p:cNvPicPr>
            <a:picLocks noChangeAspect="1"/>
          </p:cNvPicPr>
          <p:nvPr/>
        </p:nvPicPr>
        <p:blipFill>
          <a:blip r:embed="rId5"/>
          <a:srcRect l="56891" t="72389" b="2805"/>
          <a:stretch/>
        </p:blipFill>
        <p:spPr>
          <a:xfrm>
            <a:off x="9843465" y="4688246"/>
            <a:ext cx="2012108" cy="1455576"/>
          </a:xfrm>
          <a:prstGeom prst="rect">
            <a:avLst/>
          </a:prstGeom>
        </p:spPr>
      </p:pic>
      <p:pic>
        <p:nvPicPr>
          <p:cNvPr id="6" name="Picture 5">
            <a:extLst>
              <a:ext uri="{FF2B5EF4-FFF2-40B4-BE49-F238E27FC236}">
                <a16:creationId xmlns:a16="http://schemas.microsoft.com/office/drawing/2014/main" id="{AF9EE267-A913-2502-5C50-7F03FBF8EC61}"/>
              </a:ext>
            </a:extLst>
          </p:cNvPr>
          <p:cNvPicPr>
            <a:picLocks noChangeAspect="1"/>
          </p:cNvPicPr>
          <p:nvPr/>
        </p:nvPicPr>
        <p:blipFill>
          <a:blip r:embed="rId6"/>
          <a:srcRect l="2763" t="3486" r="34731" b="78719"/>
          <a:stretch/>
        </p:blipFill>
        <p:spPr>
          <a:xfrm>
            <a:off x="8225702" y="288519"/>
            <a:ext cx="3405673" cy="530009"/>
          </a:xfrm>
          <a:prstGeom prst="rect">
            <a:avLst/>
          </a:prstGeom>
        </p:spPr>
      </p:pic>
    </p:spTree>
    <p:extLst>
      <p:ext uri="{BB962C8B-B14F-4D97-AF65-F5344CB8AC3E}">
        <p14:creationId xmlns:p14="http://schemas.microsoft.com/office/powerpoint/2010/main" val="371894244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7FCAABA-303E-0BDC-72DE-87C9B9BAB744}"/>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3EE987DB-97FE-D389-5AA5-1C40ABDA6591}"/>
              </a:ext>
            </a:extLst>
          </p:cNvPr>
          <p:cNvGraphicFramePr>
            <a:graphicFrameLocks noGrp="1"/>
          </p:cNvGraphicFramePr>
          <p:nvPr>
            <p:extLst>
              <p:ext uri="{D42A27DB-BD31-4B8C-83A1-F6EECF244321}">
                <p14:modId xmlns:p14="http://schemas.microsoft.com/office/powerpoint/2010/main" val="492764182"/>
              </p:ext>
            </p:extLst>
          </p:nvPr>
        </p:nvGraphicFramePr>
        <p:xfrm>
          <a:off x="5959627" y="1375677"/>
          <a:ext cx="5796944" cy="5335610"/>
        </p:xfrm>
        <a:graphic>
          <a:graphicData uri="http://schemas.openxmlformats.org/drawingml/2006/table">
            <a:tbl>
              <a:tblPr firstRow="1" bandRow="1">
                <a:tableStyleId>{22838BEF-8BB2-4498-84A7-C5851F593DF1}</a:tableStyleId>
              </a:tblPr>
              <a:tblGrid>
                <a:gridCol w="5796944">
                  <a:extLst>
                    <a:ext uri="{9D8B030D-6E8A-4147-A177-3AD203B41FA5}">
                      <a16:colId xmlns:a16="http://schemas.microsoft.com/office/drawing/2014/main" val="3993347429"/>
                    </a:ext>
                  </a:extLst>
                </a:gridCol>
              </a:tblGrid>
              <a:tr h="1562033">
                <a:tc>
                  <a:txBody>
                    <a:bodyPr/>
                    <a:lstStyle/>
                    <a:p>
                      <a:r>
                        <a:rPr lang="en-CH" sz="1400" b="0" i="0">
                          <a:solidFill>
                            <a:srgbClr val="00B050"/>
                          </a:solidFill>
                          <a:latin typeface="Helvetica Neue Medium" panose="02000503000000020004" pitchFamily="2" charset="0"/>
                          <a:ea typeface="Helvetica Neue Medium" panose="02000503000000020004" pitchFamily="2" charset="0"/>
                          <a:cs typeface="Helvetica Neue Medium" panose="02000503000000020004" pitchFamily="2" charset="0"/>
                        </a:rPr>
                        <a:t>Remote Result Management</a:t>
                      </a:r>
                    </a:p>
                    <a:p>
                      <a:r>
                        <a:rPr lang="en-CH" sz="1100">
                          <a:latin typeface="+mj-lt"/>
                        </a:rPr>
                        <a:t>Transfusion laboratories working around </a:t>
                      </a:r>
                    </a:p>
                    <a:p>
                      <a:r>
                        <a:rPr lang="en-CH" sz="1100">
                          <a:latin typeface="+mj-lt"/>
                        </a:rPr>
                        <a:t>the clock, can use the IH-Web software </a:t>
                      </a:r>
                    </a:p>
                    <a:p>
                      <a:r>
                        <a:rPr lang="en-CH" sz="1100">
                          <a:latin typeface="+mj-lt"/>
                        </a:rPr>
                        <a:t>module to connect generalists and </a:t>
                      </a:r>
                    </a:p>
                    <a:p>
                      <a:r>
                        <a:rPr lang="en-CH" sz="1100">
                          <a:latin typeface="+mj-lt"/>
                        </a:rPr>
                        <a:t>decision-makers to the same IH-Com </a:t>
                      </a:r>
                    </a:p>
                    <a:p>
                      <a:r>
                        <a:rPr lang="en-CH" sz="1100">
                          <a:latin typeface="+mj-lt"/>
                        </a:rPr>
                        <a:t>database regardless of their location. </a:t>
                      </a:r>
                      <a:br>
                        <a:rPr lang="en-CH" sz="1100">
                          <a:latin typeface="+mj-lt"/>
                        </a:rPr>
                      </a:br>
                      <a:r>
                        <a:rPr lang="en-CH" sz="1100">
                          <a:latin typeface="+mj-lt"/>
                        </a:rPr>
                        <a:t>This CE-marked, FDA-approved solution </a:t>
                      </a:r>
                    </a:p>
                    <a:p>
                      <a:r>
                        <a:rPr lang="en-CH" sz="1100">
                          <a:latin typeface="+mj-lt"/>
                        </a:rPr>
                        <a:t>allows for hospital intranet connection </a:t>
                      </a:r>
                    </a:p>
                    <a:p>
                      <a:r>
                        <a:rPr lang="en-CH" sz="1100">
                          <a:latin typeface="+mj-lt"/>
                        </a:rPr>
                        <a:t>and provides a bidirectional interface for secure interactivity.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7970837"/>
                  </a:ext>
                </a:extLst>
              </a:tr>
              <a:tr h="766553">
                <a:tc>
                  <a:txBody>
                    <a:bodyPr/>
                    <a:lstStyle/>
                    <a:p>
                      <a:r>
                        <a:rPr lang="en-CH" sz="1400" b="0" i="0">
                          <a:solidFill>
                            <a:srgbClr val="00B050"/>
                          </a:solidFill>
                          <a:latin typeface="Helvetica Neue Medium" panose="02000503000000020004" pitchFamily="2" charset="0"/>
                          <a:ea typeface="Helvetica Neue Medium" panose="02000503000000020004" pitchFamily="2" charset="0"/>
                          <a:cs typeface="Helvetica Neue Medium" panose="02000503000000020004" pitchFamily="2" charset="0"/>
                        </a:rPr>
                        <a:t>Fully Integrated with IH-Com</a:t>
                      </a:r>
                    </a:p>
                    <a:p>
                      <a:pPr marL="171450" indent="-171450">
                        <a:buFont typeface="Arial" panose="020B0604020202020204" pitchFamily="34" charset="0"/>
                        <a:buChar char="•"/>
                      </a:pPr>
                      <a:r>
                        <a:rPr lang="en-CH" sz="1100" kern="1200">
                          <a:solidFill>
                            <a:schemeClr val="dk1"/>
                          </a:solidFill>
                          <a:latin typeface="+mn-lt"/>
                          <a:ea typeface="+mn-ea"/>
                          <a:cs typeface="+mn-cs"/>
                        </a:rPr>
                        <a:t>IH-Web is an additonal software module for IH-Com which enables requests and results to be remotely managed via the intranet using your standard web browser.</a:t>
                      </a:r>
                    </a:p>
                    <a:p>
                      <a:pPr marL="171450" indent="-171450">
                        <a:buFont typeface="Arial" panose="020B0604020202020204" pitchFamily="34" charset="0"/>
                        <a:buChar char="•"/>
                      </a:pPr>
                      <a:r>
                        <a:rPr lang="en-CH" sz="1100" kern="1200">
                          <a:solidFill>
                            <a:schemeClr val="dk1"/>
                          </a:solidFill>
                          <a:latin typeface="+mn-lt"/>
                          <a:ea typeface="+mn-ea"/>
                          <a:cs typeface="+mn-cs"/>
                        </a:rPr>
                        <a:t>IH-Web is fully integrated with IH-Com; no additional software is required.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5189749"/>
                  </a:ext>
                </a:extLst>
              </a:tr>
              <a:tr h="766553">
                <a:tc>
                  <a:txBody>
                    <a:bodyPr/>
                    <a:lstStyle/>
                    <a:p>
                      <a:r>
                        <a:rPr lang="en-CH" sz="1400" b="0" i="0">
                          <a:solidFill>
                            <a:srgbClr val="00B050"/>
                          </a:solidFill>
                          <a:latin typeface="Helvetica Neue Medium" panose="02000503000000020004" pitchFamily="2" charset="0"/>
                          <a:ea typeface="Helvetica Neue Medium" panose="02000503000000020004" pitchFamily="2" charset="0"/>
                          <a:cs typeface="Helvetica Neue Medium" panose="02000503000000020004" pitchFamily="2" charset="0"/>
                        </a:rPr>
                        <a:t>Traceability</a:t>
                      </a:r>
                    </a:p>
                    <a:p>
                      <a:pPr marL="171450" indent="-171450">
                        <a:buFont typeface="Arial" panose="020B0604020202020204" pitchFamily="34" charset="0"/>
                        <a:buChar char="•"/>
                      </a:pPr>
                      <a:r>
                        <a:rPr lang="en-CH" sz="1100" kern="1200">
                          <a:solidFill>
                            <a:schemeClr val="dk1"/>
                          </a:solidFill>
                          <a:latin typeface="+mn-lt"/>
                          <a:ea typeface="+mn-ea"/>
                          <a:cs typeface="+mn-cs"/>
                        </a:rPr>
                        <a:t>Complete transfusion requests and result management. Result images generated by Bio-Rad instrumentation are clearly presented in IH-Web and the full search functionality of IH-Com is exploited.</a:t>
                      </a:r>
                      <a:endParaRPr lang="en-CH" sz="11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7253086"/>
                  </a:ext>
                </a:extLst>
              </a:tr>
              <a:tr h="448361">
                <a:tc>
                  <a:txBody>
                    <a:bodyPr/>
                    <a:lstStyle/>
                    <a:p>
                      <a:r>
                        <a:rPr lang="en-CH" sz="1400" b="0" i="0">
                          <a:solidFill>
                            <a:srgbClr val="00B050"/>
                          </a:solidFill>
                          <a:latin typeface="Helvetica Neue Medium" panose="02000503000000020004" pitchFamily="2" charset="0"/>
                          <a:ea typeface="Helvetica Neue Medium" panose="02000503000000020004" pitchFamily="2" charset="0"/>
                          <a:cs typeface="Helvetica Neue Medium" panose="02000503000000020004" pitchFamily="2" charset="0"/>
                        </a:rPr>
                        <a:t>Ease of Use</a:t>
                      </a:r>
                    </a:p>
                    <a:p>
                      <a:pPr marL="171450" indent="-171450">
                        <a:buFont typeface="Arial" panose="020B0604020202020204" pitchFamily="34" charset="0"/>
                        <a:buChar char="•"/>
                      </a:pPr>
                      <a:r>
                        <a:rPr lang="en-CH" sz="1100" kern="1200">
                          <a:solidFill>
                            <a:schemeClr val="dk1"/>
                          </a:solidFill>
                          <a:latin typeface="+mn-lt"/>
                          <a:ea typeface="+mn-ea"/>
                          <a:cs typeface="+mn-cs"/>
                        </a:rPr>
                        <a:t>By implementing the same logic steps and familiar interface of IH-Com</a:t>
                      </a:r>
                      <a:endParaRPr lang="en-CH" sz="11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9370017"/>
                  </a:ext>
                </a:extLst>
              </a:tr>
              <a:tr h="607457">
                <a:tc>
                  <a:txBody>
                    <a:bodyPr/>
                    <a:lstStyle/>
                    <a:p>
                      <a:r>
                        <a:rPr lang="en-CH" sz="1400" b="0" i="0">
                          <a:solidFill>
                            <a:srgbClr val="00B050"/>
                          </a:solidFill>
                          <a:latin typeface="Helvetica Neue Medium" panose="02000503000000020004" pitchFamily="2" charset="0"/>
                          <a:ea typeface="Helvetica Neue Medium" panose="02000503000000020004" pitchFamily="2" charset="0"/>
                          <a:cs typeface="Helvetica Neue Medium" panose="02000503000000020004" pitchFamily="2" charset="0"/>
                        </a:rPr>
                        <a:t>Productivity</a:t>
                      </a:r>
                    </a:p>
                    <a:p>
                      <a:pPr marL="171450" indent="-171450">
                        <a:buFont typeface="Arial" panose="020B0604020202020204" pitchFamily="34" charset="0"/>
                        <a:buChar char="•"/>
                      </a:pPr>
                      <a:r>
                        <a:rPr lang="en-CH" sz="1100" kern="1200">
                          <a:solidFill>
                            <a:schemeClr val="dk1"/>
                          </a:solidFill>
                          <a:latin typeface="+mn-lt"/>
                          <a:ea typeface="+mn-ea"/>
                          <a:cs typeface="+mn-cs"/>
                        </a:rPr>
                        <a:t>Remote connection can be established anytime, anywhere. IH-Web allows the same result verification steps to be performed as in IH-Com.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7804036"/>
                  </a:ext>
                </a:extLst>
              </a:tr>
              <a:tr h="961730">
                <a:tc>
                  <a:txBody>
                    <a:bodyPr/>
                    <a:lstStyle/>
                    <a:p>
                      <a:r>
                        <a:rPr lang="en-CH" sz="1400" b="0" i="0">
                          <a:solidFill>
                            <a:srgbClr val="00B050"/>
                          </a:solidFill>
                          <a:latin typeface="Helvetica Neue Medium" panose="02000503000000020004" pitchFamily="2" charset="0"/>
                          <a:ea typeface="Helvetica Neue Medium" panose="02000503000000020004" pitchFamily="2" charset="0"/>
                          <a:cs typeface="Helvetica Neue Medium" panose="02000503000000020004" pitchFamily="2" charset="0"/>
                        </a:rPr>
                        <a:t>Safety</a:t>
                      </a:r>
                    </a:p>
                    <a:p>
                      <a:pPr marL="171450" indent="-171450">
                        <a:buFont typeface="Arial" panose="020B0604020202020204" pitchFamily="34" charset="0"/>
                        <a:buChar char="•"/>
                      </a:pPr>
                      <a:r>
                        <a:rPr lang="en-CH" sz="1100" kern="1200">
                          <a:solidFill>
                            <a:schemeClr val="dk1"/>
                          </a:solidFill>
                          <a:latin typeface="+mn-lt"/>
                          <a:ea typeface="+mn-ea"/>
                          <a:cs typeface="+mn-cs"/>
                        </a:rPr>
                        <a:t>Request supplementary tests or repeats.</a:t>
                      </a:r>
                    </a:p>
                    <a:p>
                      <a:pPr marL="171450" indent="-171450">
                        <a:buFont typeface="Arial" panose="020B0604020202020204" pitchFamily="34" charset="0"/>
                        <a:buChar char="•"/>
                      </a:pPr>
                      <a:r>
                        <a:rPr lang="en-CH" sz="1100" kern="1200">
                          <a:solidFill>
                            <a:schemeClr val="dk1"/>
                          </a:solidFill>
                          <a:latin typeface="+mn-lt"/>
                          <a:ea typeface="+mn-ea"/>
                          <a:cs typeface="+mn-cs"/>
                        </a:rPr>
                        <a:t>Add comments and edit results</a:t>
                      </a:r>
                    </a:p>
                    <a:p>
                      <a:pPr marL="171450" indent="-171450">
                        <a:buFont typeface="Arial" panose="020B0604020202020204" pitchFamily="34" charset="0"/>
                        <a:buChar char="•"/>
                      </a:pPr>
                      <a:r>
                        <a:rPr lang="en-CH" sz="1100" kern="1200">
                          <a:solidFill>
                            <a:schemeClr val="dk1"/>
                          </a:solidFill>
                          <a:latin typeface="+mn-lt"/>
                          <a:ea typeface="+mn-ea"/>
                          <a:cs typeface="+mn-cs"/>
                        </a:rPr>
                        <a:t>IH-Web provides greater peace of mind through improved patient safety.</a:t>
                      </a:r>
                      <a:endParaRPr lang="en-CH" sz="11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732817"/>
                  </a:ext>
                </a:extLst>
              </a:tr>
            </a:tbl>
          </a:graphicData>
        </a:graphic>
      </p:graphicFrame>
      <p:pic>
        <p:nvPicPr>
          <p:cNvPr id="2" name="Picture 1" descr="A green and white sign with white letters&#10;&#10;Description automatically generated">
            <a:extLst>
              <a:ext uri="{FF2B5EF4-FFF2-40B4-BE49-F238E27FC236}">
                <a16:creationId xmlns:a16="http://schemas.microsoft.com/office/drawing/2014/main" id="{414B7C8D-0F3B-7949-D89F-B63C84233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4" name="Google Shape;111;p16">
            <a:extLst>
              <a:ext uri="{FF2B5EF4-FFF2-40B4-BE49-F238E27FC236}">
                <a16:creationId xmlns:a16="http://schemas.microsoft.com/office/drawing/2014/main" id="{1C716617-B55B-5BF9-48BA-EC4ED0424AC8}"/>
              </a:ext>
            </a:extLst>
          </p:cNvPr>
          <p:cNvSpPr txBox="1">
            <a:spLocks/>
          </p:cNvSpPr>
          <p:nvPr/>
        </p:nvSpPr>
        <p:spPr>
          <a:xfrm>
            <a:off x="2091559" y="279188"/>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Software Solutions</a:t>
            </a:r>
          </a:p>
        </p:txBody>
      </p:sp>
      <p:pic>
        <p:nvPicPr>
          <p:cNvPr id="6" name="Picture 5">
            <a:extLst>
              <a:ext uri="{FF2B5EF4-FFF2-40B4-BE49-F238E27FC236}">
                <a16:creationId xmlns:a16="http://schemas.microsoft.com/office/drawing/2014/main" id="{E2345F00-DC63-127C-5423-E27A8FDF853C}"/>
              </a:ext>
            </a:extLst>
          </p:cNvPr>
          <p:cNvPicPr>
            <a:picLocks noChangeAspect="1"/>
          </p:cNvPicPr>
          <p:nvPr/>
        </p:nvPicPr>
        <p:blipFill>
          <a:blip r:embed="rId4"/>
          <a:srcRect l="2763" t="3486" r="34731" b="78719"/>
          <a:stretch/>
        </p:blipFill>
        <p:spPr>
          <a:xfrm>
            <a:off x="8225702" y="288519"/>
            <a:ext cx="3405673" cy="530009"/>
          </a:xfrm>
          <a:prstGeom prst="rect">
            <a:avLst/>
          </a:prstGeom>
        </p:spPr>
      </p:pic>
      <p:sp>
        <p:nvSpPr>
          <p:cNvPr id="7" name="TextBox 6">
            <a:extLst>
              <a:ext uri="{FF2B5EF4-FFF2-40B4-BE49-F238E27FC236}">
                <a16:creationId xmlns:a16="http://schemas.microsoft.com/office/drawing/2014/main" id="{87942CE2-82C3-7140-91A4-D07EAA31CD6C}"/>
              </a:ext>
            </a:extLst>
          </p:cNvPr>
          <p:cNvSpPr txBox="1"/>
          <p:nvPr/>
        </p:nvSpPr>
        <p:spPr>
          <a:xfrm>
            <a:off x="560625" y="930526"/>
            <a:ext cx="11102640" cy="655678"/>
          </a:xfrm>
          <a:prstGeom prst="rect">
            <a:avLst/>
          </a:prstGeom>
        </p:spPr>
        <p:txBody>
          <a:bodyPr vert="horz" wrap="square" lIns="91440" tIns="45720" rIns="91440" bIns="45720" rtlCol="0" anchor="t">
            <a:noAutofit/>
          </a:bodyPr>
          <a:lstStyle/>
          <a:p>
            <a:r>
              <a:rPr lang="en-CH" sz="2400">
                <a:latin typeface="+mj-lt"/>
              </a:rPr>
              <a:t>IH-Web </a:t>
            </a:r>
            <a:r>
              <a:rPr lang="en-CH" sz="2000">
                <a:latin typeface="+mj-lt"/>
              </a:rPr>
              <a:t>Remote Result Management Software</a:t>
            </a:r>
          </a:p>
        </p:txBody>
      </p:sp>
      <p:pic>
        <p:nvPicPr>
          <p:cNvPr id="10" name="Picture 9" descr="A computer screen with a check mark and a blood drop&#10;&#10;Description automatically generated">
            <a:extLst>
              <a:ext uri="{FF2B5EF4-FFF2-40B4-BE49-F238E27FC236}">
                <a16:creationId xmlns:a16="http://schemas.microsoft.com/office/drawing/2014/main" id="{13F9E6DF-0D2B-2EE2-711E-4FAC4AAFF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931" y="1461217"/>
            <a:ext cx="5065735" cy="3467559"/>
          </a:xfrm>
          <a:prstGeom prst="rect">
            <a:avLst/>
          </a:prstGeom>
        </p:spPr>
      </p:pic>
      <p:pic>
        <p:nvPicPr>
          <p:cNvPr id="5" name="Picture 4">
            <a:extLst>
              <a:ext uri="{FF2B5EF4-FFF2-40B4-BE49-F238E27FC236}">
                <a16:creationId xmlns:a16="http://schemas.microsoft.com/office/drawing/2014/main" id="{3473761D-9F06-1C76-A2E7-C8B406290039}"/>
              </a:ext>
            </a:extLst>
          </p:cNvPr>
          <p:cNvPicPr>
            <a:picLocks noChangeAspect="1"/>
          </p:cNvPicPr>
          <p:nvPr/>
        </p:nvPicPr>
        <p:blipFill>
          <a:blip r:embed="rId6"/>
          <a:srcRect l="45547" t="12279" b="55660"/>
          <a:stretch/>
        </p:blipFill>
        <p:spPr>
          <a:xfrm>
            <a:off x="8831219" y="1058447"/>
            <a:ext cx="2832046" cy="1559591"/>
          </a:xfrm>
          <a:prstGeom prst="rect">
            <a:avLst/>
          </a:prstGeom>
        </p:spPr>
      </p:pic>
      <p:graphicFrame>
        <p:nvGraphicFramePr>
          <p:cNvPr id="8" name="Table 7">
            <a:extLst>
              <a:ext uri="{FF2B5EF4-FFF2-40B4-BE49-F238E27FC236}">
                <a16:creationId xmlns:a16="http://schemas.microsoft.com/office/drawing/2014/main" id="{3099412B-E348-316B-A25F-9DB18FBACCFC}"/>
              </a:ext>
            </a:extLst>
          </p:cNvPr>
          <p:cNvGraphicFramePr>
            <a:graphicFrameLocks noGrp="1"/>
          </p:cNvGraphicFramePr>
          <p:nvPr>
            <p:extLst>
              <p:ext uri="{D42A27DB-BD31-4B8C-83A1-F6EECF244321}">
                <p14:modId xmlns:p14="http://schemas.microsoft.com/office/powerpoint/2010/main" val="3904721451"/>
              </p:ext>
            </p:extLst>
          </p:nvPr>
        </p:nvGraphicFramePr>
        <p:xfrm>
          <a:off x="560625" y="4933239"/>
          <a:ext cx="5399002" cy="1134745"/>
        </p:xfrm>
        <a:graphic>
          <a:graphicData uri="http://schemas.openxmlformats.org/drawingml/2006/table">
            <a:tbl>
              <a:tblPr firstRow="1" bandRow="1">
                <a:tableStyleId>{22838BEF-8BB2-4498-84A7-C5851F593DF1}</a:tableStyleId>
              </a:tblPr>
              <a:tblGrid>
                <a:gridCol w="5399002">
                  <a:extLst>
                    <a:ext uri="{9D8B030D-6E8A-4147-A177-3AD203B41FA5}">
                      <a16:colId xmlns:a16="http://schemas.microsoft.com/office/drawing/2014/main" val="3936492151"/>
                    </a:ext>
                  </a:extLst>
                </a:gridCol>
              </a:tblGrid>
              <a:tr h="370840">
                <a:tc>
                  <a:txBody>
                    <a:bodyPr/>
                    <a:lstStyle/>
                    <a:p>
                      <a:pPr>
                        <a:lnSpc>
                          <a:spcPct val="150000"/>
                        </a:lnSpc>
                      </a:pPr>
                      <a:r>
                        <a:rPr lang="en-CH" sz="1400" b="0" i="0">
                          <a:solidFill>
                            <a:srgbClr val="00B050"/>
                          </a:solidFill>
                          <a:latin typeface="Helvetica Neue Medium" panose="02000503000000020004" pitchFamily="2" charset="0"/>
                          <a:ea typeface="Helvetica Neue Medium" panose="02000503000000020004" pitchFamily="2" charset="0"/>
                          <a:cs typeface="Helvetica Neue Medium" panose="02000503000000020004" pitchFamily="2" charset="0"/>
                        </a:rPr>
                        <a:t>Stay Connected</a:t>
                      </a:r>
                    </a:p>
                    <a:p>
                      <a:pPr marL="0" indent="0">
                        <a:lnSpc>
                          <a:spcPct val="150000"/>
                        </a:lnSpc>
                        <a:buFontTx/>
                        <a:buNone/>
                      </a:pPr>
                      <a:r>
                        <a:rPr lang="en-CH" sz="1100" b="0" i="0" kern="1200">
                          <a:solidFill>
                            <a:schemeClr val="dk1"/>
                          </a:solidFill>
                          <a:latin typeface="Helvetica Neue Medium" panose="02000503000000020004" pitchFamily="2" charset="0"/>
                          <a:ea typeface="Helvetica Neue Medium" panose="02000503000000020004" pitchFamily="2" charset="0"/>
                          <a:cs typeface="Helvetica Neue Medium" panose="02000503000000020004" pitchFamily="2" charset="0"/>
                        </a:rPr>
                        <a:t>Remote</a:t>
                      </a:r>
                      <a:r>
                        <a:rPr lang="en-CH" sz="1100" b="0" i="0" kern="1200">
                          <a:solidFill>
                            <a:schemeClr val="dk1"/>
                          </a:solidFill>
                          <a:latin typeface="+mj-lt"/>
                          <a:ea typeface="+mn-ea"/>
                          <a:cs typeface="+mn-cs"/>
                        </a:rPr>
                        <a:t>.  </a:t>
                      </a:r>
                      <a:r>
                        <a:rPr lang="en-CH" sz="1100" kern="1200">
                          <a:solidFill>
                            <a:schemeClr val="dk1"/>
                          </a:solidFill>
                          <a:latin typeface="+mj-lt"/>
                          <a:ea typeface="+mn-ea"/>
                          <a:cs typeface="+mn-cs"/>
                        </a:rPr>
                        <a:t>Manage transfusion requests and results using your web browser.</a:t>
                      </a:r>
                    </a:p>
                    <a:p>
                      <a:pPr marL="0" indent="0">
                        <a:lnSpc>
                          <a:spcPct val="150000"/>
                        </a:lnSpc>
                        <a:buFontTx/>
                        <a:buNone/>
                      </a:pPr>
                      <a:r>
                        <a:rPr lang="en-CH" sz="1100" b="0" i="0" kern="1200">
                          <a:solidFill>
                            <a:schemeClr val="dk1"/>
                          </a:solidFill>
                          <a:latin typeface="Helvetica Neue Medium" panose="02000503000000020004" pitchFamily="2" charset="0"/>
                          <a:ea typeface="Helvetica Neue Medium" panose="02000503000000020004" pitchFamily="2" charset="0"/>
                          <a:cs typeface="Helvetica Neue Medium" panose="02000503000000020004" pitchFamily="2" charset="0"/>
                        </a:rPr>
                        <a:t>Result</a:t>
                      </a:r>
                      <a:r>
                        <a:rPr lang="en-CH" sz="1100" b="0" i="0" kern="1200">
                          <a:solidFill>
                            <a:schemeClr val="dk1"/>
                          </a:solidFill>
                          <a:latin typeface="+mj-lt"/>
                          <a:ea typeface="+mn-ea"/>
                          <a:cs typeface="+mn-cs"/>
                        </a:rPr>
                        <a:t>.  </a:t>
                      </a:r>
                      <a:r>
                        <a:rPr lang="en-CH" sz="1100" kern="1200">
                          <a:solidFill>
                            <a:schemeClr val="dk1"/>
                          </a:solidFill>
                          <a:latin typeface="+mj-lt"/>
                          <a:ea typeface="+mn-ea"/>
                          <a:cs typeface="+mn-cs"/>
                        </a:rPr>
                        <a:t>View images, edit results, search and request additional tests.</a:t>
                      </a:r>
                    </a:p>
                    <a:p>
                      <a:pPr marL="0" indent="0">
                        <a:lnSpc>
                          <a:spcPct val="150000"/>
                        </a:lnSpc>
                        <a:buFontTx/>
                        <a:buNone/>
                      </a:pPr>
                      <a:r>
                        <a:rPr lang="en-CH" sz="1100" b="0" i="0" kern="1200">
                          <a:solidFill>
                            <a:schemeClr val="dk1"/>
                          </a:solidFill>
                          <a:latin typeface="Helvetica Neue Medium" panose="02000503000000020004" pitchFamily="2" charset="0"/>
                          <a:ea typeface="Helvetica Neue Medium" panose="02000503000000020004" pitchFamily="2" charset="0"/>
                          <a:cs typeface="Helvetica Neue Medium" panose="02000503000000020004" pitchFamily="2" charset="0"/>
                        </a:rPr>
                        <a:t>Release</a:t>
                      </a:r>
                      <a:r>
                        <a:rPr lang="en-CH" sz="1100" b="0" i="0" kern="1200">
                          <a:solidFill>
                            <a:schemeClr val="dk1"/>
                          </a:solidFill>
                          <a:latin typeface="+mj-lt"/>
                          <a:ea typeface="+mn-ea"/>
                          <a:cs typeface="+mn-cs"/>
                        </a:rPr>
                        <a:t>.  </a:t>
                      </a:r>
                      <a:r>
                        <a:rPr lang="en-CH" sz="1100" kern="1200">
                          <a:solidFill>
                            <a:schemeClr val="dk1"/>
                          </a:solidFill>
                          <a:latin typeface="+mj-lt"/>
                          <a:ea typeface="+mn-ea"/>
                          <a:cs typeface="+mn-cs"/>
                        </a:rPr>
                        <a:t>Validate results from whereever you are and whenever you want.</a:t>
                      </a:r>
                      <a:endParaRPr lang="en-CH"/>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8313515"/>
                  </a:ext>
                </a:extLst>
              </a:tr>
            </a:tbl>
          </a:graphicData>
        </a:graphic>
      </p:graphicFrame>
    </p:spTree>
    <p:extLst>
      <p:ext uri="{BB962C8B-B14F-4D97-AF65-F5344CB8AC3E}">
        <p14:creationId xmlns:p14="http://schemas.microsoft.com/office/powerpoint/2010/main" val="177693215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5FAAC-CC34-9DBB-103B-3E500A2D62E5}"/>
            </a:ext>
          </a:extLst>
        </p:cNvPr>
        <p:cNvGrpSpPr/>
        <p:nvPr/>
      </p:nvGrpSpPr>
      <p:grpSpPr>
        <a:xfrm>
          <a:off x="0" y="0"/>
          <a:ext cx="0" cy="0"/>
          <a:chOff x="0" y="0"/>
          <a:chExt cx="0" cy="0"/>
        </a:xfrm>
      </p:grpSpPr>
      <p:pic>
        <p:nvPicPr>
          <p:cNvPr id="2" name="Picture 1" descr="A green and white sign with white letters&#10;&#10;Description automatically generated">
            <a:extLst>
              <a:ext uri="{FF2B5EF4-FFF2-40B4-BE49-F238E27FC236}">
                <a16:creationId xmlns:a16="http://schemas.microsoft.com/office/drawing/2014/main" id="{A393923C-7D11-FB9E-3F28-0B4C40B09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3" name="Google Shape;111;p16">
            <a:extLst>
              <a:ext uri="{FF2B5EF4-FFF2-40B4-BE49-F238E27FC236}">
                <a16:creationId xmlns:a16="http://schemas.microsoft.com/office/drawing/2014/main" id="{BC35E5AA-9E52-0328-789E-86BB523B0CD8}"/>
              </a:ext>
            </a:extLst>
          </p:cNvPr>
          <p:cNvSpPr txBox="1">
            <a:spLocks/>
          </p:cNvSpPr>
          <p:nvPr/>
        </p:nvSpPr>
        <p:spPr>
          <a:xfrm>
            <a:off x="2091559" y="288813"/>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Software Solutions</a:t>
            </a:r>
          </a:p>
        </p:txBody>
      </p:sp>
      <p:graphicFrame>
        <p:nvGraphicFramePr>
          <p:cNvPr id="5" name="Table 4">
            <a:extLst>
              <a:ext uri="{FF2B5EF4-FFF2-40B4-BE49-F238E27FC236}">
                <a16:creationId xmlns:a16="http://schemas.microsoft.com/office/drawing/2014/main" id="{2304257A-86E4-D9D5-80F8-7508E65F4C29}"/>
              </a:ext>
            </a:extLst>
          </p:cNvPr>
          <p:cNvGraphicFramePr>
            <a:graphicFrameLocks noGrp="1"/>
          </p:cNvGraphicFramePr>
          <p:nvPr>
            <p:extLst>
              <p:ext uri="{D42A27DB-BD31-4B8C-83A1-F6EECF244321}">
                <p14:modId xmlns:p14="http://schemas.microsoft.com/office/powerpoint/2010/main" val="1175857602"/>
              </p:ext>
            </p:extLst>
          </p:nvPr>
        </p:nvGraphicFramePr>
        <p:xfrm>
          <a:off x="560625" y="974415"/>
          <a:ext cx="10952604" cy="3931920"/>
        </p:xfrm>
        <a:graphic>
          <a:graphicData uri="http://schemas.openxmlformats.org/drawingml/2006/table">
            <a:tbl>
              <a:tblPr firstRow="1" bandRow="1">
                <a:tableStyleId>{22838BEF-8BB2-4498-84A7-C5851F593DF1}</a:tableStyleId>
              </a:tblPr>
              <a:tblGrid>
                <a:gridCol w="3650868">
                  <a:extLst>
                    <a:ext uri="{9D8B030D-6E8A-4147-A177-3AD203B41FA5}">
                      <a16:colId xmlns:a16="http://schemas.microsoft.com/office/drawing/2014/main" val="666303347"/>
                    </a:ext>
                  </a:extLst>
                </a:gridCol>
                <a:gridCol w="3650868">
                  <a:extLst>
                    <a:ext uri="{9D8B030D-6E8A-4147-A177-3AD203B41FA5}">
                      <a16:colId xmlns:a16="http://schemas.microsoft.com/office/drawing/2014/main" val="62295102"/>
                    </a:ext>
                  </a:extLst>
                </a:gridCol>
                <a:gridCol w="3650868">
                  <a:extLst>
                    <a:ext uri="{9D8B030D-6E8A-4147-A177-3AD203B41FA5}">
                      <a16:colId xmlns:a16="http://schemas.microsoft.com/office/drawing/2014/main" val="612497051"/>
                    </a:ext>
                  </a:extLst>
                </a:gridCol>
              </a:tblGrid>
              <a:tr h="370840">
                <a:tc>
                  <a:txBody>
                    <a:bodyPr/>
                    <a:lstStyle/>
                    <a:p>
                      <a:endParaRPr lang="en-CH"/>
                    </a:p>
                    <a:p>
                      <a:endParaRPr lang="en-CH"/>
                    </a:p>
                    <a:p>
                      <a:endParaRPr lang="en-CH"/>
                    </a:p>
                    <a:p>
                      <a:endParaRPr lang="en-CH"/>
                    </a:p>
                    <a:p>
                      <a:endParaRPr lang="en-CH"/>
                    </a:p>
                    <a:p>
                      <a:endParaRPr lang="en-CH"/>
                    </a:p>
                    <a:p>
                      <a:endParaRPr lang="en-CH"/>
                    </a:p>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9621548"/>
                  </a:ext>
                </a:extLst>
              </a:tr>
              <a:tr h="370840">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Unity Next Peer QC</a:t>
                      </a:r>
                    </a:p>
                    <a:p>
                      <a:br>
                        <a:rPr lang="en-CH" sz="1400">
                          <a:latin typeface="+mj-lt"/>
                        </a:rPr>
                      </a:br>
                      <a:r>
                        <a:rPr lang="en-CH" sz="1400">
                          <a:latin typeface="+mj-lt"/>
                        </a:rPr>
                        <a:t>Easy-to-Use peer comparision tool for labs not requiring daily QC. Helps labs meet regulatory compliance with instant access to peer reporting on a centralized cloud-based platform. *Only available in the 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UnityWeb</a:t>
                      </a:r>
                    </a:p>
                    <a:p>
                      <a:endParaRPr lang="en-CH" sz="1400" b="0" i="0" kern="1200">
                        <a:solidFill>
                          <a:schemeClr val="dk1"/>
                        </a:solidFill>
                        <a:latin typeface="+mj-lt"/>
                        <a:ea typeface="+mn-ea"/>
                        <a:cs typeface="+mn-cs"/>
                      </a:endParaRPr>
                    </a:p>
                    <a:p>
                      <a:r>
                        <a:rPr lang="en-CH" sz="1400" b="0" i="0" kern="1200">
                          <a:solidFill>
                            <a:schemeClr val="dk1"/>
                          </a:solidFill>
                          <a:latin typeface="+mj-lt"/>
                          <a:ea typeface="+mn-ea"/>
                          <a:cs typeface="+mn-cs"/>
                        </a:rPr>
                        <a:t>Entry-level QC data management solution providing peer comparison and daily QC tools to help meet regulatory compliance. Includes basic QC rules, charts, and reports.</a:t>
                      </a:r>
                      <a:endParaRPr lang="en-CH" sz="1400" b="0" i="0">
                        <a:latin typeface="+mj-lt"/>
                        <a:ea typeface="Helvetica Neue Medium" panose="02000503000000020004" pitchFamily="2" charset="0"/>
                        <a:cs typeface="Helvetica Neue Medium"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Unity Real Time</a:t>
                      </a:r>
                    </a:p>
                    <a:p>
                      <a:endParaRPr lang="en-CH" sz="1400" b="0" i="0">
                        <a:latin typeface="+mj-lt"/>
                        <a:ea typeface="Helvetica Neue Medium" panose="02000503000000020004" pitchFamily="2" charset="0"/>
                        <a:cs typeface="Helvetica Neue Medium" panose="02000503000000020004" pitchFamily="2" charset="0"/>
                      </a:endParaRPr>
                    </a:p>
                    <a:p>
                      <a:r>
                        <a:rPr lang="en-CH" sz="1400" b="0" i="0">
                          <a:latin typeface="+mj-lt"/>
                          <a:ea typeface="Helvetica Neue Medium" panose="02000503000000020004" pitchFamily="2" charset="0"/>
                          <a:cs typeface="Helvetica Neue Medium" panose="02000503000000020004" pitchFamily="2" charset="0"/>
                        </a:rPr>
                        <a:t>Expert-level QC data management solution that offers everything from UnityWeb plus provides advanced charts, supervisor review, and comprehensive audit trails.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3970259"/>
                  </a:ext>
                </a:extLst>
              </a:tr>
            </a:tbl>
          </a:graphicData>
        </a:graphic>
      </p:graphicFrame>
      <p:pic>
        <p:nvPicPr>
          <p:cNvPr id="6" name="Picture 5">
            <a:extLst>
              <a:ext uri="{FF2B5EF4-FFF2-40B4-BE49-F238E27FC236}">
                <a16:creationId xmlns:a16="http://schemas.microsoft.com/office/drawing/2014/main" id="{A3096FE3-E5D4-4ACE-B63D-D233D2F0026E}"/>
              </a:ext>
            </a:extLst>
          </p:cNvPr>
          <p:cNvPicPr>
            <a:picLocks noChangeAspect="1"/>
          </p:cNvPicPr>
          <p:nvPr/>
        </p:nvPicPr>
        <p:blipFill>
          <a:blip r:embed="rId4"/>
          <a:srcRect l="3047" t="7368" r="68250" b="54904"/>
          <a:stretch/>
        </p:blipFill>
        <p:spPr>
          <a:xfrm>
            <a:off x="621023" y="1180779"/>
            <a:ext cx="3410168" cy="1930283"/>
          </a:xfrm>
          <a:prstGeom prst="rect">
            <a:avLst/>
          </a:prstGeom>
        </p:spPr>
      </p:pic>
      <p:pic>
        <p:nvPicPr>
          <p:cNvPr id="7" name="Picture 6">
            <a:extLst>
              <a:ext uri="{FF2B5EF4-FFF2-40B4-BE49-F238E27FC236}">
                <a16:creationId xmlns:a16="http://schemas.microsoft.com/office/drawing/2014/main" id="{ACE9E983-FE1E-3E01-FFAB-4320F28EA30E}"/>
              </a:ext>
            </a:extLst>
          </p:cNvPr>
          <p:cNvPicPr>
            <a:picLocks noChangeAspect="1"/>
          </p:cNvPicPr>
          <p:nvPr/>
        </p:nvPicPr>
        <p:blipFill>
          <a:blip r:embed="rId4"/>
          <a:srcRect l="36353" t="7368" r="34944" b="54904"/>
          <a:stretch/>
        </p:blipFill>
        <p:spPr>
          <a:xfrm>
            <a:off x="4320617" y="1180778"/>
            <a:ext cx="3410168" cy="1930283"/>
          </a:xfrm>
          <a:prstGeom prst="rect">
            <a:avLst/>
          </a:prstGeom>
        </p:spPr>
      </p:pic>
      <p:pic>
        <p:nvPicPr>
          <p:cNvPr id="8" name="Picture 7">
            <a:extLst>
              <a:ext uri="{FF2B5EF4-FFF2-40B4-BE49-F238E27FC236}">
                <a16:creationId xmlns:a16="http://schemas.microsoft.com/office/drawing/2014/main" id="{85EB34AE-9E7C-50D7-6618-7B43CF2166EE}"/>
              </a:ext>
            </a:extLst>
          </p:cNvPr>
          <p:cNvPicPr>
            <a:picLocks noChangeAspect="1"/>
          </p:cNvPicPr>
          <p:nvPr/>
        </p:nvPicPr>
        <p:blipFill>
          <a:blip r:embed="rId4"/>
          <a:srcRect l="69487" t="7368" r="1810" b="54904"/>
          <a:stretch/>
        </p:blipFill>
        <p:spPr>
          <a:xfrm>
            <a:off x="7933586" y="1180777"/>
            <a:ext cx="3410168" cy="1930283"/>
          </a:xfrm>
          <a:prstGeom prst="rect">
            <a:avLst/>
          </a:prstGeom>
        </p:spPr>
      </p:pic>
    </p:spTree>
    <p:extLst>
      <p:ext uri="{BB962C8B-B14F-4D97-AF65-F5344CB8AC3E}">
        <p14:creationId xmlns:p14="http://schemas.microsoft.com/office/powerpoint/2010/main" val="361454287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A353B3-D2D5-5CC0-5129-CA173388763C}"/>
              </a:ext>
            </a:extLst>
          </p:cNvPr>
          <p:cNvSpPr txBox="1"/>
          <p:nvPr/>
        </p:nvSpPr>
        <p:spPr>
          <a:xfrm>
            <a:off x="5648326" y="3007359"/>
            <a:ext cx="6238874" cy="3009900"/>
          </a:xfrm>
          <a:prstGeom prst="rect">
            <a:avLst/>
          </a:prstGeom>
        </p:spPr>
        <p:txBody>
          <a:bodyPr vert="horz" wrap="square" lIns="91440" tIns="45720" rIns="91440" bIns="45720" rtlCol="0" anchor="t">
            <a:normAutofit/>
          </a:bodyPr>
          <a:lstStyle/>
          <a:p>
            <a:pPr algn="ctr"/>
            <a:endParaRPr lang="de-CH" sz="4400" b="1">
              <a:solidFill>
                <a:srgbClr val="703647"/>
              </a:solidFill>
            </a:endParaRPr>
          </a:p>
        </p:txBody>
      </p:sp>
      <p:sp>
        <p:nvSpPr>
          <p:cNvPr id="2" name="TextBox 1">
            <a:extLst>
              <a:ext uri="{FF2B5EF4-FFF2-40B4-BE49-F238E27FC236}">
                <a16:creationId xmlns:a16="http://schemas.microsoft.com/office/drawing/2014/main" id="{CEDB6DEA-12C8-88A2-DD21-DD7F2F80D29D}"/>
              </a:ext>
            </a:extLst>
          </p:cNvPr>
          <p:cNvSpPr txBox="1"/>
          <p:nvPr/>
        </p:nvSpPr>
        <p:spPr>
          <a:xfrm>
            <a:off x="1007171" y="3244334"/>
            <a:ext cx="67093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D020E3D3-43C0-9508-F5A2-632D14406A49}"/>
              </a:ext>
            </a:extLst>
          </p:cNvPr>
          <p:cNvPicPr>
            <a:picLocks noChangeAspect="1"/>
          </p:cNvPicPr>
          <p:nvPr/>
        </p:nvPicPr>
        <p:blipFill>
          <a:blip r:embed="rId2"/>
          <a:srcRect l="-1" r="49043"/>
          <a:stretch/>
        </p:blipFill>
        <p:spPr>
          <a:xfrm>
            <a:off x="1222248" y="976205"/>
            <a:ext cx="5618537" cy="5607134"/>
          </a:xfrm>
          <a:prstGeom prst="rect">
            <a:avLst/>
          </a:prstGeom>
        </p:spPr>
      </p:pic>
      <p:pic>
        <p:nvPicPr>
          <p:cNvPr id="10" name="Picture 9">
            <a:extLst>
              <a:ext uri="{FF2B5EF4-FFF2-40B4-BE49-F238E27FC236}">
                <a16:creationId xmlns:a16="http://schemas.microsoft.com/office/drawing/2014/main" id="{75FE60FB-2122-E1DB-B15E-138E5E5D617B}"/>
              </a:ext>
            </a:extLst>
          </p:cNvPr>
          <p:cNvPicPr>
            <a:picLocks noChangeAspect="1"/>
          </p:cNvPicPr>
          <p:nvPr/>
        </p:nvPicPr>
        <p:blipFill>
          <a:blip r:embed="rId3"/>
          <a:stretch>
            <a:fillRect/>
          </a:stretch>
        </p:blipFill>
        <p:spPr>
          <a:xfrm>
            <a:off x="9111131" y="140824"/>
            <a:ext cx="3031435" cy="3472842"/>
          </a:xfrm>
          <a:prstGeom prst="rect">
            <a:avLst/>
          </a:prstGeom>
        </p:spPr>
      </p:pic>
      <p:pic>
        <p:nvPicPr>
          <p:cNvPr id="4" name="Picture 3">
            <a:extLst>
              <a:ext uri="{FF2B5EF4-FFF2-40B4-BE49-F238E27FC236}">
                <a16:creationId xmlns:a16="http://schemas.microsoft.com/office/drawing/2014/main" id="{15B17156-40A2-F48C-C3DC-A60A1437B2E0}"/>
              </a:ext>
            </a:extLst>
          </p:cNvPr>
          <p:cNvPicPr>
            <a:picLocks noChangeAspect="1"/>
          </p:cNvPicPr>
          <p:nvPr/>
        </p:nvPicPr>
        <p:blipFill>
          <a:blip r:embed="rId4"/>
          <a:stretch>
            <a:fillRect/>
          </a:stretch>
        </p:blipFill>
        <p:spPr>
          <a:xfrm>
            <a:off x="5878081" y="1196348"/>
            <a:ext cx="2801112" cy="1827843"/>
          </a:xfrm>
          <a:prstGeom prst="rect">
            <a:avLst/>
          </a:prstGeom>
        </p:spPr>
      </p:pic>
      <p:pic>
        <p:nvPicPr>
          <p:cNvPr id="9" name="Picture 8">
            <a:extLst>
              <a:ext uri="{FF2B5EF4-FFF2-40B4-BE49-F238E27FC236}">
                <a16:creationId xmlns:a16="http://schemas.microsoft.com/office/drawing/2014/main" id="{960D6F30-3AE3-92AE-281C-11793FB7B082}"/>
              </a:ext>
            </a:extLst>
          </p:cNvPr>
          <p:cNvPicPr>
            <a:picLocks noChangeAspect="1"/>
          </p:cNvPicPr>
          <p:nvPr/>
        </p:nvPicPr>
        <p:blipFill>
          <a:blip r:embed="rId5"/>
          <a:stretch>
            <a:fillRect/>
          </a:stretch>
        </p:blipFill>
        <p:spPr>
          <a:xfrm>
            <a:off x="6138414" y="4096858"/>
            <a:ext cx="2362604" cy="2706624"/>
          </a:xfrm>
          <a:prstGeom prst="rect">
            <a:avLst/>
          </a:prstGeom>
        </p:spPr>
      </p:pic>
      <p:pic>
        <p:nvPicPr>
          <p:cNvPr id="12" name="Picture 11">
            <a:extLst>
              <a:ext uri="{FF2B5EF4-FFF2-40B4-BE49-F238E27FC236}">
                <a16:creationId xmlns:a16="http://schemas.microsoft.com/office/drawing/2014/main" id="{0ACFAD77-B829-C97B-D1F9-A19B9DBB3B65}"/>
              </a:ext>
            </a:extLst>
          </p:cNvPr>
          <p:cNvPicPr>
            <a:picLocks noChangeAspect="1"/>
          </p:cNvPicPr>
          <p:nvPr/>
        </p:nvPicPr>
        <p:blipFill>
          <a:blip r:embed="rId6"/>
          <a:stretch>
            <a:fillRect/>
          </a:stretch>
        </p:blipFill>
        <p:spPr>
          <a:xfrm>
            <a:off x="8991106" y="3773577"/>
            <a:ext cx="2362604" cy="2706624"/>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DE0317C3-1323-8EF2-3B7D-44B6035AF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8" name="Google Shape;111;p16">
            <a:extLst>
              <a:ext uri="{FF2B5EF4-FFF2-40B4-BE49-F238E27FC236}">
                <a16:creationId xmlns:a16="http://schemas.microsoft.com/office/drawing/2014/main" id="{06DE2F42-D508-3EEE-39AE-0CF238F40243}"/>
              </a:ext>
            </a:extLst>
          </p:cNvPr>
          <p:cNvSpPr txBox="1">
            <a:spLocks/>
          </p:cNvSpPr>
          <p:nvPr/>
        </p:nvSpPr>
        <p:spPr>
          <a:xfrm>
            <a:off x="2091559" y="279188"/>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Educational Tools</a:t>
            </a:r>
          </a:p>
        </p:txBody>
      </p:sp>
    </p:spTree>
    <p:extLst>
      <p:ext uri="{BB962C8B-B14F-4D97-AF65-F5344CB8AC3E}">
        <p14:creationId xmlns:p14="http://schemas.microsoft.com/office/powerpoint/2010/main" val="131789675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4CC07-1EE1-6D3E-9FED-C63FF984543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12800B0-B305-1C46-BC45-B5E2CD2555AB}"/>
              </a:ext>
            </a:extLst>
          </p:cNvPr>
          <p:cNvSpPr txBox="1"/>
          <p:nvPr/>
        </p:nvSpPr>
        <p:spPr>
          <a:xfrm>
            <a:off x="5648326" y="3007359"/>
            <a:ext cx="6238874" cy="3009900"/>
          </a:xfrm>
          <a:prstGeom prst="rect">
            <a:avLst/>
          </a:prstGeom>
        </p:spPr>
        <p:txBody>
          <a:bodyPr vert="horz" wrap="square" lIns="91440" tIns="45720" rIns="91440" bIns="45720" rtlCol="0" anchor="t">
            <a:normAutofit/>
          </a:bodyPr>
          <a:lstStyle/>
          <a:p>
            <a:pPr algn="ctr"/>
            <a:endParaRPr lang="de-CH" sz="4400" b="1">
              <a:solidFill>
                <a:srgbClr val="703647"/>
              </a:solidFill>
            </a:endParaRPr>
          </a:p>
        </p:txBody>
      </p:sp>
      <p:sp>
        <p:nvSpPr>
          <p:cNvPr id="2" name="TextBox 1">
            <a:extLst>
              <a:ext uri="{FF2B5EF4-FFF2-40B4-BE49-F238E27FC236}">
                <a16:creationId xmlns:a16="http://schemas.microsoft.com/office/drawing/2014/main" id="{5902F6AD-369C-6C3B-B453-D580B717433A}"/>
              </a:ext>
            </a:extLst>
          </p:cNvPr>
          <p:cNvSpPr txBox="1"/>
          <p:nvPr/>
        </p:nvSpPr>
        <p:spPr>
          <a:xfrm>
            <a:off x="1007171" y="3244334"/>
            <a:ext cx="67093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DFFF0044-4AA3-4A0E-0990-3B470D9520C2}"/>
              </a:ext>
            </a:extLst>
          </p:cNvPr>
          <p:cNvPicPr>
            <a:picLocks noChangeAspect="1"/>
          </p:cNvPicPr>
          <p:nvPr/>
        </p:nvPicPr>
        <p:blipFill>
          <a:blip r:embed="rId3"/>
          <a:stretch>
            <a:fillRect/>
          </a:stretch>
        </p:blipFill>
        <p:spPr>
          <a:xfrm>
            <a:off x="560625" y="1083588"/>
            <a:ext cx="8952584" cy="5060156"/>
          </a:xfrm>
          <a:prstGeom prst="rect">
            <a:avLst/>
          </a:prstGeom>
        </p:spPr>
      </p:pic>
      <p:sp>
        <p:nvSpPr>
          <p:cNvPr id="9" name="TextBox 8">
            <a:extLst>
              <a:ext uri="{FF2B5EF4-FFF2-40B4-BE49-F238E27FC236}">
                <a16:creationId xmlns:a16="http://schemas.microsoft.com/office/drawing/2014/main" id="{A4C0715C-8578-9FA2-DE15-0E52AD8D3004}"/>
              </a:ext>
            </a:extLst>
          </p:cNvPr>
          <p:cNvSpPr txBox="1"/>
          <p:nvPr/>
        </p:nvSpPr>
        <p:spPr>
          <a:xfrm>
            <a:off x="3207440" y="6335765"/>
            <a:ext cx="6096000" cy="369332"/>
          </a:xfrm>
          <a:prstGeom prst="rect">
            <a:avLst/>
          </a:prstGeom>
          <a:noFill/>
        </p:spPr>
        <p:txBody>
          <a:bodyPr wrap="square">
            <a:spAutoFit/>
          </a:bodyPr>
          <a:lstStyle/>
          <a:p>
            <a:r>
              <a:rPr lang="en-US" b="0" i="0">
                <a:effectLst/>
                <a:latin typeface="inherit"/>
                <a:hlinkClick r:id="rId4" tooltip="Original URL: https://dashboard.envoke-demos.com/. Click or tap if you trust this link."/>
              </a:rPr>
              <a:t>https://dashboard.envoke-demos.com/</a:t>
            </a:r>
            <a:endParaRPr lang="en-CH"/>
          </a:p>
        </p:txBody>
      </p:sp>
      <p:sp>
        <p:nvSpPr>
          <p:cNvPr id="10" name="TextBox 9">
            <a:extLst>
              <a:ext uri="{FF2B5EF4-FFF2-40B4-BE49-F238E27FC236}">
                <a16:creationId xmlns:a16="http://schemas.microsoft.com/office/drawing/2014/main" id="{318114D3-5B01-4865-CCAE-E89B22F41435}"/>
              </a:ext>
            </a:extLst>
          </p:cNvPr>
          <p:cNvSpPr txBox="1"/>
          <p:nvPr/>
        </p:nvSpPr>
        <p:spPr>
          <a:xfrm>
            <a:off x="8062913" y="6439918"/>
            <a:ext cx="914400" cy="914400"/>
          </a:xfrm>
          <a:prstGeom prst="rect">
            <a:avLst/>
          </a:prstGeom>
        </p:spPr>
        <p:txBody>
          <a:bodyPr vert="horz" wrap="none" lIns="91440" tIns="45720" rIns="91440" bIns="45720" rtlCol="0" anchor="t">
            <a:normAutofit/>
          </a:bodyPr>
          <a:lstStyle/>
          <a:p>
            <a:r>
              <a:rPr lang="en-US" sz="1400"/>
              <a:t>This tool is NOT accessible by Channel partners </a:t>
            </a:r>
            <a:endParaRPr lang="en-CH" sz="1400"/>
          </a:p>
        </p:txBody>
      </p:sp>
      <p:pic>
        <p:nvPicPr>
          <p:cNvPr id="3" name="Picture 2" descr="A green and white sign with white letters&#10;&#10;Description automatically generated">
            <a:extLst>
              <a:ext uri="{FF2B5EF4-FFF2-40B4-BE49-F238E27FC236}">
                <a16:creationId xmlns:a16="http://schemas.microsoft.com/office/drawing/2014/main" id="{48455CC8-4A60-0D78-238E-046FD0589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625" y="366926"/>
            <a:ext cx="1530934" cy="388124"/>
          </a:xfrm>
          <a:prstGeom prst="rect">
            <a:avLst/>
          </a:prstGeom>
        </p:spPr>
      </p:pic>
      <p:sp>
        <p:nvSpPr>
          <p:cNvPr id="5" name="Google Shape;111;p16">
            <a:extLst>
              <a:ext uri="{FF2B5EF4-FFF2-40B4-BE49-F238E27FC236}">
                <a16:creationId xmlns:a16="http://schemas.microsoft.com/office/drawing/2014/main" id="{A687243B-5641-DC04-E523-6433558EEC84}"/>
              </a:ext>
            </a:extLst>
          </p:cNvPr>
          <p:cNvSpPr txBox="1">
            <a:spLocks/>
          </p:cNvSpPr>
          <p:nvPr/>
        </p:nvSpPr>
        <p:spPr>
          <a:xfrm>
            <a:off x="2091559" y="279188"/>
            <a:ext cx="9336040" cy="563600"/>
          </a:xfrm>
          <a:prstGeom prst="rect">
            <a:avLst/>
          </a:prstGeom>
          <a:noFill/>
          <a:ln>
            <a:noFill/>
          </a:ln>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t>- Educational Tools</a:t>
            </a:r>
          </a:p>
        </p:txBody>
      </p:sp>
    </p:spTree>
    <p:extLst>
      <p:ext uri="{BB962C8B-B14F-4D97-AF65-F5344CB8AC3E}">
        <p14:creationId xmlns:p14="http://schemas.microsoft.com/office/powerpoint/2010/main" val="1711130221"/>
      </p:ext>
    </p:extLst>
  </p:cSld>
  <p:clrMapOvr>
    <a:masterClrMapping/>
  </p:clrMapOvr>
  <p:transition spd="med"/>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7" name="Picture 6" descr="A hand and heart in a circle&#10;&#10;Description automatically generated">
            <a:extLst>
              <a:ext uri="{FF2B5EF4-FFF2-40B4-BE49-F238E27FC236}">
                <a16:creationId xmlns:a16="http://schemas.microsoft.com/office/drawing/2014/main" id="{3D3352E9-C37F-6DA6-FA12-2DC773C90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048" y="1862650"/>
            <a:ext cx="1566350" cy="1566350"/>
          </a:xfrm>
          <a:prstGeom prst="rect">
            <a:avLst/>
          </a:prstGeom>
        </p:spPr>
      </p:pic>
      <p:sp>
        <p:nvSpPr>
          <p:cNvPr id="301" name="Google Shape;301;p35"/>
          <p:cNvSpPr txBox="1">
            <a:spLocks noGrp="1"/>
          </p:cNvSpPr>
          <p:nvPr>
            <p:ph type="body" idx="1"/>
          </p:nvPr>
        </p:nvSpPr>
        <p:spPr>
          <a:xfrm>
            <a:off x="474133" y="1140725"/>
            <a:ext cx="11627752" cy="4833200"/>
          </a:xfrm>
          <a:prstGeom prst="rect">
            <a:avLst/>
          </a:prstGeom>
          <a:noFill/>
          <a:ln>
            <a:noFill/>
          </a:ln>
        </p:spPr>
        <p:txBody>
          <a:bodyPr spcFirstLastPara="1" wrap="square" lIns="121900" tIns="60933" rIns="121900" bIns="60933" anchor="t" anchorCtr="0">
            <a:noAutofit/>
          </a:bodyPr>
          <a:lstStyle/>
          <a:p>
            <a:pPr marL="67732" indent="0">
              <a:spcBef>
                <a:spcPts val="0"/>
              </a:spcBef>
              <a:buClr>
                <a:srgbClr val="0070C0"/>
              </a:buClr>
              <a:buSzPts val="1400"/>
              <a:buNone/>
            </a:pPr>
            <a:r>
              <a:rPr lang="en-US" b="1">
                <a:solidFill>
                  <a:srgbClr val="002060"/>
                </a:solidFill>
                <a:ea typeface="Arial" panose="020B0604020202020204" pitchFamily="34" charset="0"/>
                <a:cs typeface="Arial" panose="020B0604020202020204" pitchFamily="34" charset="0"/>
              </a:rPr>
              <a:t>Security</a:t>
            </a:r>
          </a:p>
          <a:p>
            <a:pPr marL="929200" lvl="1" indent="-285750">
              <a:spcBef>
                <a:spcPts val="640"/>
              </a:spcBef>
              <a:buSzPts val="2000"/>
              <a:buFont typeface="Wingdings" pitchFamily="2" charset="2"/>
              <a:buChar char="§"/>
            </a:pPr>
            <a:r>
              <a:rPr lang="en-US" sz="1800"/>
              <a:t>Repeatability</a:t>
            </a:r>
            <a:endParaRPr sz="1800"/>
          </a:p>
          <a:p>
            <a:pPr marL="929200" lvl="1" indent="-285750">
              <a:spcBef>
                <a:spcPts val="640"/>
              </a:spcBef>
              <a:buSzPts val="2000"/>
              <a:buFont typeface="Wingdings" pitchFamily="2" charset="2"/>
              <a:buChar char="§"/>
            </a:pPr>
            <a:r>
              <a:rPr lang="en-US" sz="1800"/>
              <a:t>Reproducibility</a:t>
            </a:r>
            <a:endParaRPr sz="1800"/>
          </a:p>
          <a:p>
            <a:pPr marL="929200" lvl="1" indent="-285750">
              <a:spcBef>
                <a:spcPts val="640"/>
              </a:spcBef>
              <a:buSzPts val="2000"/>
              <a:buFont typeface="Wingdings" pitchFamily="2" charset="2"/>
              <a:buChar char="§"/>
            </a:pPr>
            <a:r>
              <a:rPr lang="en-US" sz="1800"/>
              <a:t>Standardization</a:t>
            </a:r>
          </a:p>
          <a:p>
            <a:pPr marL="1066773" lvl="3" indent="-389457">
              <a:spcBef>
                <a:spcPts val="747"/>
              </a:spcBef>
              <a:buSzPts val="2000"/>
            </a:pPr>
            <a:endParaRPr sz="2000"/>
          </a:p>
          <a:p>
            <a:pPr marL="67732" lvl="2" indent="0">
              <a:spcBef>
                <a:spcPts val="0"/>
              </a:spcBef>
              <a:buClr>
                <a:srgbClr val="0070C0"/>
              </a:buClr>
              <a:buSzPts val="1400"/>
              <a:buNone/>
            </a:pPr>
            <a:r>
              <a:rPr lang="en-US" sz="2000" b="1">
                <a:solidFill>
                  <a:srgbClr val="002060"/>
                </a:solidFill>
                <a:latin typeface="+mj-lt"/>
                <a:ea typeface="Arial" panose="020B0604020202020204" pitchFamily="34" charset="0"/>
                <a:cs typeface="Arial" panose="020B0604020202020204" pitchFamily="34" charset="0"/>
              </a:rPr>
              <a:t>Peace of Mind</a:t>
            </a:r>
            <a:endParaRPr sz="2000" b="1">
              <a:solidFill>
                <a:srgbClr val="002060"/>
              </a:solidFill>
              <a:latin typeface="+mj-lt"/>
              <a:ea typeface="Arial" panose="020B0604020202020204" pitchFamily="34" charset="0"/>
              <a:cs typeface="Arial" panose="020B0604020202020204" pitchFamily="34" charset="0"/>
            </a:endParaRPr>
          </a:p>
          <a:p>
            <a:pPr marL="963066" lvl="3" indent="-285750">
              <a:spcBef>
                <a:spcPts val="747"/>
              </a:spcBef>
              <a:buSzPts val="2000"/>
              <a:buFont typeface="Wingdings" pitchFamily="2" charset="2"/>
              <a:buChar char="§"/>
            </a:pPr>
            <a:r>
              <a:rPr lang="en-US" sz="1800"/>
              <a:t>Full Traceability</a:t>
            </a:r>
          </a:p>
          <a:p>
            <a:pPr marL="1066773" lvl="3" indent="-389457">
              <a:spcBef>
                <a:spcPts val="747"/>
              </a:spcBef>
              <a:buSzPts val="2000"/>
            </a:pPr>
            <a:endParaRPr sz="2000"/>
          </a:p>
          <a:p>
            <a:pPr marL="67732" lvl="2" indent="0">
              <a:spcBef>
                <a:spcPts val="0"/>
              </a:spcBef>
              <a:buClr>
                <a:srgbClr val="0070C0"/>
              </a:buClr>
              <a:buSzPts val="1400"/>
              <a:buNone/>
            </a:pPr>
            <a:r>
              <a:rPr lang="en-US" sz="2000" b="1">
                <a:solidFill>
                  <a:srgbClr val="002060"/>
                </a:solidFill>
                <a:latin typeface="+mj-lt"/>
                <a:ea typeface="Arial" panose="020B0604020202020204" pitchFamily="34" charset="0"/>
                <a:cs typeface="Arial" panose="020B0604020202020204" pitchFamily="34" charset="0"/>
              </a:rPr>
              <a:t>Easiness for their work</a:t>
            </a:r>
            <a:endParaRPr sz="2000" b="1">
              <a:solidFill>
                <a:srgbClr val="002060"/>
              </a:solidFill>
              <a:latin typeface="+mj-lt"/>
              <a:ea typeface="Arial" panose="020B0604020202020204" pitchFamily="34" charset="0"/>
              <a:cs typeface="Arial" panose="020B0604020202020204" pitchFamily="34" charset="0"/>
            </a:endParaRPr>
          </a:p>
          <a:p>
            <a:pPr marL="990575" lvl="1" indent="-313259">
              <a:spcBef>
                <a:spcPts val="747"/>
              </a:spcBef>
              <a:buSzPts val="2000"/>
              <a:buFont typeface="Wingdings" pitchFamily="2" charset="2"/>
              <a:buChar char="§"/>
            </a:pPr>
            <a:r>
              <a:rPr lang="en-US" sz="1800"/>
              <a:t>Launch a test in few clicks</a:t>
            </a:r>
            <a:endParaRPr sz="1800"/>
          </a:p>
          <a:p>
            <a:pPr marL="677316" lvl="1" indent="0">
              <a:spcBef>
                <a:spcPts val="747"/>
              </a:spcBef>
              <a:buSzPts val="2000"/>
              <a:buNone/>
            </a:pPr>
            <a:endParaRPr sz="2000"/>
          </a:p>
          <a:p>
            <a:pPr marL="67732" lvl="2" indent="0">
              <a:spcBef>
                <a:spcPts val="0"/>
              </a:spcBef>
              <a:buClr>
                <a:srgbClr val="0070C0"/>
              </a:buClr>
              <a:buSzPts val="1400"/>
              <a:buNone/>
            </a:pPr>
            <a:r>
              <a:rPr lang="en-US" sz="2000" b="1">
                <a:solidFill>
                  <a:srgbClr val="002060"/>
                </a:solidFill>
                <a:latin typeface="+mj-lt"/>
                <a:ea typeface="Arial" panose="020B0604020202020204" pitchFamily="34" charset="0"/>
                <a:cs typeface="Arial" panose="020B0604020202020204" pitchFamily="34" charset="0"/>
              </a:rPr>
              <a:t>Time saving</a:t>
            </a:r>
            <a:endParaRPr sz="2000" b="1">
              <a:solidFill>
                <a:srgbClr val="002060"/>
              </a:solidFill>
              <a:latin typeface="+mj-lt"/>
              <a:ea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725091D-D086-EBC2-93ED-B42035E42813}"/>
              </a:ext>
            </a:extLst>
          </p:cNvPr>
          <p:cNvSpPr txBox="1"/>
          <p:nvPr/>
        </p:nvSpPr>
        <p:spPr>
          <a:xfrm>
            <a:off x="5642814" y="2860267"/>
            <a:ext cx="6075053" cy="1838965"/>
          </a:xfrm>
          <a:prstGeom prst="rect">
            <a:avLst/>
          </a:prstGeom>
          <a:noFill/>
        </p:spPr>
        <p:txBody>
          <a:bodyPr wrap="square">
            <a:spAutoFit/>
          </a:bodyPr>
          <a:lstStyle/>
          <a:p>
            <a:pPr marL="67732" lvl="3">
              <a:buClr>
                <a:srgbClr val="0070C0"/>
              </a:buClr>
              <a:buSzPts val="1400"/>
            </a:pPr>
            <a:r>
              <a:rPr lang="en-US" sz="2000" b="1">
                <a:solidFill>
                  <a:srgbClr val="002060"/>
                </a:solidFill>
                <a:latin typeface="+mj-lt"/>
                <a:cs typeface="Arial" panose="020B0604020202020204" pitchFamily="34" charset="0"/>
                <a:sym typeface="Arial"/>
              </a:rPr>
              <a:t>              Emotional features for the customer:</a:t>
            </a:r>
          </a:p>
          <a:p>
            <a:pPr marL="963066" lvl="3" indent="-285750">
              <a:spcBef>
                <a:spcPts val="747"/>
              </a:spcBef>
              <a:buSzPts val="2000"/>
              <a:buFont typeface="Wingdings" pitchFamily="2" charset="2"/>
              <a:buChar char="§"/>
            </a:pPr>
            <a:r>
              <a:rPr lang="en-US" sz="1800"/>
              <a:t>To be sure that the results reported are correct and the patient is well screened</a:t>
            </a:r>
          </a:p>
          <a:p>
            <a:pPr marL="963066" lvl="3" indent="-285750">
              <a:spcBef>
                <a:spcPts val="747"/>
              </a:spcBef>
              <a:buSzPts val="2000"/>
              <a:buFont typeface="Wingdings" pitchFamily="2" charset="2"/>
              <a:buChar char="§"/>
            </a:pPr>
            <a:r>
              <a:rPr lang="en-US" sz="1800"/>
              <a:t>Lab image and customer trust</a:t>
            </a:r>
          </a:p>
          <a:p>
            <a:pPr marL="1066773" lvl="3" indent="-389457">
              <a:spcBef>
                <a:spcPts val="747"/>
              </a:spcBef>
              <a:buSzPts val="2000"/>
            </a:pPr>
            <a:endParaRPr lang="en-US" sz="1800"/>
          </a:p>
        </p:txBody>
      </p:sp>
      <p:sp>
        <p:nvSpPr>
          <p:cNvPr id="3" name="Title 2">
            <a:extLst>
              <a:ext uri="{FF2B5EF4-FFF2-40B4-BE49-F238E27FC236}">
                <a16:creationId xmlns:a16="http://schemas.microsoft.com/office/drawing/2014/main" id="{F7C8122B-D513-9827-E541-C05A2F8E7678}"/>
              </a:ext>
            </a:extLst>
          </p:cNvPr>
          <p:cNvSpPr>
            <a:spLocks noGrp="1"/>
          </p:cNvSpPr>
          <p:nvPr>
            <p:ph type="title"/>
          </p:nvPr>
        </p:nvSpPr>
        <p:spPr>
          <a:xfrm>
            <a:off x="2215037" y="226849"/>
            <a:ext cx="9387587" cy="657225"/>
          </a:xfrm>
        </p:spPr>
        <p:txBody>
          <a:bodyPr/>
          <a:lstStyle/>
          <a:p>
            <a:r>
              <a:rPr lang="en-CH" sz="4000"/>
              <a:t>The values for our customers</a:t>
            </a:r>
          </a:p>
        </p:txBody>
      </p:sp>
      <p:pic>
        <p:nvPicPr>
          <p:cNvPr id="4" name="Picture 3" descr="A green and white sign with white letters&#10;&#10;Description automatically generated">
            <a:extLst>
              <a:ext uri="{FF2B5EF4-FFF2-40B4-BE49-F238E27FC236}">
                <a16:creationId xmlns:a16="http://schemas.microsoft.com/office/drawing/2014/main" id="{F5B4A730-F27B-64BC-7638-9F94762B8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251" y="366926"/>
            <a:ext cx="1530934" cy="388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AA7EAABD-C839-CAE4-462E-2E334545D2E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09FCAEF-78BA-B65D-E7E6-F177AC9CE9DD}"/>
              </a:ext>
            </a:extLst>
          </p:cNvPr>
          <p:cNvSpPr>
            <a:spLocks noGrp="1"/>
          </p:cNvSpPr>
          <p:nvPr>
            <p:ph type="body" idx="1"/>
          </p:nvPr>
        </p:nvSpPr>
        <p:spPr>
          <a:xfrm>
            <a:off x="496712" y="1103571"/>
            <a:ext cx="10912475" cy="4495800"/>
          </a:xfrm>
        </p:spPr>
        <p:txBody>
          <a:bodyPr/>
          <a:lstStyle/>
          <a:p>
            <a:pPr marL="76200" indent="0" algn="l">
              <a:buNone/>
            </a:pPr>
            <a:r>
              <a:rPr lang="en-US" sz="2000">
                <a:latin typeface="+mn-lt"/>
              </a:rPr>
              <a:t>The selling with impact is based in our </a:t>
            </a:r>
            <a:r>
              <a:rPr lang="en-US" sz="2000" b="1">
                <a:latin typeface="+mn-lt"/>
              </a:rPr>
              <a:t>unique value proposition</a:t>
            </a:r>
            <a:r>
              <a:rPr lang="en-US" sz="2000">
                <a:latin typeface="+mn-lt"/>
              </a:rPr>
              <a:t>. But we should know that </a:t>
            </a:r>
          </a:p>
          <a:p>
            <a:pPr marL="76200" indent="0" algn="l">
              <a:buNone/>
            </a:pPr>
            <a:r>
              <a:rPr lang="en-US" sz="2000">
                <a:latin typeface="+mn-lt"/>
              </a:rPr>
              <a:t> </a:t>
            </a:r>
            <a:r>
              <a:rPr lang="en-US" sz="2000" b="0" i="1">
                <a:solidFill>
                  <a:srgbClr val="3C3C3C"/>
                </a:solidFill>
                <a:effectLst/>
                <a:latin typeface="+mn-lt"/>
              </a:rPr>
              <a:t>“Finding something unique is almost impossible and when you do find it then it’s replicable in one way or another, relatively quickly.”</a:t>
            </a:r>
          </a:p>
          <a:p>
            <a:pPr marL="76200" indent="0" algn="l">
              <a:buNone/>
            </a:pPr>
            <a:endParaRPr lang="en-US" sz="2000" i="1">
              <a:solidFill>
                <a:srgbClr val="3C3C3C"/>
              </a:solidFill>
              <a:latin typeface="+mn-lt"/>
            </a:endParaRPr>
          </a:p>
          <a:p>
            <a:pPr marL="76200" indent="0">
              <a:buNone/>
            </a:pPr>
            <a:r>
              <a:rPr lang="en-US" sz="2000">
                <a:latin typeface="+mn-lt"/>
              </a:rPr>
              <a:t>We should focus on “Relative differentiation”, where the goal </a:t>
            </a:r>
            <a:r>
              <a:rPr lang="en-US" sz="2000" b="1">
                <a:latin typeface="+mn-lt"/>
              </a:rPr>
              <a:t>is not to be unique, but instead have “more” of something than other brands do within the category. </a:t>
            </a:r>
          </a:p>
          <a:p>
            <a:pPr marL="76200" indent="0">
              <a:buNone/>
            </a:pPr>
            <a:r>
              <a:rPr lang="en-US" sz="2000">
                <a:latin typeface="+mn-lt"/>
              </a:rPr>
              <a:t>We should choose to prioritize “attributes and associations that matter to our target consumers” which will prove enough to influence purchase decisions.</a:t>
            </a:r>
          </a:p>
          <a:p>
            <a:pPr marL="76200" indent="0">
              <a:buNone/>
            </a:pPr>
            <a:br>
              <a:rPr lang="en-US" sz="2000" b="0" i="0">
                <a:solidFill>
                  <a:srgbClr val="3C3C3C"/>
                </a:solidFill>
                <a:effectLst/>
                <a:latin typeface="Merriweather" panose="020F0502020204030204" pitchFamily="2" charset="0"/>
              </a:rPr>
            </a:br>
            <a:r>
              <a:rPr lang="en-US" sz="2000" i="1">
                <a:latin typeface="+mn-lt"/>
              </a:rPr>
              <a:t>“Differentiation is not about uniqueness, it’s about difference.”</a:t>
            </a:r>
          </a:p>
          <a:p>
            <a:pPr marL="76200" indent="0">
              <a:buNone/>
            </a:pPr>
            <a:endParaRPr lang="en-US" sz="2000" i="1">
              <a:latin typeface="+mn-lt"/>
            </a:endParaRPr>
          </a:p>
          <a:p>
            <a:pPr marL="76200" indent="0">
              <a:buNone/>
            </a:pPr>
            <a:r>
              <a:rPr lang="en-US" sz="2000" i="1">
                <a:latin typeface="+mn-lt"/>
              </a:rPr>
              <a:t>“Differentiation is about building a relative difference so being better or more well known for something”.</a:t>
            </a:r>
            <a:endParaRPr lang="en-CH" sz="2000" i="1">
              <a:latin typeface="+mn-lt"/>
            </a:endParaRPr>
          </a:p>
        </p:txBody>
      </p:sp>
      <p:sp>
        <p:nvSpPr>
          <p:cNvPr id="12" name="TextBox 11">
            <a:extLst>
              <a:ext uri="{FF2B5EF4-FFF2-40B4-BE49-F238E27FC236}">
                <a16:creationId xmlns:a16="http://schemas.microsoft.com/office/drawing/2014/main" id="{8F98259E-4C94-34B5-263E-3D20A6BEB0D3}"/>
              </a:ext>
            </a:extLst>
          </p:cNvPr>
          <p:cNvSpPr txBox="1"/>
          <p:nvPr/>
        </p:nvSpPr>
        <p:spPr>
          <a:xfrm>
            <a:off x="711200" y="6064242"/>
            <a:ext cx="6097348" cy="261610"/>
          </a:xfrm>
          <a:prstGeom prst="rect">
            <a:avLst/>
          </a:prstGeom>
          <a:noFill/>
        </p:spPr>
        <p:txBody>
          <a:bodyPr wrap="square">
            <a:spAutoFit/>
          </a:bodyPr>
          <a:lstStyle/>
          <a:p>
            <a:r>
              <a:rPr lang="en-US" sz="1100" b="1" i="1">
                <a:solidFill>
                  <a:srgbClr val="3C3C3C"/>
                </a:solidFill>
                <a:latin typeface="Merriweather" panose="00000500000000000000" pitchFamily="2" charset="0"/>
              </a:rPr>
              <a:t>Source: </a:t>
            </a:r>
            <a:r>
              <a:rPr lang="en-US" sz="1100" b="1" i="1">
                <a:solidFill>
                  <a:srgbClr val="3C3C3C"/>
                </a:solidFill>
                <a:effectLst/>
                <a:latin typeface="Merriweather" panose="00000500000000000000" pitchFamily="2" charset="0"/>
              </a:rPr>
              <a:t>Mark </a:t>
            </a:r>
            <a:r>
              <a:rPr lang="en-US" sz="1100" b="1" i="1" err="1">
                <a:solidFill>
                  <a:srgbClr val="3C3C3C"/>
                </a:solidFill>
                <a:effectLst/>
                <a:latin typeface="Merriweather" panose="00000500000000000000" pitchFamily="2" charset="0"/>
              </a:rPr>
              <a:t>Ritson</a:t>
            </a:r>
            <a:r>
              <a:rPr lang="en-US" sz="1100" b="1" i="1">
                <a:solidFill>
                  <a:srgbClr val="3C3C3C"/>
                </a:solidFill>
                <a:effectLst/>
                <a:latin typeface="Merriweather" panose="00000500000000000000" pitchFamily="2" charset="0"/>
              </a:rPr>
              <a:t> in Marketing week</a:t>
            </a:r>
            <a:endParaRPr lang="en-CH" sz="1100"/>
          </a:p>
        </p:txBody>
      </p:sp>
      <p:sp>
        <p:nvSpPr>
          <p:cNvPr id="6" name="Title 5">
            <a:extLst>
              <a:ext uri="{FF2B5EF4-FFF2-40B4-BE49-F238E27FC236}">
                <a16:creationId xmlns:a16="http://schemas.microsoft.com/office/drawing/2014/main" id="{07FED6FE-70EE-3CD1-AD3E-68F0DF4F5198}"/>
              </a:ext>
            </a:extLst>
          </p:cNvPr>
          <p:cNvSpPr>
            <a:spLocks noGrp="1"/>
          </p:cNvSpPr>
          <p:nvPr>
            <p:ph type="title"/>
          </p:nvPr>
        </p:nvSpPr>
        <p:spPr/>
        <p:txBody>
          <a:bodyPr/>
          <a:lstStyle/>
          <a:p>
            <a:r>
              <a:rPr lang="en-CH" sz="4000"/>
              <a:t>Before we start…</a:t>
            </a:r>
          </a:p>
        </p:txBody>
      </p:sp>
    </p:spTree>
    <p:extLst>
      <p:ext uri="{BB962C8B-B14F-4D97-AF65-F5344CB8AC3E}">
        <p14:creationId xmlns:p14="http://schemas.microsoft.com/office/powerpoint/2010/main" val="12681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927B0F8-D93D-58E0-80E3-99C2BB3DFD82}"/>
              </a:ext>
            </a:extLst>
          </p:cNvPr>
          <p:cNvSpPr>
            <a:spLocks noGrp="1"/>
          </p:cNvSpPr>
          <p:nvPr>
            <p:ph type="ctrTitle"/>
          </p:nvPr>
        </p:nvSpPr>
        <p:spPr/>
        <p:txBody>
          <a:bodyPr/>
          <a:lstStyle/>
          <a:p>
            <a:r>
              <a:rPr lang="en-US" sz="3600"/>
              <a:t>Main Suppliers in IH Market</a:t>
            </a:r>
            <a:endParaRPr lang="de-DE"/>
          </a:p>
        </p:txBody>
      </p:sp>
    </p:spTree>
    <p:extLst>
      <p:ext uri="{BB962C8B-B14F-4D97-AF65-F5344CB8AC3E}">
        <p14:creationId xmlns:p14="http://schemas.microsoft.com/office/powerpoint/2010/main" val="104221425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1C0D1-364E-80E1-AE6B-87A4C413C898}"/>
              </a:ext>
            </a:extLst>
          </p:cNvPr>
          <p:cNvSpPr>
            <a:spLocks noGrp="1"/>
          </p:cNvSpPr>
          <p:nvPr>
            <p:ph type="title"/>
          </p:nvPr>
        </p:nvSpPr>
        <p:spPr>
          <a:xfrm>
            <a:off x="571500" y="381001"/>
            <a:ext cx="11049000" cy="633884"/>
          </a:xfrm>
        </p:spPr>
        <p:txBody>
          <a:bodyPr/>
          <a:lstStyle/>
          <a:p>
            <a:r>
              <a:rPr lang="en-US"/>
              <a:t>IH is a big player in the total Bio-Rad business</a:t>
            </a:r>
            <a:endParaRPr lang="en-CH"/>
          </a:p>
        </p:txBody>
      </p:sp>
      <p:sp>
        <p:nvSpPr>
          <p:cNvPr id="4" name="TextBox 3">
            <a:extLst>
              <a:ext uri="{FF2B5EF4-FFF2-40B4-BE49-F238E27FC236}">
                <a16:creationId xmlns:a16="http://schemas.microsoft.com/office/drawing/2014/main" id="{CE5C07EB-F0FB-3946-8277-443200A5AFA2}"/>
              </a:ext>
            </a:extLst>
          </p:cNvPr>
          <p:cNvSpPr txBox="1"/>
          <p:nvPr/>
        </p:nvSpPr>
        <p:spPr>
          <a:xfrm>
            <a:off x="5364079" y="1645167"/>
            <a:ext cx="6256421" cy="2250873"/>
          </a:xfrm>
          <a:prstGeom prst="rect">
            <a:avLst/>
          </a:prstGeom>
          <a:noFill/>
        </p:spPr>
        <p:txBody>
          <a:bodyPr wrap="square">
            <a:spAutoFit/>
          </a:bodyPr>
          <a:lstStyle/>
          <a:p>
            <a:pPr marR="0" lvl="0" algn="l" defTabSz="914400" rtl="0" fontAlgn="auto" hangingPunct="1">
              <a:lnSpc>
                <a:spcPct val="100000"/>
              </a:lnSpc>
              <a:spcBef>
                <a:spcPts val="0"/>
              </a:spcBef>
              <a:spcAft>
                <a:spcPts val="0"/>
              </a:spcAft>
              <a:buClr>
                <a:srgbClr val="000000"/>
              </a:buClr>
              <a:buSzPct val="100000"/>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mj-lt"/>
                <a:ea typeface="Arial"/>
                <a:cs typeface="Arial"/>
              </a:rPr>
              <a:t>With </a:t>
            </a:r>
            <a:r>
              <a:rPr lang="en-US" sz="2400" u="none" strike="noStrike" kern="0" cap="none" spc="0" baseline="0">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rPr>
              <a:t>393.2 M$ revenue per year </a:t>
            </a:r>
            <a:r>
              <a:rPr lang="en-US" sz="2400" b="0" i="0" u="none" strike="noStrike" kern="0" cap="none" spc="0" baseline="0">
                <a:solidFill>
                  <a:srgbClr val="000000"/>
                </a:solidFill>
                <a:uFillTx/>
                <a:latin typeface="+mj-lt"/>
                <a:ea typeface="Arial"/>
                <a:cs typeface="Arial"/>
              </a:rPr>
              <a:t>(2024 plan) Bio-Rad Immunohematology represents:</a:t>
            </a:r>
            <a:br>
              <a:rPr lang="en-US" sz="2400" b="0" i="0" u="none" strike="noStrike" kern="0" cap="none" spc="0" baseline="0">
                <a:solidFill>
                  <a:srgbClr val="000000"/>
                </a:solidFill>
                <a:uFillTx/>
                <a:latin typeface="+mj-lt"/>
                <a:ea typeface="Arial"/>
                <a:cs typeface="Arial"/>
              </a:rPr>
            </a:br>
            <a:endParaRPr lang="en-US" sz="2400" b="0" i="0" u="none" strike="noStrike" kern="0" cap="none" spc="0" baseline="0">
              <a:solidFill>
                <a:srgbClr val="000000"/>
              </a:solidFill>
              <a:uFillTx/>
              <a:latin typeface="+mj-lt"/>
              <a:ea typeface="Arial"/>
              <a:cs typeface="Arial"/>
            </a:endParaRPr>
          </a:p>
          <a:p>
            <a:pPr marL="717547" marR="0" lvl="6" indent="-177795" algn="l" defTabSz="914400" rtl="0" fontAlgn="auto" hangingPunct="1">
              <a:lnSpc>
                <a:spcPct val="15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2400" u="none" strike="noStrike" kern="0" cap="none" spc="0" baseline="0">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rPr>
              <a:t>2</a:t>
            </a:r>
            <a:r>
              <a:rPr lang="en-US" sz="2400" kern="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4</a:t>
            </a:r>
            <a:r>
              <a:rPr lang="en-US" sz="2400" u="none" strike="noStrike" kern="0" cap="none" spc="0" baseline="0">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rPr>
              <a:t>%</a:t>
            </a:r>
            <a:r>
              <a:rPr lang="en-US" sz="2400" b="1" i="0" u="none" strike="noStrike" kern="0" cap="none" spc="0" baseline="0">
                <a:solidFill>
                  <a:srgbClr val="000000"/>
                </a:solidFill>
                <a:uFillTx/>
                <a:latin typeface="+mj-lt"/>
                <a:ea typeface="Arial"/>
                <a:cs typeface="Arial"/>
              </a:rPr>
              <a:t> </a:t>
            </a:r>
            <a:r>
              <a:rPr lang="en-US" sz="2400" b="0" i="0" u="none" strike="noStrike" kern="0" cap="none" spc="0" baseline="0">
                <a:solidFill>
                  <a:srgbClr val="000000"/>
                </a:solidFill>
                <a:uFillTx/>
                <a:latin typeface="+mj-lt"/>
                <a:ea typeface="Arial"/>
                <a:cs typeface="Arial"/>
              </a:rPr>
              <a:t>Revenue of Total </a:t>
            </a:r>
            <a:r>
              <a:rPr lang="en-US" sz="2400" u="none" strike="noStrike" kern="0" cap="none" spc="0" baseline="0" err="1">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rPr>
              <a:t>CDx</a:t>
            </a:r>
            <a:r>
              <a:rPr lang="en-US" sz="2400" b="1" i="0" u="none" strike="noStrike" kern="0" cap="none" spc="0" baseline="0">
                <a:solidFill>
                  <a:srgbClr val="000000"/>
                </a:solidFill>
                <a:uFillTx/>
                <a:latin typeface="+mj-lt"/>
                <a:ea typeface="Arial"/>
                <a:cs typeface="Arial"/>
              </a:rPr>
              <a:t> </a:t>
            </a:r>
          </a:p>
          <a:p>
            <a:pPr marL="717547" marR="0" lvl="6" indent="-177795" algn="l" defTabSz="914400" rtl="0" fontAlgn="auto" hangingPunct="1">
              <a:lnSpc>
                <a:spcPct val="15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2400" u="none" strike="noStrike" kern="0" cap="none" spc="0" baseline="0">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rPr>
              <a:t>41.6%</a:t>
            </a:r>
            <a:r>
              <a:rPr lang="en-US" sz="2400" b="1" i="0" u="none" strike="noStrike" kern="0" cap="none" spc="0" baseline="0">
                <a:solidFill>
                  <a:srgbClr val="000000"/>
                </a:solidFill>
                <a:uFillTx/>
                <a:latin typeface="+mj-lt"/>
                <a:ea typeface="Arial"/>
                <a:cs typeface="Arial"/>
              </a:rPr>
              <a:t> </a:t>
            </a:r>
            <a:r>
              <a:rPr lang="en-US" sz="2400" b="0" i="0" u="none" strike="noStrike" kern="0" cap="none" spc="0" baseline="0">
                <a:solidFill>
                  <a:srgbClr val="000000"/>
                </a:solidFill>
                <a:uFillTx/>
                <a:latin typeface="+mj-lt"/>
                <a:ea typeface="Arial"/>
                <a:cs typeface="Arial"/>
              </a:rPr>
              <a:t>Revenue of Total </a:t>
            </a:r>
            <a:r>
              <a:rPr lang="en-US" sz="2400" u="none" strike="noStrike" kern="0" cap="none" spc="0" baseline="0">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rPr>
              <a:t>CDG</a:t>
            </a:r>
          </a:p>
        </p:txBody>
      </p:sp>
      <p:pic>
        <p:nvPicPr>
          <p:cNvPr id="6" name="Picture 5" descr="A hand holding a test tube&#10;&#10;Description automatically generated">
            <a:extLst>
              <a:ext uri="{FF2B5EF4-FFF2-40B4-BE49-F238E27FC236}">
                <a16:creationId xmlns:a16="http://schemas.microsoft.com/office/drawing/2014/main" id="{B64FBC14-6742-7F99-F16D-5DF361CAD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1645167"/>
            <a:ext cx="4318134" cy="2431571"/>
          </a:xfrm>
          <a:prstGeom prst="rect">
            <a:avLst/>
          </a:prstGeom>
        </p:spPr>
      </p:pic>
    </p:spTree>
    <p:extLst>
      <p:ext uri="{BB962C8B-B14F-4D97-AF65-F5344CB8AC3E}">
        <p14:creationId xmlns:p14="http://schemas.microsoft.com/office/powerpoint/2010/main" val="263531133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D222E-2858-3246-EB20-741C7A718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F87A2-1B08-AF70-3940-6443D4E7CFA7}"/>
              </a:ext>
            </a:extLst>
          </p:cNvPr>
          <p:cNvSpPr>
            <a:spLocks noGrp="1"/>
          </p:cNvSpPr>
          <p:nvPr>
            <p:ph type="title"/>
          </p:nvPr>
        </p:nvSpPr>
        <p:spPr>
          <a:xfrm>
            <a:off x="571500" y="381001"/>
            <a:ext cx="11049000" cy="633884"/>
          </a:xfrm>
        </p:spPr>
        <p:txBody>
          <a:bodyPr/>
          <a:lstStyle/>
          <a:p>
            <a:r>
              <a:rPr lang="en-US"/>
              <a:t>IH Main Players Market Share 2024</a:t>
            </a:r>
            <a:endParaRPr lang="en-CH"/>
          </a:p>
        </p:txBody>
      </p:sp>
      <p:graphicFrame>
        <p:nvGraphicFramePr>
          <p:cNvPr id="6" name="Chart 5">
            <a:extLst>
              <a:ext uri="{FF2B5EF4-FFF2-40B4-BE49-F238E27FC236}">
                <a16:creationId xmlns:a16="http://schemas.microsoft.com/office/drawing/2014/main" id="{8E87EED4-8DB8-5112-CC40-2B466996055B}"/>
              </a:ext>
            </a:extLst>
          </p:cNvPr>
          <p:cNvGraphicFramePr/>
          <p:nvPr>
            <p:extLst>
              <p:ext uri="{D42A27DB-BD31-4B8C-83A1-F6EECF244321}">
                <p14:modId xmlns:p14="http://schemas.microsoft.com/office/powerpoint/2010/main" val="2719210600"/>
              </p:ext>
            </p:extLst>
          </p:nvPr>
        </p:nvGraphicFramePr>
        <p:xfrm>
          <a:off x="1895080" y="1070475"/>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1CFE8F8A-2FE9-C6DB-8FB5-257078082CB4}"/>
              </a:ext>
            </a:extLst>
          </p:cNvPr>
          <p:cNvSpPr txBox="1"/>
          <p:nvPr/>
        </p:nvSpPr>
        <p:spPr>
          <a:xfrm>
            <a:off x="6366742" y="2335238"/>
            <a:ext cx="1371600" cy="941295"/>
          </a:xfrm>
          <a:prstGeom prst="rect">
            <a:avLst/>
          </a:prstGeom>
        </p:spPr>
        <p:txBody>
          <a:bodyPr vert="horz" wrap="square" lIns="91440" tIns="45720" rIns="91440" bIns="45720" rtlCol="0" anchor="t">
            <a:normAutofit/>
          </a:bodyPr>
          <a:lstStyle/>
          <a:p>
            <a:pPr algn="ctr"/>
            <a:r>
              <a:rPr lang="en-CH"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Bio-Rad</a:t>
            </a:r>
          </a:p>
          <a:p>
            <a:pPr algn="ctr"/>
            <a:r>
              <a:rPr lang="en-CH"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24%</a:t>
            </a:r>
          </a:p>
        </p:txBody>
      </p:sp>
      <p:sp>
        <p:nvSpPr>
          <p:cNvPr id="9" name="TextBox 8">
            <a:extLst>
              <a:ext uri="{FF2B5EF4-FFF2-40B4-BE49-F238E27FC236}">
                <a16:creationId xmlns:a16="http://schemas.microsoft.com/office/drawing/2014/main" id="{4E7FB2D4-EDC8-6715-E263-064A3EF1EBBE}"/>
              </a:ext>
            </a:extLst>
          </p:cNvPr>
          <p:cNvSpPr txBox="1"/>
          <p:nvPr/>
        </p:nvSpPr>
        <p:spPr>
          <a:xfrm>
            <a:off x="5479235" y="4287818"/>
            <a:ext cx="2728491" cy="1427998"/>
          </a:xfrm>
          <a:prstGeom prst="rect">
            <a:avLst/>
          </a:prstGeom>
        </p:spPr>
        <p:txBody>
          <a:bodyPr vert="horz" wrap="square" lIns="91440" tIns="45720" rIns="91440" bIns="45720" rtlCol="0" anchor="t">
            <a:noAutofit/>
          </a:bodyPr>
          <a:lstStyle/>
          <a:p>
            <a:pPr algn="ctr"/>
            <a:r>
              <a:rPr lang="en-CH"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QuidelOrtho</a:t>
            </a:r>
          </a:p>
          <a:p>
            <a:pPr algn="ctr"/>
            <a:r>
              <a:rPr lang="en-GB">
                <a:solidFill>
                  <a:schemeClr val="bg1"/>
                </a:solidFill>
                <a:latin typeface="+mj-lt"/>
                <a:ea typeface="Helvetica Neue Medium" panose="02000503000000020004" pitchFamily="2" charset="0"/>
                <a:cs typeface="Helvetica Neue Medium" panose="02000503000000020004" pitchFamily="2" charset="0"/>
              </a:rPr>
              <a:t>F</a:t>
            </a:r>
            <a:r>
              <a:rPr lang="en-CH">
                <a:solidFill>
                  <a:schemeClr val="bg1"/>
                </a:solidFill>
                <a:latin typeface="+mj-lt"/>
                <a:ea typeface="Helvetica Neue Medium" panose="02000503000000020004" pitchFamily="2" charset="0"/>
                <a:cs typeface="Helvetica Neue Medium" panose="02000503000000020004" pitchFamily="2" charset="0"/>
              </a:rPr>
              <a:t>ormerly Ortho </a:t>
            </a:r>
          </a:p>
          <a:p>
            <a:pPr algn="ctr"/>
            <a:r>
              <a:rPr lang="en-CH">
                <a:solidFill>
                  <a:schemeClr val="bg1"/>
                </a:solidFill>
                <a:latin typeface="+mj-lt"/>
                <a:ea typeface="Helvetica Neue Medium" panose="02000503000000020004" pitchFamily="2" charset="0"/>
                <a:cs typeface="Helvetica Neue Medium" panose="02000503000000020004" pitchFamily="2" charset="0"/>
              </a:rPr>
              <a:t>Diagnostics</a:t>
            </a:r>
          </a:p>
          <a:p>
            <a:pPr algn="ctr"/>
            <a:r>
              <a:rPr lang="en-CH"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34%</a:t>
            </a:r>
          </a:p>
        </p:txBody>
      </p:sp>
      <p:sp>
        <p:nvSpPr>
          <p:cNvPr id="10" name="TextBox 9">
            <a:extLst>
              <a:ext uri="{FF2B5EF4-FFF2-40B4-BE49-F238E27FC236}">
                <a16:creationId xmlns:a16="http://schemas.microsoft.com/office/drawing/2014/main" id="{5AD9676E-45DB-A54F-EFD5-F211536D9452}"/>
              </a:ext>
            </a:extLst>
          </p:cNvPr>
          <p:cNvSpPr txBox="1"/>
          <p:nvPr/>
        </p:nvSpPr>
        <p:spPr>
          <a:xfrm>
            <a:off x="3948796" y="4679508"/>
            <a:ext cx="1371600" cy="941295"/>
          </a:xfrm>
          <a:prstGeom prst="rect">
            <a:avLst/>
          </a:prstGeom>
        </p:spPr>
        <p:txBody>
          <a:bodyPr vert="horz" wrap="square" lIns="91440" tIns="45720" rIns="91440" bIns="45720" rtlCol="0" anchor="t">
            <a:normAutofit/>
          </a:bodyPr>
          <a:lstStyle/>
          <a:p>
            <a:pPr algn="ctr"/>
            <a:r>
              <a:rPr lang="en-CH"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Grifols</a:t>
            </a:r>
          </a:p>
          <a:p>
            <a:pPr algn="ctr"/>
            <a:r>
              <a:rPr lang="en-CH"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10%</a:t>
            </a:r>
          </a:p>
        </p:txBody>
      </p:sp>
      <p:sp>
        <p:nvSpPr>
          <p:cNvPr id="11" name="TextBox 10">
            <a:extLst>
              <a:ext uri="{FF2B5EF4-FFF2-40B4-BE49-F238E27FC236}">
                <a16:creationId xmlns:a16="http://schemas.microsoft.com/office/drawing/2014/main" id="{E8A04B54-1623-5352-A7A8-75DFB8A396FF}"/>
              </a:ext>
            </a:extLst>
          </p:cNvPr>
          <p:cNvSpPr txBox="1"/>
          <p:nvPr/>
        </p:nvSpPr>
        <p:spPr>
          <a:xfrm>
            <a:off x="3482632" y="3443323"/>
            <a:ext cx="1585616" cy="941295"/>
          </a:xfrm>
          <a:prstGeom prst="rect">
            <a:avLst/>
          </a:prstGeom>
        </p:spPr>
        <p:txBody>
          <a:bodyPr vert="horz" wrap="square" lIns="91440" tIns="45720" rIns="91440" bIns="45720" rtlCol="0" anchor="t">
            <a:noAutofit/>
          </a:bodyPr>
          <a:lstStyle/>
          <a:p>
            <a:pPr algn="ctr"/>
            <a:r>
              <a:rPr lang="en-CH"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Immucor</a:t>
            </a:r>
          </a:p>
          <a:p>
            <a:pPr algn="ctr"/>
            <a:r>
              <a:rPr lang="en-CH"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a:t>
            </a:r>
          </a:p>
        </p:txBody>
      </p:sp>
      <p:sp>
        <p:nvSpPr>
          <p:cNvPr id="12" name="TextBox 11">
            <a:extLst>
              <a:ext uri="{FF2B5EF4-FFF2-40B4-BE49-F238E27FC236}">
                <a16:creationId xmlns:a16="http://schemas.microsoft.com/office/drawing/2014/main" id="{9E35BB84-2523-54A4-A1C0-55C639DDB998}"/>
              </a:ext>
            </a:extLst>
          </p:cNvPr>
          <p:cNvSpPr txBox="1"/>
          <p:nvPr/>
        </p:nvSpPr>
        <p:spPr>
          <a:xfrm>
            <a:off x="4382448" y="2160264"/>
            <a:ext cx="1371600" cy="941295"/>
          </a:xfrm>
          <a:prstGeom prst="rect">
            <a:avLst/>
          </a:prstGeom>
        </p:spPr>
        <p:txBody>
          <a:bodyPr vert="horz" wrap="square" lIns="91440" tIns="45720" rIns="91440" bIns="45720" rtlCol="0" anchor="t">
            <a:normAutofit/>
          </a:bodyPr>
          <a:lstStyle/>
          <a:p>
            <a:pPr algn="ctr"/>
            <a:r>
              <a:rPr lang="en-CH"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Others</a:t>
            </a:r>
          </a:p>
          <a:p>
            <a:pPr algn="ctr"/>
            <a:r>
              <a:rPr lang="en-CH"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18%</a:t>
            </a:r>
          </a:p>
        </p:txBody>
      </p:sp>
    </p:spTree>
    <p:extLst>
      <p:ext uri="{BB962C8B-B14F-4D97-AF65-F5344CB8AC3E}">
        <p14:creationId xmlns:p14="http://schemas.microsoft.com/office/powerpoint/2010/main" val="797582271"/>
      </p:ext>
    </p:extLst>
  </p:cSld>
  <p:clrMapOvr>
    <a:masterClrMapping/>
  </p:clrMapOvr>
  <p:transition>
    <p:fade/>
  </p:transition>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65E41-9921-7B45-C7E1-568E20F77FD5}"/>
              </a:ext>
            </a:extLst>
          </p:cNvPr>
          <p:cNvSpPr>
            <a:spLocks noGrp="1"/>
          </p:cNvSpPr>
          <p:nvPr>
            <p:ph type="title"/>
          </p:nvPr>
        </p:nvSpPr>
        <p:spPr>
          <a:xfrm>
            <a:off x="571500" y="381001"/>
            <a:ext cx="11049000" cy="633884"/>
          </a:xfrm>
        </p:spPr>
        <p:txBody>
          <a:bodyPr/>
          <a:lstStyle/>
          <a:p>
            <a:r>
              <a:rPr lang="en-US">
                <a:latin typeface="Helvetica Neue Light" panose="02000403000000020004" pitchFamily="2" charset="0"/>
                <a:ea typeface="Helvetica Neue Light" panose="02000403000000020004" pitchFamily="2" charset="0"/>
              </a:rPr>
              <a:t>Competitive Pack</a:t>
            </a:r>
            <a:endParaRPr lang="en-CH">
              <a:latin typeface="Helvetica Neue Light" panose="02000403000000020004" pitchFamily="2" charset="0"/>
              <a:ea typeface="Helvetica Neue Light" panose="02000403000000020004" pitchFamily="2" charset="0"/>
            </a:endParaRPr>
          </a:p>
        </p:txBody>
      </p:sp>
      <p:pic>
        <p:nvPicPr>
          <p:cNvPr id="3" name="Picture 2">
            <a:extLst>
              <a:ext uri="{FF2B5EF4-FFF2-40B4-BE49-F238E27FC236}">
                <a16:creationId xmlns:a16="http://schemas.microsoft.com/office/drawing/2014/main" id="{BE23C2E0-B3D4-8047-66C2-C9A823474EA1}"/>
              </a:ext>
            </a:extLst>
          </p:cNvPr>
          <p:cNvPicPr>
            <a:picLocks noChangeAspect="1"/>
          </p:cNvPicPr>
          <p:nvPr/>
        </p:nvPicPr>
        <p:blipFill>
          <a:blip r:embed="rId2"/>
          <a:srcRect l="10000" r="9619" b="3899"/>
          <a:stretch/>
        </p:blipFill>
        <p:spPr>
          <a:xfrm>
            <a:off x="270603" y="1764742"/>
            <a:ext cx="5825397" cy="3674033"/>
          </a:xfrm>
          <a:prstGeom prst="rect">
            <a:avLst/>
          </a:prstGeom>
        </p:spPr>
      </p:pic>
      <p:sp>
        <p:nvSpPr>
          <p:cNvPr id="5" name="TextBox 4">
            <a:extLst>
              <a:ext uri="{FF2B5EF4-FFF2-40B4-BE49-F238E27FC236}">
                <a16:creationId xmlns:a16="http://schemas.microsoft.com/office/drawing/2014/main" id="{A8874310-3394-42F6-9213-43BC9AEDDD02}"/>
              </a:ext>
            </a:extLst>
          </p:cNvPr>
          <p:cNvSpPr txBox="1"/>
          <p:nvPr/>
        </p:nvSpPr>
        <p:spPr>
          <a:xfrm>
            <a:off x="6352750" y="713265"/>
            <a:ext cx="5839250" cy="5447645"/>
          </a:xfrm>
          <a:prstGeom prst="rect">
            <a:avLst/>
          </a:prstGeom>
          <a:noFill/>
        </p:spPr>
        <p:txBody>
          <a:bodyPr wrap="square" lIns="91440" tIns="45720" rIns="91440" bIns="45720" anchor="t">
            <a:spAutoFit/>
          </a:bodyPr>
          <a:lstStyle/>
          <a:p>
            <a:endParaRPr lang="en-US" b="1" dirty="0">
              <a:latin typeface="Atkinson Hyperlegible"/>
            </a:endParaRPr>
          </a:p>
          <a:p>
            <a:r>
              <a:rPr lang="en-US" b="1" dirty="0">
                <a:latin typeface="Atkinson Hyperlegible"/>
              </a:rPr>
              <a:t>What is it?</a:t>
            </a:r>
          </a:p>
          <a:p>
            <a:r>
              <a:rPr lang="en-US" dirty="0">
                <a:latin typeface="Atkinson Hyperlegible"/>
              </a:rPr>
              <a:t>This presentation is a living document that intends to consolidate all the important information about the key players in Immunohematology market.</a:t>
            </a:r>
          </a:p>
          <a:p>
            <a:r>
              <a:rPr lang="en-US" b="0" i="0" dirty="0">
                <a:effectLst/>
                <a:latin typeface="Atkinson Hyperlegible"/>
              </a:rPr>
              <a:t>It is a work in progress document, always in need to be updated*. </a:t>
            </a:r>
          </a:p>
          <a:p>
            <a:endParaRPr lang="en-US" dirty="0">
              <a:latin typeface="Atkinson Hyperlegible"/>
            </a:endParaRPr>
          </a:p>
          <a:p>
            <a:r>
              <a:rPr lang="en-US" b="1" i="0" dirty="0">
                <a:effectLst/>
                <a:latin typeface="Atkinson Hyperlegible"/>
              </a:rPr>
              <a:t>What is the goal?</a:t>
            </a:r>
          </a:p>
          <a:p>
            <a:r>
              <a:rPr lang="en-US" b="0" i="0" dirty="0">
                <a:effectLst/>
                <a:latin typeface="Atkinson Hyperlegible"/>
              </a:rPr>
              <a:t>The goal is to give insights that can help </a:t>
            </a:r>
            <a:r>
              <a:rPr lang="en-US" dirty="0">
                <a:latin typeface="Atkinson Hyperlegible"/>
              </a:rPr>
              <a:t>our teams </a:t>
            </a:r>
            <a:r>
              <a:rPr lang="en-US" b="0" i="0" dirty="0">
                <a:effectLst/>
                <a:latin typeface="Atkinson Hyperlegible"/>
              </a:rPr>
              <a:t>to win new opportunities in IH, simplifying the selling process.</a:t>
            </a:r>
          </a:p>
          <a:p>
            <a:endParaRPr lang="en-US" dirty="0">
              <a:latin typeface="Atkinson Hyperlegible"/>
            </a:endParaRPr>
          </a:p>
          <a:p>
            <a:r>
              <a:rPr lang="en-US" b="1" dirty="0">
                <a:latin typeface="Atkinson Hyperlegible"/>
              </a:rPr>
              <a:t>Who is the audience?</a:t>
            </a:r>
          </a:p>
          <a:p>
            <a:r>
              <a:rPr lang="en-US" dirty="0">
                <a:latin typeface="Atkinson Hyperlegible"/>
              </a:rPr>
              <a:t>The sales team: account managers, sales managers, field application specialists, Channel partners and all the ones that have the need to face the customer and the attack from the competition</a:t>
            </a:r>
            <a:r>
              <a:rPr lang="en-US" b="1" dirty="0">
                <a:latin typeface="Atkinson Hyperlegible"/>
              </a:rPr>
              <a:t>. </a:t>
            </a:r>
          </a:p>
          <a:p>
            <a:endParaRPr lang="en-US" b="1" dirty="0">
              <a:latin typeface="Atkinson Hyperlegible"/>
            </a:endParaRPr>
          </a:p>
          <a:p>
            <a:r>
              <a:rPr lang="en-US" sz="2400" b="1" dirty="0">
                <a:solidFill>
                  <a:srgbClr val="FF0000"/>
                </a:solidFill>
                <a:latin typeface="Atkinson Hyperlegible"/>
              </a:rPr>
              <a:t>This is NOT a customer facing presentation</a:t>
            </a:r>
            <a:endParaRPr lang="en-US" b="1" dirty="0">
              <a:latin typeface="Atkinson Hyperlegible"/>
            </a:endParaRPr>
          </a:p>
        </p:txBody>
      </p:sp>
      <p:sp>
        <p:nvSpPr>
          <p:cNvPr id="4" name="TextBox 3">
            <a:extLst>
              <a:ext uri="{FF2B5EF4-FFF2-40B4-BE49-F238E27FC236}">
                <a16:creationId xmlns:a16="http://schemas.microsoft.com/office/drawing/2014/main" id="{BCFBE09F-BC6B-5116-8443-883B1D4D0FEE}"/>
              </a:ext>
            </a:extLst>
          </p:cNvPr>
          <p:cNvSpPr txBox="1"/>
          <p:nvPr/>
        </p:nvSpPr>
        <p:spPr>
          <a:xfrm>
            <a:off x="5638800" y="2971800"/>
            <a:ext cx="914400" cy="914400"/>
          </a:xfrm>
          <a:prstGeom prst="rect">
            <a:avLst/>
          </a:prstGeom>
        </p:spPr>
        <p:txBody>
          <a:bodyPr vert="horz" wrap="square" lIns="91440" tIns="45720" rIns="91440" bIns="45720" rtlCol="0" anchor="t">
            <a:normAutofit/>
          </a:bodyPr>
          <a:lstStyle/>
          <a:p>
            <a:endParaRPr lang="en-CH"/>
          </a:p>
        </p:txBody>
      </p:sp>
      <p:sp>
        <p:nvSpPr>
          <p:cNvPr id="6" name="TextBox 5">
            <a:extLst>
              <a:ext uri="{FF2B5EF4-FFF2-40B4-BE49-F238E27FC236}">
                <a16:creationId xmlns:a16="http://schemas.microsoft.com/office/drawing/2014/main" id="{1A0947FE-9470-CF16-AC2D-56FE6C704423}"/>
              </a:ext>
            </a:extLst>
          </p:cNvPr>
          <p:cNvSpPr txBox="1"/>
          <p:nvPr/>
        </p:nvSpPr>
        <p:spPr>
          <a:xfrm>
            <a:off x="0" y="5478439"/>
            <a:ext cx="7524750" cy="364676"/>
          </a:xfrm>
          <a:prstGeom prst="rect">
            <a:avLst/>
          </a:prstGeom>
        </p:spPr>
        <p:txBody>
          <a:bodyPr vert="horz" wrap="none" lIns="91440" tIns="45720" rIns="91440" bIns="45720" rtlCol="0" anchor="t">
            <a:normAutofit/>
          </a:bodyPr>
          <a:lstStyle/>
          <a:p>
            <a:r>
              <a:rPr lang="en-US" sz="1400" dirty="0"/>
              <a:t>*</a:t>
            </a:r>
            <a:r>
              <a:rPr lang="en-US" sz="1200" dirty="0"/>
              <a:t>A meeting between MKT and GCO will happen regularly to discuss and update the content.</a:t>
            </a:r>
            <a:endParaRPr lang="en-US" sz="1400" dirty="0"/>
          </a:p>
        </p:txBody>
      </p:sp>
    </p:spTree>
    <p:extLst>
      <p:ext uri="{BB962C8B-B14F-4D97-AF65-F5344CB8AC3E}">
        <p14:creationId xmlns:p14="http://schemas.microsoft.com/office/powerpoint/2010/main" val="80825927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9">
            <a:extLst>
              <a:ext uri="{FF2B5EF4-FFF2-40B4-BE49-F238E27FC236}">
                <a16:creationId xmlns:a16="http://schemas.microsoft.com/office/drawing/2014/main" id="{324CB265-D166-7BD9-7ECA-9DDDC2034D0B}"/>
              </a:ext>
            </a:extLst>
          </p:cNvPr>
          <p:cNvGraphicFramePr>
            <a:graphicFrameLocks noGrp="1"/>
          </p:cNvGraphicFramePr>
          <p:nvPr>
            <p:extLst>
              <p:ext uri="{D42A27DB-BD31-4B8C-83A1-F6EECF244321}">
                <p14:modId xmlns:p14="http://schemas.microsoft.com/office/powerpoint/2010/main" val="466534266"/>
              </p:ext>
            </p:extLst>
          </p:nvPr>
        </p:nvGraphicFramePr>
        <p:xfrm>
          <a:off x="661375" y="697842"/>
          <a:ext cx="10288988" cy="5724745"/>
        </p:xfrm>
        <a:graphic>
          <a:graphicData uri="http://schemas.openxmlformats.org/drawingml/2006/table">
            <a:tbl>
              <a:tblPr firstRow="1" bandRow="1">
                <a:tableStyleId>{5C22544A-7EE6-4342-B048-85BDC9FD1C3A}</a:tableStyleId>
              </a:tblPr>
              <a:tblGrid>
                <a:gridCol w="522461">
                  <a:extLst>
                    <a:ext uri="{9D8B030D-6E8A-4147-A177-3AD203B41FA5}">
                      <a16:colId xmlns:a16="http://schemas.microsoft.com/office/drawing/2014/main" val="3710616245"/>
                    </a:ext>
                  </a:extLst>
                </a:gridCol>
                <a:gridCol w="1755150">
                  <a:extLst>
                    <a:ext uri="{9D8B030D-6E8A-4147-A177-3AD203B41FA5}">
                      <a16:colId xmlns:a16="http://schemas.microsoft.com/office/drawing/2014/main" val="235323085"/>
                    </a:ext>
                  </a:extLst>
                </a:gridCol>
                <a:gridCol w="8011377">
                  <a:extLst>
                    <a:ext uri="{9D8B030D-6E8A-4147-A177-3AD203B41FA5}">
                      <a16:colId xmlns:a16="http://schemas.microsoft.com/office/drawing/2014/main" val="33437896"/>
                    </a:ext>
                  </a:extLst>
                </a:gridCol>
              </a:tblGrid>
              <a:tr h="369814">
                <a:tc gridSpan="2">
                  <a:txBody>
                    <a:bodyPr/>
                    <a:lstStyle/>
                    <a:p>
                      <a:pPr algn="ctr"/>
                      <a:r>
                        <a:rPr lang="en-US" sz="1400">
                          <a:solidFill>
                            <a:schemeClr val="bg1"/>
                          </a:solidFill>
                        </a:rPr>
                        <a:t>Key competitors</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hMerge="1">
                  <a:txBody>
                    <a:bodyPr/>
                    <a:lstStyle/>
                    <a:p>
                      <a:endParaRPr lang="en-US"/>
                    </a:p>
                  </a:txBody>
                  <a:tcPr/>
                </a:tc>
                <a:tc>
                  <a:txBody>
                    <a:bodyPr/>
                    <a:lstStyle/>
                    <a:p>
                      <a:r>
                        <a:rPr lang="en-US" sz="1400">
                          <a:solidFill>
                            <a:schemeClr val="bg1"/>
                          </a:solidFill>
                        </a:rPr>
                        <a:t>Technology, Country of origin and Type of Market</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2083558"/>
                  </a:ext>
                </a:extLst>
              </a:tr>
              <a:tr h="768074">
                <a:tc rowSpan="7">
                  <a:txBody>
                    <a:bodyPr/>
                    <a:lstStyle/>
                    <a:p>
                      <a:pPr algn="ctr"/>
                      <a:r>
                        <a:rPr lang="en-US" sz="1400" b="1">
                          <a:solidFill>
                            <a:schemeClr val="accent2"/>
                          </a:solidFill>
                        </a:rPr>
                        <a:t>Immunohematology</a:t>
                      </a:r>
                    </a:p>
                  </a:txBody>
                  <a:tcPr marT="91440" marB="91440" vert="vert270" anchor="ctr">
                    <a:lnL w="12700" cmpd="sng">
                      <a:noFill/>
                    </a:lnL>
                    <a:lnR w="12700" cmpd="sng">
                      <a:noFill/>
                    </a:lnR>
                    <a:lnT w="38100" cmpd="sng">
                      <a:noFill/>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l" defTabSz="914400" rtl="0" eaLnBrk="1" latinLnBrk="0" hangingPunct="1">
                        <a:lnSpc>
                          <a:spcPct val="100000"/>
                        </a:lnSpc>
                        <a:spcBef>
                          <a:spcPts val="0"/>
                        </a:spcBef>
                        <a:spcAft>
                          <a:spcPts val="600"/>
                        </a:spcAft>
                        <a:buClr>
                          <a:srgbClr val="00A651"/>
                        </a:buClr>
                        <a:buFont typeface="Arial" panose="020B0604020202020204" pitchFamily="34" charset="0"/>
                        <a:buNone/>
                      </a:pPr>
                      <a:r>
                        <a:rPr lang="en-US" sz="1400" b="1" kern="1200">
                          <a:solidFill>
                            <a:schemeClr val="tx1"/>
                          </a:solidFill>
                          <a:latin typeface="+mn-lt"/>
                          <a:ea typeface="+mn-ea"/>
                          <a:cs typeface="+mn-cs"/>
                        </a:rPr>
                        <a:t>Bio-Rad</a:t>
                      </a:r>
                    </a:p>
                  </a:txBody>
                  <a:tcPr marT="91440" marB="9144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82880" marR="0" lvl="0" indent="-18288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1400" b="0" kern="1200">
                          <a:solidFill>
                            <a:schemeClr val="tx1"/>
                          </a:solidFill>
                          <a:latin typeface="+mn-lt"/>
                          <a:ea typeface="+mn-ea"/>
                          <a:cs typeface="+mn-cs"/>
                        </a:rPr>
                        <a:t>Column agglutination-6 wells</a:t>
                      </a:r>
                    </a:p>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b="0" kern="1200">
                          <a:solidFill>
                            <a:schemeClr val="tx1"/>
                          </a:solidFill>
                          <a:latin typeface="+mn-lt"/>
                          <a:ea typeface="+mn-ea"/>
                          <a:cs typeface="+mn-cs"/>
                        </a:rPr>
                        <a:t>Founded in US California, 1952</a:t>
                      </a:r>
                    </a:p>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a:t>The most comprehensive immunohematology products available from a single supplier</a:t>
                      </a:r>
                      <a:endParaRPr lang="en-US" sz="1400" b="0" kern="1200">
                        <a:solidFill>
                          <a:schemeClr val="tx1"/>
                        </a:solidFill>
                        <a:latin typeface="+mn-lt"/>
                        <a:ea typeface="+mn-ea"/>
                        <a:cs typeface="+mn-cs"/>
                      </a:endParaRPr>
                    </a:p>
                  </a:txBody>
                  <a:tcPr marT="91440" marB="9144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9008884"/>
                  </a:ext>
                </a:extLst>
              </a:tr>
              <a:tr h="768074">
                <a:tc vMerge="1">
                  <a:txBody>
                    <a:bodyPr/>
                    <a:lstStyle/>
                    <a:p>
                      <a:endParaRPr lang="en-US"/>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lnSpc>
                          <a:spcPct val="100000"/>
                        </a:lnSpc>
                        <a:spcBef>
                          <a:spcPts val="0"/>
                        </a:spcBef>
                        <a:spcAft>
                          <a:spcPts val="600"/>
                        </a:spcAft>
                        <a:buClr>
                          <a:srgbClr val="00A651"/>
                        </a:buClr>
                        <a:buFont typeface="Arial" panose="020B0604020202020204" pitchFamily="34" charset="0"/>
                        <a:buNone/>
                      </a:pPr>
                      <a:r>
                        <a:rPr lang="en-US" sz="1400" b="1" kern="1200">
                          <a:solidFill>
                            <a:schemeClr val="tx1"/>
                          </a:solidFill>
                          <a:latin typeface="+mn-lt"/>
                          <a:ea typeface="+mn-ea"/>
                          <a:cs typeface="+mn-cs"/>
                        </a:rPr>
                        <a:t>Grifols</a:t>
                      </a:r>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82880" marR="0" lvl="0" indent="-18288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1400" b="0" kern="1200">
                          <a:solidFill>
                            <a:schemeClr val="tx1"/>
                          </a:solidFill>
                          <a:latin typeface="+mn-lt"/>
                          <a:ea typeface="+mn-ea"/>
                          <a:cs typeface="+mn-cs"/>
                        </a:rPr>
                        <a:t>Column agglutination-8 wells</a:t>
                      </a:r>
                    </a:p>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b="0" kern="1200">
                          <a:solidFill>
                            <a:schemeClr val="tx1"/>
                          </a:solidFill>
                          <a:latin typeface="+mn-lt"/>
                          <a:ea typeface="+mn-ea"/>
                          <a:cs typeface="+mn-cs"/>
                        </a:rPr>
                        <a:t>Founded in Barcelona, Spain in 1909</a:t>
                      </a:r>
                    </a:p>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b="0" kern="1200">
                          <a:solidFill>
                            <a:schemeClr val="tx1"/>
                          </a:solidFill>
                          <a:latin typeface="+mn-lt"/>
                          <a:ea typeface="+mn-ea"/>
                          <a:cs typeface="+mn-cs"/>
                        </a:rPr>
                        <a:t>A pioneer in the plasma industry, also dedicated to IH and AI</a:t>
                      </a:r>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8554221"/>
                  </a:ext>
                </a:extLst>
              </a:tr>
              <a:tr h="768074">
                <a:tc vMerge="1">
                  <a:txBody>
                    <a:bodyPr/>
                    <a:lstStyle/>
                    <a:p>
                      <a:endParaRPr lang="en-US"/>
                    </a:p>
                  </a:txBody>
                  <a:tcPr/>
                </a:tc>
                <a:tc>
                  <a:txBody>
                    <a:bodyPr/>
                    <a:lstStyle/>
                    <a:p>
                      <a:pPr marL="0" indent="0" algn="l" defTabSz="914400" rtl="0" eaLnBrk="1" latinLnBrk="0" hangingPunct="1">
                        <a:lnSpc>
                          <a:spcPct val="100000"/>
                        </a:lnSpc>
                        <a:spcBef>
                          <a:spcPts val="0"/>
                        </a:spcBef>
                        <a:spcAft>
                          <a:spcPts val="600"/>
                        </a:spcAft>
                        <a:buClr>
                          <a:srgbClr val="00A651"/>
                        </a:buClr>
                        <a:buFont typeface="Arial" panose="020B0604020202020204" pitchFamily="34" charset="0"/>
                        <a:buNone/>
                      </a:pPr>
                      <a:r>
                        <a:rPr lang="en-US" sz="1400" b="1" kern="1200" err="1">
                          <a:solidFill>
                            <a:schemeClr val="tx1"/>
                          </a:solidFill>
                          <a:latin typeface="+mn-lt"/>
                          <a:ea typeface="+mn-ea"/>
                          <a:cs typeface="+mn-cs"/>
                        </a:rPr>
                        <a:t>Immucor-Werfen</a:t>
                      </a:r>
                      <a:endParaRPr lang="en-US" sz="1400" b="1" kern="1200">
                        <a:solidFill>
                          <a:schemeClr val="tx1"/>
                        </a:solidFill>
                        <a:latin typeface="+mn-lt"/>
                        <a:ea typeface="+mn-ea"/>
                        <a:cs typeface="+mn-cs"/>
                      </a:endParaRPr>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b="0" kern="1200">
                          <a:solidFill>
                            <a:schemeClr val="tx1"/>
                          </a:solidFill>
                          <a:latin typeface="+mn-lt"/>
                          <a:ea typeface="+mn-ea"/>
                          <a:cs typeface="+mn-cs"/>
                        </a:rPr>
                        <a:t>Microplate technology</a:t>
                      </a:r>
                    </a:p>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b="0" kern="1200">
                          <a:solidFill>
                            <a:schemeClr val="tx1"/>
                          </a:solidFill>
                          <a:latin typeface="+mn-lt"/>
                          <a:ea typeface="+mn-ea"/>
                          <a:cs typeface="+mn-cs"/>
                        </a:rPr>
                        <a:t>Barcelona, Spain, 56 years in the market</a:t>
                      </a:r>
                    </a:p>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b="0" kern="1200" err="1">
                          <a:solidFill>
                            <a:schemeClr val="tx1"/>
                          </a:solidFill>
                          <a:latin typeface="+mn-lt"/>
                          <a:ea typeface="+mn-ea"/>
                          <a:cs typeface="+mn-cs"/>
                        </a:rPr>
                        <a:t>Werfen</a:t>
                      </a:r>
                      <a:r>
                        <a:rPr lang="en-US" sz="1400" b="0" kern="1200">
                          <a:solidFill>
                            <a:schemeClr val="tx1"/>
                          </a:solidFill>
                          <a:latin typeface="+mn-lt"/>
                          <a:ea typeface="+mn-ea"/>
                          <a:cs typeface="+mn-cs"/>
                        </a:rPr>
                        <a:t> provides a complete diagnostic portfolio</a:t>
                      </a:r>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6189811"/>
                  </a:ext>
                </a:extLst>
              </a:tr>
              <a:tr h="76807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600"/>
                        </a:spcAft>
                        <a:buClr>
                          <a:srgbClr val="00A651"/>
                        </a:buClr>
                        <a:buSzTx/>
                        <a:buFont typeface="Arial" panose="020B0604020202020204" pitchFamily="34" charset="0"/>
                        <a:buNone/>
                        <a:tabLst/>
                        <a:defRPr/>
                      </a:pPr>
                      <a:r>
                        <a:rPr lang="en-US" sz="1400" b="1" err="1">
                          <a:effectLst/>
                        </a:rPr>
                        <a:t>Quidel</a:t>
                      </a:r>
                      <a:r>
                        <a:rPr lang="en-US" sz="1400" b="1">
                          <a:effectLst/>
                        </a:rPr>
                        <a:t>-Ortho</a:t>
                      </a:r>
                    </a:p>
                  </a:txBody>
                  <a:tcPr marT="91440" marB="91440" anchor="ctr">
                    <a:lnL w="0">
                      <a:noFill/>
                    </a:lnL>
                    <a:lnR w="0">
                      <a:noFill/>
                    </a:lnR>
                    <a:lnT w="6350" cap="flat" cmpd="sng" algn="ctr">
                      <a:solidFill>
                        <a:schemeClr val="bg1">
                          <a:lumMod val="75000"/>
                        </a:schemeClr>
                      </a:solidFill>
                      <a:prstDash val="solid"/>
                      <a:round/>
                      <a:headEnd type="none" w="med" len="med"/>
                      <a:tailEnd type="none" w="med" len="med"/>
                    </a:lnT>
                    <a:lnB w="6350">
                      <a:solidFill>
                        <a:schemeClr val="bg1">
                          <a:lumMod val="75000"/>
                        </a:schemeClr>
                      </a:solidFill>
                    </a:lnB>
                    <a:lnTlToBr w="0">
                      <a:noFill/>
                    </a:lnTlToBr>
                    <a:lnBlToTr w="0">
                      <a:noFill/>
                    </a:lnBlToTr>
                    <a:solidFill>
                      <a:schemeClr val="bg1"/>
                    </a:solidFill>
                  </a:tcPr>
                </a:tc>
                <a:tc>
                  <a:txBody>
                    <a:bodyPr/>
                    <a:lstStyle/>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b="0" kern="1200">
                          <a:solidFill>
                            <a:schemeClr val="tx1"/>
                          </a:solidFill>
                          <a:latin typeface="+mn-lt"/>
                          <a:ea typeface="+mn-ea"/>
                          <a:cs typeface="+mn-cs"/>
                        </a:rPr>
                        <a:t>Column agglutination</a:t>
                      </a:r>
                    </a:p>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b="0" kern="1200">
                          <a:solidFill>
                            <a:schemeClr val="tx1"/>
                          </a:solidFill>
                          <a:latin typeface="+mn-lt"/>
                          <a:ea typeface="+mn-ea"/>
                          <a:cs typeface="+mn-cs"/>
                        </a:rPr>
                        <a:t>Founded in USA, 1939</a:t>
                      </a:r>
                    </a:p>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b="0" kern="1200">
                          <a:solidFill>
                            <a:schemeClr val="tx1"/>
                          </a:solidFill>
                          <a:latin typeface="+mn-lt"/>
                          <a:ea typeface="+mn-ea"/>
                          <a:cs typeface="+mn-cs"/>
                        </a:rPr>
                        <a:t>Global market leaders in IH</a:t>
                      </a:r>
                    </a:p>
                  </a:txBody>
                  <a:tcPr marT="91440" marB="91440" anchor="ctr">
                    <a:lnL w="0">
                      <a:noFill/>
                    </a:lnL>
                    <a:lnR w="0">
                      <a:noFill/>
                    </a:lnR>
                    <a:lnT w="6350" cap="flat" cmpd="sng" algn="ctr">
                      <a:solidFill>
                        <a:schemeClr val="bg1">
                          <a:lumMod val="75000"/>
                        </a:schemeClr>
                      </a:solidFill>
                      <a:prstDash val="solid"/>
                      <a:round/>
                      <a:headEnd type="none" w="med" len="med"/>
                      <a:tailEnd type="none" w="med" len="med"/>
                    </a:lnT>
                    <a:lnB w="6350">
                      <a:solidFill>
                        <a:schemeClr val="bg1">
                          <a:lumMod val="75000"/>
                        </a:schemeClr>
                      </a:solidFill>
                    </a:lnB>
                    <a:lnTlToBr w="0">
                      <a:noFill/>
                    </a:lnTlToBr>
                    <a:lnBlToTr w="0">
                      <a:noFill/>
                    </a:lnBlToTr>
                    <a:solidFill>
                      <a:schemeClr val="bg1"/>
                    </a:solidFill>
                  </a:tcPr>
                </a:tc>
                <a:extLst>
                  <a:ext uri="{0D108BD9-81ED-4DB2-BD59-A6C34878D82A}">
                    <a16:rowId xmlns:a16="http://schemas.microsoft.com/office/drawing/2014/main" val="133490826"/>
                  </a:ext>
                </a:extLst>
              </a:tr>
              <a:tr h="768074">
                <a:tc vMerge="1">
                  <a:txBody>
                    <a:bodyPr/>
                    <a:lstStyle/>
                    <a:p>
                      <a:endParaRPr lang="en-US"/>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
                          <a:srgbClr val="00A651"/>
                        </a:buClr>
                        <a:buSzTx/>
                        <a:buFont typeface="Arial" panose="020B0604020202020204" pitchFamily="34" charset="0"/>
                        <a:buNone/>
                        <a:tabLst/>
                        <a:defRPr/>
                      </a:pPr>
                      <a:r>
                        <a:rPr lang="en-US" sz="1400" b="1" err="1">
                          <a:effectLst/>
                        </a:rPr>
                        <a:t>DiaPro</a:t>
                      </a:r>
                      <a:r>
                        <a:rPr lang="en-US" sz="1400" b="1">
                          <a:effectLst/>
                        </a:rPr>
                        <a:t>/Across</a:t>
                      </a:r>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82880" marR="0" lvl="0" indent="-18288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1400" b="0" kern="1200" noProof="0">
                          <a:solidFill>
                            <a:schemeClr val="tx1"/>
                          </a:solidFill>
                          <a:latin typeface="+mn-lt"/>
                          <a:ea typeface="+mn-ea"/>
                          <a:cs typeface="+mn-cs"/>
                        </a:rPr>
                        <a:t>Gel cards with 8 wells</a:t>
                      </a:r>
                    </a:p>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b="0" kern="1200" noProof="0">
                          <a:solidFill>
                            <a:schemeClr val="tx1"/>
                          </a:solidFill>
                          <a:latin typeface="+mn-lt"/>
                          <a:ea typeface="+mn-ea"/>
                          <a:cs typeface="+mn-cs"/>
                        </a:rPr>
                        <a:t>Turkish manufacturer</a:t>
                      </a:r>
                    </a:p>
                    <a:p>
                      <a:pPr marL="182880" indent="-182880" algn="l" defTabSz="914400" rtl="0" eaLnBrk="1" latinLnBrk="0" hangingPunct="1">
                        <a:lnSpc>
                          <a:spcPct val="100000"/>
                        </a:lnSpc>
                        <a:spcBef>
                          <a:spcPts val="0"/>
                        </a:spcBef>
                        <a:spcAft>
                          <a:spcPts val="0"/>
                        </a:spcAft>
                        <a:buClr>
                          <a:schemeClr val="accent2"/>
                        </a:buClr>
                        <a:buFont typeface="Arial" panose="020B0604020202020204" pitchFamily="34" charset="0"/>
                        <a:buChar char="•"/>
                      </a:pPr>
                      <a:r>
                        <a:rPr lang="en-US" sz="1400" b="0" kern="1200" noProof="0">
                          <a:solidFill>
                            <a:schemeClr val="tx1"/>
                          </a:solidFill>
                          <a:latin typeface="+mn-lt"/>
                          <a:ea typeface="+mn-ea"/>
                          <a:cs typeface="+mn-cs"/>
                        </a:rPr>
                        <a:t>Complete portfolio for diagnostics</a:t>
                      </a:r>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4072978"/>
                  </a:ext>
                </a:extLst>
              </a:tr>
              <a:tr h="76807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600"/>
                        </a:spcAft>
                        <a:buClr>
                          <a:srgbClr val="00A651"/>
                        </a:buClr>
                        <a:buSzTx/>
                        <a:buFont typeface="Arial" panose="020B0604020202020204" pitchFamily="34" charset="0"/>
                        <a:buNone/>
                        <a:tabLst/>
                        <a:defRPr/>
                      </a:pPr>
                      <a:r>
                        <a:rPr lang="en-US" sz="1400" b="1">
                          <a:effectLst/>
                        </a:rPr>
                        <a:t>Tulip Diagnostics</a:t>
                      </a:r>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82880" marR="0" lvl="0" indent="-18288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1400" b="0" kern="1200">
                          <a:solidFill>
                            <a:schemeClr val="tx1"/>
                          </a:solidFill>
                          <a:latin typeface="+mn-lt"/>
                          <a:ea typeface="+mn-ea"/>
                          <a:cs typeface="+mn-cs"/>
                        </a:rPr>
                        <a:t>Column agglutination - 6 wells</a:t>
                      </a:r>
                    </a:p>
                    <a:p>
                      <a:pPr marL="182880" marR="0" lvl="0" indent="-18288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1400" b="0" kern="1200">
                          <a:solidFill>
                            <a:schemeClr val="tx1"/>
                          </a:solidFill>
                          <a:latin typeface="+mn-lt"/>
                          <a:ea typeface="+mn-ea"/>
                          <a:cs typeface="+mn-cs"/>
                        </a:rPr>
                        <a:t>Indian company</a:t>
                      </a:r>
                    </a:p>
                    <a:p>
                      <a:pPr marL="182880" marR="0" lvl="0" indent="-18288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1400" b="0" kern="1200">
                          <a:solidFill>
                            <a:schemeClr val="tx1"/>
                          </a:solidFill>
                          <a:latin typeface="+mn-lt"/>
                          <a:ea typeface="+mn-ea"/>
                          <a:cs typeface="+mn-cs"/>
                        </a:rPr>
                        <a:t>Diagnostics complete portfolio including POC</a:t>
                      </a:r>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2931533"/>
                  </a:ext>
                </a:extLst>
              </a:tr>
              <a:tr h="390745">
                <a:tc vMerge="1">
                  <a:txBody>
                    <a:bodyPr/>
                    <a:lstStyle/>
                    <a:p>
                      <a:endParaRPr lang="en-US"/>
                    </a:p>
                  </a:txBody>
                  <a:tcPr marT="91440" marB="91440" anchor="ctr">
                    <a:lnL w="12700" cmpd="sng">
                      <a:noFill/>
                    </a:lnL>
                    <a:lnR w="12700" cmpd="sng">
                      <a:noFill/>
                    </a:lnR>
                    <a:lnT w="19050" cap="flat" cmpd="sng" algn="ctr">
                      <a:solidFill>
                        <a:srgbClr val="002060"/>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
                          <a:srgbClr val="00A651"/>
                        </a:buClr>
                        <a:buSzTx/>
                        <a:buFont typeface="Arial" panose="020B0604020202020204" pitchFamily="34" charset="0"/>
                        <a:buNone/>
                        <a:tabLst/>
                        <a:defRPr/>
                      </a:pPr>
                      <a:endParaRPr lang="en-US" sz="1100" b="1">
                        <a:effectLst/>
                      </a:endParaRPr>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endParaRPr lang="en-US" sz="1100" b="0" kern="1200">
                        <a:solidFill>
                          <a:schemeClr val="tx1"/>
                        </a:solidFill>
                        <a:latin typeface="+mn-lt"/>
                        <a:ea typeface="+mn-ea"/>
                        <a:cs typeface="+mn-cs"/>
                      </a:endParaRPr>
                    </a:p>
                  </a:txBody>
                  <a:tcPr marT="91440" marB="91440" anchor="ctr">
                    <a:lnL w="12700" cmpd="sng">
                      <a:noFill/>
                    </a:lnL>
                    <a:lnR w="12700" cmpd="sng">
                      <a:noFill/>
                    </a:lnR>
                    <a:lnT w="6350" cap="flat" cmpd="sng" algn="ctr">
                      <a:solidFill>
                        <a:schemeClr val="bg1">
                          <a:lumMod val="75000"/>
                        </a:schemeClr>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1389785"/>
                  </a:ext>
                </a:extLst>
              </a:tr>
            </a:tbl>
          </a:graphicData>
        </a:graphic>
      </p:graphicFrame>
      <p:sp>
        <p:nvSpPr>
          <p:cNvPr id="3" name="Title 2">
            <a:extLst>
              <a:ext uri="{FF2B5EF4-FFF2-40B4-BE49-F238E27FC236}">
                <a16:creationId xmlns:a16="http://schemas.microsoft.com/office/drawing/2014/main" id="{D44D8D79-5EF9-EC00-CA77-9607EF9EED4F}"/>
              </a:ext>
            </a:extLst>
          </p:cNvPr>
          <p:cNvSpPr>
            <a:spLocks noGrp="1"/>
          </p:cNvSpPr>
          <p:nvPr>
            <p:ph type="title"/>
          </p:nvPr>
        </p:nvSpPr>
        <p:spPr>
          <a:xfrm>
            <a:off x="621889" y="145740"/>
            <a:ext cx="11049000" cy="633884"/>
          </a:xfrm>
        </p:spPr>
        <p:txBody>
          <a:bodyPr/>
          <a:lstStyle/>
          <a:p>
            <a:r>
              <a:rPr lang="en-US" sz="3200"/>
              <a:t>Main Suppliers in IH Market</a:t>
            </a:r>
            <a:endParaRPr lang="en-US" sz="3200">
              <a:solidFill>
                <a:schemeClr val="accent2"/>
              </a:solidFill>
            </a:endParaRPr>
          </a:p>
        </p:txBody>
      </p:sp>
      <p:sp>
        <p:nvSpPr>
          <p:cNvPr id="2" name="TextBox 1">
            <a:extLst>
              <a:ext uri="{FF2B5EF4-FFF2-40B4-BE49-F238E27FC236}">
                <a16:creationId xmlns:a16="http://schemas.microsoft.com/office/drawing/2014/main" id="{24452B8F-72AA-1C42-09BF-BBD0F0F93274}"/>
              </a:ext>
            </a:extLst>
          </p:cNvPr>
          <p:cNvSpPr txBox="1"/>
          <p:nvPr/>
        </p:nvSpPr>
        <p:spPr>
          <a:xfrm>
            <a:off x="10272631" y="1248809"/>
            <a:ext cx="1463040" cy="150484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ea typeface="+mn-ea"/>
              <a:cs typeface="+mn-cs"/>
            </a:endParaRPr>
          </a:p>
        </p:txBody>
      </p:sp>
    </p:spTree>
    <p:extLst>
      <p:ext uri="{BB962C8B-B14F-4D97-AF65-F5344CB8AC3E}">
        <p14:creationId xmlns:p14="http://schemas.microsoft.com/office/powerpoint/2010/main" val="378864940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C51E-A93C-2E1A-99FB-771AD17B3A01}"/>
            </a:ext>
          </a:extLst>
        </p:cNvPr>
        <p:cNvGrpSpPr/>
        <p:nvPr/>
      </p:nvGrpSpPr>
      <p:grpSpPr>
        <a:xfrm>
          <a:off x="0" y="0"/>
          <a:ext cx="0" cy="0"/>
          <a:chOff x="0" y="0"/>
          <a:chExt cx="0" cy="0"/>
        </a:xfrm>
      </p:grpSpPr>
      <p:pic>
        <p:nvPicPr>
          <p:cNvPr id="7" name="Picture 6" descr="A blue planet with lights&#10;&#10;Description automatically generated with medium confidence">
            <a:extLst>
              <a:ext uri="{FF2B5EF4-FFF2-40B4-BE49-F238E27FC236}">
                <a16:creationId xmlns:a16="http://schemas.microsoft.com/office/drawing/2014/main" id="{27AF82CD-7E28-093C-8E19-1779B89C66D2}"/>
              </a:ext>
            </a:extLst>
          </p:cNvPr>
          <p:cNvPicPr>
            <a:picLocks noChangeAspect="1"/>
          </p:cNvPicPr>
          <p:nvPr/>
        </p:nvPicPr>
        <p:blipFill>
          <a:blip r:embed="rId2">
            <a:extLst>
              <a:ext uri="{28A0092B-C50C-407E-A947-70E740481C1C}">
                <a14:useLocalDpi xmlns:a14="http://schemas.microsoft.com/office/drawing/2010/main" val="0"/>
              </a:ext>
            </a:extLst>
          </a:blip>
          <a:srcRect t="4658"/>
          <a:stretch/>
        </p:blipFill>
        <p:spPr>
          <a:xfrm>
            <a:off x="0" y="1014885"/>
            <a:ext cx="12192000" cy="5843114"/>
          </a:xfrm>
          <a:prstGeom prst="rect">
            <a:avLst/>
          </a:prstGeom>
        </p:spPr>
      </p:pic>
      <p:sp>
        <p:nvSpPr>
          <p:cNvPr id="2" name="Title 1">
            <a:extLst>
              <a:ext uri="{FF2B5EF4-FFF2-40B4-BE49-F238E27FC236}">
                <a16:creationId xmlns:a16="http://schemas.microsoft.com/office/drawing/2014/main" id="{768FCCB2-440F-F61E-6F61-0E1323E16EDA}"/>
              </a:ext>
            </a:extLst>
          </p:cNvPr>
          <p:cNvSpPr>
            <a:spLocks noGrp="1"/>
          </p:cNvSpPr>
          <p:nvPr>
            <p:ph type="title"/>
          </p:nvPr>
        </p:nvSpPr>
        <p:spPr>
          <a:xfrm>
            <a:off x="571500" y="381001"/>
            <a:ext cx="11049000" cy="633884"/>
          </a:xfrm>
        </p:spPr>
        <p:txBody>
          <a:bodyPr/>
          <a:lstStyle/>
          <a:p>
            <a:r>
              <a:rPr lang="en-US" sz="3600"/>
              <a:t>Geographic Presence of the Suppliers in IH Market</a:t>
            </a:r>
            <a:endParaRPr lang="en-CH" sz="3600"/>
          </a:p>
        </p:txBody>
      </p:sp>
      <p:sp>
        <p:nvSpPr>
          <p:cNvPr id="5" name="TextBox 4">
            <a:extLst>
              <a:ext uri="{FF2B5EF4-FFF2-40B4-BE49-F238E27FC236}">
                <a16:creationId xmlns:a16="http://schemas.microsoft.com/office/drawing/2014/main" id="{0A25C3D4-0350-70D9-7F30-DC63E640AE64}"/>
              </a:ext>
            </a:extLst>
          </p:cNvPr>
          <p:cNvSpPr txBox="1"/>
          <p:nvPr/>
        </p:nvSpPr>
        <p:spPr>
          <a:xfrm>
            <a:off x="228599" y="3057525"/>
            <a:ext cx="5705475" cy="914400"/>
          </a:xfrm>
          <a:prstGeom prst="rect">
            <a:avLst/>
          </a:prstGeom>
        </p:spPr>
        <p:txBody>
          <a:bodyPr vert="horz" wrap="none" lIns="91440" tIns="45720" rIns="91440" bIns="45720" rtlCol="0" anchor="t">
            <a:normAutofit/>
          </a:bodyPr>
          <a:lstStyle/>
          <a:p>
            <a:endParaRPr lang="en-US"/>
          </a:p>
        </p:txBody>
      </p:sp>
      <p:sp>
        <p:nvSpPr>
          <p:cNvPr id="8" name="TextBox 7">
            <a:extLst>
              <a:ext uri="{FF2B5EF4-FFF2-40B4-BE49-F238E27FC236}">
                <a16:creationId xmlns:a16="http://schemas.microsoft.com/office/drawing/2014/main" id="{D99CAB26-D5EB-944D-34AF-3027CE50B2FA}"/>
              </a:ext>
            </a:extLst>
          </p:cNvPr>
          <p:cNvSpPr txBox="1"/>
          <p:nvPr/>
        </p:nvSpPr>
        <p:spPr>
          <a:xfrm>
            <a:off x="1141067" y="1185862"/>
            <a:ext cx="9586013" cy="914400"/>
          </a:xfrm>
          <a:prstGeom prst="rect">
            <a:avLst/>
          </a:prstGeom>
        </p:spPr>
        <p:txBody>
          <a:bodyPr vert="horz" wrap="none" lIns="91440" tIns="45720" rIns="91440" bIns="45720" rtlCol="0" anchor="t">
            <a:normAutofit/>
          </a:bodyPr>
          <a:lstStyle/>
          <a:p>
            <a:pPr algn="ctr"/>
            <a:r>
              <a:rPr lang="en-US" sz="32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The main suppliers are present all over the world</a:t>
            </a:r>
          </a:p>
          <a:p>
            <a:endParaRPr lang="en-US"/>
          </a:p>
          <a:p>
            <a:endParaRPr lang="en-CH"/>
          </a:p>
        </p:txBody>
      </p:sp>
      <p:pic>
        <p:nvPicPr>
          <p:cNvPr id="3" name="Picture 2" descr="A green and white sign with white letters&#10;&#10;Description automatically generated">
            <a:extLst>
              <a:ext uri="{FF2B5EF4-FFF2-40B4-BE49-F238E27FC236}">
                <a16:creationId xmlns:a16="http://schemas.microsoft.com/office/drawing/2014/main" id="{0F56FC0F-75DD-E0AA-8DA7-89C88E82F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Tree>
    <p:extLst>
      <p:ext uri="{BB962C8B-B14F-4D97-AF65-F5344CB8AC3E}">
        <p14:creationId xmlns:p14="http://schemas.microsoft.com/office/powerpoint/2010/main" val="34288463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417E-F461-F7D4-C8D5-D4884D3CCB90}"/>
              </a:ext>
            </a:extLst>
          </p:cNvPr>
          <p:cNvSpPr>
            <a:spLocks noGrp="1"/>
          </p:cNvSpPr>
          <p:nvPr>
            <p:ph type="title"/>
          </p:nvPr>
        </p:nvSpPr>
        <p:spPr>
          <a:xfrm>
            <a:off x="571500" y="381001"/>
            <a:ext cx="11049000" cy="633884"/>
          </a:xfrm>
        </p:spPr>
        <p:txBody>
          <a:bodyPr/>
          <a:lstStyle/>
          <a:p>
            <a:r>
              <a:rPr lang="en-US" sz="4000"/>
              <a:t>Main Suppliers in IH Market</a:t>
            </a:r>
            <a:endParaRPr lang="en-CH"/>
          </a:p>
        </p:txBody>
      </p:sp>
      <p:sp>
        <p:nvSpPr>
          <p:cNvPr id="3" name="Rectangle 2">
            <a:extLst>
              <a:ext uri="{FF2B5EF4-FFF2-40B4-BE49-F238E27FC236}">
                <a16:creationId xmlns:a16="http://schemas.microsoft.com/office/drawing/2014/main" id="{677C1B45-DE04-7FD3-26F4-23C0EF905A44}"/>
              </a:ext>
            </a:extLst>
          </p:cNvPr>
          <p:cNvSpPr/>
          <p:nvPr/>
        </p:nvSpPr>
        <p:spPr>
          <a:xfrm>
            <a:off x="4911169" y="4960882"/>
            <a:ext cx="1807779" cy="2054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High throughput</a:t>
            </a:r>
            <a:endParaRPr lang="en-CH" sz="1200" b="1">
              <a:solidFill>
                <a:schemeClr val="tx1"/>
              </a:solidFill>
            </a:endParaRPr>
          </a:p>
        </p:txBody>
      </p:sp>
      <p:graphicFrame>
        <p:nvGraphicFramePr>
          <p:cNvPr id="6" name="Table 5">
            <a:extLst>
              <a:ext uri="{FF2B5EF4-FFF2-40B4-BE49-F238E27FC236}">
                <a16:creationId xmlns:a16="http://schemas.microsoft.com/office/drawing/2014/main" id="{D941353A-BCF7-6788-C8AD-AB91072D4F84}"/>
              </a:ext>
            </a:extLst>
          </p:cNvPr>
          <p:cNvGraphicFramePr>
            <a:graphicFrameLocks noGrp="1"/>
          </p:cNvGraphicFramePr>
          <p:nvPr>
            <p:extLst>
              <p:ext uri="{D42A27DB-BD31-4B8C-83A1-F6EECF244321}">
                <p14:modId xmlns:p14="http://schemas.microsoft.com/office/powerpoint/2010/main" val="3296980755"/>
              </p:ext>
            </p:extLst>
          </p:nvPr>
        </p:nvGraphicFramePr>
        <p:xfrm>
          <a:off x="571499" y="1201420"/>
          <a:ext cx="11185072" cy="4815840"/>
        </p:xfrm>
        <a:graphic>
          <a:graphicData uri="http://schemas.openxmlformats.org/drawingml/2006/table">
            <a:tbl>
              <a:tblPr firstRow="1" bandRow="1">
                <a:tableStyleId>{7DF18680-E054-41AD-8BC1-D1AEF772440D}</a:tableStyleId>
              </a:tblPr>
              <a:tblGrid>
                <a:gridCol w="1870250">
                  <a:extLst>
                    <a:ext uri="{9D8B030D-6E8A-4147-A177-3AD203B41FA5}">
                      <a16:colId xmlns:a16="http://schemas.microsoft.com/office/drawing/2014/main" val="1477758696"/>
                    </a:ext>
                  </a:extLst>
                </a:gridCol>
                <a:gridCol w="753627">
                  <a:extLst>
                    <a:ext uri="{9D8B030D-6E8A-4147-A177-3AD203B41FA5}">
                      <a16:colId xmlns:a16="http://schemas.microsoft.com/office/drawing/2014/main" val="1729006108"/>
                    </a:ext>
                  </a:extLst>
                </a:gridCol>
                <a:gridCol w="1647929">
                  <a:extLst>
                    <a:ext uri="{9D8B030D-6E8A-4147-A177-3AD203B41FA5}">
                      <a16:colId xmlns:a16="http://schemas.microsoft.com/office/drawing/2014/main" val="2710418933"/>
                    </a:ext>
                  </a:extLst>
                </a:gridCol>
                <a:gridCol w="4923693">
                  <a:extLst>
                    <a:ext uri="{9D8B030D-6E8A-4147-A177-3AD203B41FA5}">
                      <a16:colId xmlns:a16="http://schemas.microsoft.com/office/drawing/2014/main" val="2071272397"/>
                    </a:ext>
                  </a:extLst>
                </a:gridCol>
                <a:gridCol w="1989573">
                  <a:extLst>
                    <a:ext uri="{9D8B030D-6E8A-4147-A177-3AD203B41FA5}">
                      <a16:colId xmlns:a16="http://schemas.microsoft.com/office/drawing/2014/main" val="1790069302"/>
                    </a:ext>
                  </a:extLst>
                </a:gridCol>
              </a:tblGrid>
              <a:tr h="0">
                <a:tc>
                  <a:txBody>
                    <a:bodyPr/>
                    <a:lstStyle/>
                    <a:p>
                      <a:r>
                        <a:rPr lang="en-CH" sz="14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Supplier</a:t>
                      </a:r>
                    </a:p>
                  </a:txBody>
                  <a:tcPr/>
                </a:tc>
                <a:tc>
                  <a:txBody>
                    <a:bodyPr/>
                    <a:lstStyle/>
                    <a:p>
                      <a:pPr algn="ctr"/>
                      <a:r>
                        <a:rPr lang="en-CH" sz="14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Users </a:t>
                      </a:r>
                    </a:p>
                    <a:p>
                      <a:pPr algn="ctr"/>
                      <a:r>
                        <a:rPr lang="en-CH" sz="14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a:t>
                      </a:r>
                    </a:p>
                  </a:txBody>
                  <a:tcPr/>
                </a:tc>
                <a:tc>
                  <a:txBody>
                    <a:bodyPr/>
                    <a:lstStyle/>
                    <a:p>
                      <a:pPr algn="ctr"/>
                      <a:r>
                        <a:rPr lang="en-CH" sz="14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Average Score</a:t>
                      </a:r>
                      <a:br>
                        <a:rPr lang="en-CH" sz="14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rPr>
                      </a:br>
                      <a:r>
                        <a:rPr lang="en-CH" sz="1200" b="0" i="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rPr>
                        <a:t>(1 = Low / 10 = High)</a:t>
                      </a:r>
                    </a:p>
                  </a:txBody>
                  <a:tcPr/>
                </a:tc>
                <a:tc>
                  <a:txBody>
                    <a:bodyPr/>
                    <a:lstStyle/>
                    <a:p>
                      <a:pPr algn="l"/>
                      <a:r>
                        <a:rPr lang="en-CH" sz="14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Main Pros</a:t>
                      </a:r>
                    </a:p>
                  </a:txBody>
                  <a:tcPr/>
                </a:tc>
                <a:tc>
                  <a:txBody>
                    <a:bodyPr/>
                    <a:lstStyle/>
                    <a:p>
                      <a:pPr algn="l"/>
                      <a:r>
                        <a:rPr lang="en-CH" sz="14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Main Cons</a:t>
                      </a:r>
                    </a:p>
                  </a:txBody>
                  <a:tcPr/>
                </a:tc>
                <a:extLst>
                  <a:ext uri="{0D108BD9-81ED-4DB2-BD59-A6C34878D82A}">
                    <a16:rowId xmlns:a16="http://schemas.microsoft.com/office/drawing/2014/main" val="402629798"/>
                  </a:ext>
                </a:extLst>
              </a:tr>
              <a:tr h="370840">
                <a:tc>
                  <a:txBody>
                    <a:bodyPr/>
                    <a:lstStyle/>
                    <a:p>
                      <a:endParaRPr lang="en-CH" sz="1800" b="1" i="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tc>
                <a:tc>
                  <a:txBody>
                    <a:bodyPr/>
                    <a:lstStyle/>
                    <a:p>
                      <a:pPr algn="ctr"/>
                      <a:r>
                        <a:rPr lang="en-CH" sz="1200" b="0" i="0">
                          <a:latin typeface="Helvetica Neue Light" panose="02000403000000020004" pitchFamily="2" charset="0"/>
                          <a:ea typeface="Helvetica Neue Light" panose="02000403000000020004" pitchFamily="2" charset="0"/>
                        </a:rPr>
                        <a:t>8</a:t>
                      </a:r>
                    </a:p>
                  </a:txBody>
                  <a:tcPr/>
                </a:tc>
                <a:tc>
                  <a:txBody>
                    <a:bodyPr/>
                    <a:lstStyle/>
                    <a:p>
                      <a:pPr algn="ctr"/>
                      <a:r>
                        <a:rPr lang="en-CH" sz="1200" b="0" i="0">
                          <a:latin typeface="Helvetica Neue Light" panose="02000403000000020004" pitchFamily="2" charset="0"/>
                          <a:ea typeface="Helvetica Neue Light" panose="02000403000000020004" pitchFamily="2" charset="0"/>
                        </a:rPr>
                        <a:t>7.8</a:t>
                      </a:r>
                    </a:p>
                  </a:txBody>
                  <a:tcPr/>
                </a:tc>
                <a:tc>
                  <a:txBody>
                    <a:bodyPr/>
                    <a:lstStyle/>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Good performance</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Improved efficiency</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Robust</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Reliable and straightforward, well-received by staff</a:t>
                      </a:r>
                    </a:p>
                  </a:txBody>
                  <a:tcPr/>
                </a:tc>
                <a:tc>
                  <a:txBody>
                    <a:bodyPr/>
                    <a:lstStyle/>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Lacks full customization</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TAT</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Compactness</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Occasional breakdowns</a:t>
                      </a:r>
                    </a:p>
                  </a:txBody>
                  <a:tcPr/>
                </a:tc>
                <a:extLst>
                  <a:ext uri="{0D108BD9-81ED-4DB2-BD59-A6C34878D82A}">
                    <a16:rowId xmlns:a16="http://schemas.microsoft.com/office/drawing/2014/main" val="798680104"/>
                  </a:ext>
                </a:extLst>
              </a:tr>
              <a:tr h="370840">
                <a:tc>
                  <a:txBody>
                    <a:bodyPr/>
                    <a:lstStyle/>
                    <a:p>
                      <a:endParaRPr lang="en-CH" sz="1800" b="1" i="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tc>
                <a:tc>
                  <a:txBody>
                    <a:bodyPr/>
                    <a:lstStyle/>
                    <a:p>
                      <a:pPr algn="ctr"/>
                      <a:r>
                        <a:rPr lang="en-CH" sz="1200" b="0" i="0">
                          <a:latin typeface="Helvetica Neue Light" panose="02000403000000020004" pitchFamily="2" charset="0"/>
                          <a:ea typeface="Helvetica Neue Light" panose="02000403000000020004" pitchFamily="2" charset="0"/>
                        </a:rPr>
                        <a:t>10</a:t>
                      </a:r>
                    </a:p>
                  </a:txBody>
                  <a:tcPr/>
                </a:tc>
                <a:tc>
                  <a:txBody>
                    <a:bodyPr/>
                    <a:lstStyle/>
                    <a:p>
                      <a:pPr algn="ctr"/>
                      <a:r>
                        <a:rPr lang="en-CH" sz="1200" b="0" i="0">
                          <a:latin typeface="Helvetica Neue Light" panose="02000403000000020004" pitchFamily="2" charset="0"/>
                          <a:ea typeface="Helvetica Neue Light" panose="02000403000000020004" pitchFamily="2" charset="0"/>
                        </a:rPr>
                        <a:t>7.9</a:t>
                      </a:r>
                    </a:p>
                  </a:txBody>
                  <a:tcPr/>
                </a:tc>
                <a:tc>
                  <a:txBody>
                    <a:bodyPr/>
                    <a:lstStyle/>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Reliable, familiar to staff</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Lots of suplliers in UK, easy to maintain, quick support for suppliers</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Easier to use</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Automation and functionality</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Robust</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H" sz="1200" b="0" i="0">
                          <a:latin typeface="Helvetica Neue Light" panose="02000403000000020004" pitchFamily="2" charset="0"/>
                          <a:ea typeface="Helvetica Neue Light" panose="02000403000000020004" pitchFamily="2" charset="0"/>
                        </a:rPr>
                        <a:t>Occasional breakdowns</a:t>
                      </a:r>
                    </a:p>
                  </a:txBody>
                  <a:tcPr/>
                </a:tc>
                <a:extLst>
                  <a:ext uri="{0D108BD9-81ED-4DB2-BD59-A6C34878D82A}">
                    <a16:rowId xmlns:a16="http://schemas.microsoft.com/office/drawing/2014/main" val="206234701"/>
                  </a:ext>
                </a:extLst>
              </a:tr>
              <a:tr h="370840">
                <a:tc>
                  <a:txBody>
                    <a:bodyPr/>
                    <a:lstStyle/>
                    <a:p>
                      <a:endParaRPr lang="en-CH" sz="1800" b="1" i="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tc>
                <a:tc>
                  <a:txBody>
                    <a:bodyPr/>
                    <a:lstStyle/>
                    <a:p>
                      <a:pPr algn="ctr"/>
                      <a:r>
                        <a:rPr lang="en-CH" sz="1200" b="0" i="0">
                          <a:latin typeface="Helvetica Neue Light" panose="02000403000000020004" pitchFamily="2" charset="0"/>
                          <a:ea typeface="Helvetica Neue Light" panose="02000403000000020004" pitchFamily="2" charset="0"/>
                        </a:rPr>
                        <a:t>8</a:t>
                      </a:r>
                    </a:p>
                  </a:txBody>
                  <a:tcPr/>
                </a:tc>
                <a:tc>
                  <a:txBody>
                    <a:bodyPr/>
                    <a:lstStyle/>
                    <a:p>
                      <a:pPr algn="ctr"/>
                      <a:r>
                        <a:rPr lang="en-CH" sz="1200" b="0" i="0">
                          <a:latin typeface="Helvetica Neue Light" panose="02000403000000020004" pitchFamily="2" charset="0"/>
                          <a:ea typeface="Helvetica Neue Light" panose="02000403000000020004" pitchFamily="2" charset="0"/>
                        </a:rPr>
                        <a:t>8.6</a:t>
                      </a:r>
                    </a:p>
                  </a:txBody>
                  <a:tcPr/>
                </a:tc>
                <a:tc>
                  <a:txBody>
                    <a:bodyPr/>
                    <a:lstStyle/>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Reliable</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User friendly</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Good support</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Minimize errors and standardize testing</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Sensitivity, speed, the spectrum of tests</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Fast TAT</a:t>
                      </a:r>
                    </a:p>
                    <a:p>
                      <a:pPr marL="171450" indent="-171450">
                        <a:buFont typeface="Courier New" panose="02070309020205020404" pitchFamily="49" charset="0"/>
                        <a:buChar char="o"/>
                      </a:pPr>
                      <a:r>
                        <a:rPr lang="en-CH" sz="1200" b="1" i="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High throughput</a:t>
                      </a:r>
                    </a:p>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Precise</a:t>
                      </a:r>
                    </a:p>
                  </a:txBody>
                  <a:tcPr/>
                </a:tc>
                <a:tc>
                  <a:txBody>
                    <a:bodyPr/>
                    <a:lstStyle/>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Better TAT is needed</a:t>
                      </a:r>
                    </a:p>
                  </a:txBody>
                  <a:tcPr/>
                </a:tc>
                <a:extLst>
                  <a:ext uri="{0D108BD9-81ED-4DB2-BD59-A6C34878D82A}">
                    <a16:rowId xmlns:a16="http://schemas.microsoft.com/office/drawing/2014/main" val="2532602784"/>
                  </a:ext>
                </a:extLst>
              </a:tr>
              <a:tr h="370840">
                <a:tc>
                  <a:txBody>
                    <a:bodyPr/>
                    <a:lstStyle/>
                    <a:p>
                      <a:endParaRPr lang="en-CH" sz="1800" b="1"/>
                    </a:p>
                    <a:p>
                      <a:endParaRPr lang="en-CH" sz="1800" b="1"/>
                    </a:p>
                    <a:p>
                      <a:endParaRPr lang="en-CH" sz="1800" b="1" i="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tc>
                <a:tc>
                  <a:txBody>
                    <a:bodyPr/>
                    <a:lstStyle/>
                    <a:p>
                      <a:pPr algn="ctr"/>
                      <a:r>
                        <a:rPr lang="en-CH" sz="1200" b="0" i="0">
                          <a:latin typeface="Helvetica Neue Light" panose="02000403000000020004" pitchFamily="2" charset="0"/>
                          <a:ea typeface="Helvetica Neue Light" panose="02000403000000020004" pitchFamily="2" charset="0"/>
                        </a:rPr>
                        <a:t>3</a:t>
                      </a:r>
                    </a:p>
                  </a:txBody>
                  <a:tcPr/>
                </a:tc>
                <a:tc>
                  <a:txBody>
                    <a:bodyPr/>
                    <a:lstStyle/>
                    <a:p>
                      <a:pPr algn="ctr"/>
                      <a:r>
                        <a:rPr lang="en-CH" sz="1200" b="0" i="0">
                          <a:latin typeface="Helvetica Neue Light" panose="02000403000000020004" pitchFamily="2" charset="0"/>
                          <a:ea typeface="Helvetica Neue Light" panose="02000403000000020004" pitchFamily="2" charset="0"/>
                        </a:rPr>
                        <a:t>8</a:t>
                      </a:r>
                    </a:p>
                  </a:txBody>
                  <a:tcPr/>
                </a:tc>
                <a:tc>
                  <a:txBody>
                    <a:bodyPr/>
                    <a:lstStyle/>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Easy of use</a:t>
                      </a:r>
                    </a:p>
                  </a:txBody>
                  <a:tcPr/>
                </a:tc>
                <a:tc>
                  <a:txBody>
                    <a:bodyPr/>
                    <a:lstStyle/>
                    <a:p>
                      <a:pPr marL="171450" indent="-171450">
                        <a:buFont typeface="Courier New" panose="02070309020205020404" pitchFamily="49" charset="0"/>
                        <a:buChar char="o"/>
                      </a:pPr>
                      <a:r>
                        <a:rPr lang="en-CH" sz="1200" b="0" i="0">
                          <a:latin typeface="Helvetica Neue Light" panose="02000403000000020004" pitchFamily="2" charset="0"/>
                          <a:ea typeface="Helvetica Neue Light" panose="02000403000000020004" pitchFamily="2" charset="0"/>
                        </a:rPr>
                        <a:t>Bad quality plastic</a:t>
                      </a:r>
                    </a:p>
                  </a:txBody>
                  <a:tcPr/>
                </a:tc>
                <a:extLst>
                  <a:ext uri="{0D108BD9-81ED-4DB2-BD59-A6C34878D82A}">
                    <a16:rowId xmlns:a16="http://schemas.microsoft.com/office/drawing/2014/main" val="3560728244"/>
                  </a:ext>
                </a:extLst>
              </a:tr>
            </a:tbl>
          </a:graphicData>
        </a:graphic>
      </p:graphicFrame>
      <p:sp>
        <p:nvSpPr>
          <p:cNvPr id="7" name="TextBox 6">
            <a:extLst>
              <a:ext uri="{FF2B5EF4-FFF2-40B4-BE49-F238E27FC236}">
                <a16:creationId xmlns:a16="http://schemas.microsoft.com/office/drawing/2014/main" id="{B4A04705-2B2C-7D51-CDC9-4AD44138B22A}"/>
              </a:ext>
            </a:extLst>
          </p:cNvPr>
          <p:cNvSpPr txBox="1"/>
          <p:nvPr/>
        </p:nvSpPr>
        <p:spPr>
          <a:xfrm>
            <a:off x="571499" y="6169688"/>
            <a:ext cx="11185072" cy="291402"/>
          </a:xfrm>
          <a:prstGeom prst="rect">
            <a:avLst/>
          </a:prstGeom>
        </p:spPr>
        <p:txBody>
          <a:bodyPr vert="horz" wrap="square" lIns="91440" tIns="45720" rIns="91440" bIns="45720" rtlCol="0" anchor="t">
            <a:normAutofit/>
          </a:bodyPr>
          <a:lstStyle/>
          <a:p>
            <a:pPr algn="ctr"/>
            <a:r>
              <a:rPr lang="en-CH" sz="1200">
                <a:latin typeface="Helvetica Neue Light" panose="02000403000000020004" pitchFamily="2" charset="0"/>
                <a:ea typeface="Helvetica Neue Light" panose="02000403000000020004" pitchFamily="2" charset="0"/>
              </a:rPr>
              <a:t>Bio-Rad – IHLabBehavior – Qual report – September 2024 - Confidential</a:t>
            </a:r>
          </a:p>
        </p:txBody>
      </p:sp>
      <p:pic>
        <p:nvPicPr>
          <p:cNvPr id="8" name="Picture 7" descr="A blue text on a black background&#10;&#10;Description automatically generated">
            <a:extLst>
              <a:ext uri="{FF2B5EF4-FFF2-40B4-BE49-F238E27FC236}">
                <a16:creationId xmlns:a16="http://schemas.microsoft.com/office/drawing/2014/main" id="{E2BEEFAC-C5BE-4553-BED6-49834AF8B937}"/>
              </a:ext>
            </a:extLst>
          </p:cNvPr>
          <p:cNvPicPr>
            <a:picLocks noChangeAspect="1"/>
          </p:cNvPicPr>
          <p:nvPr/>
        </p:nvPicPr>
        <p:blipFill>
          <a:blip r:embed="rId2">
            <a:extLst>
              <a:ext uri="{28A0092B-C50C-407E-A947-70E740481C1C}">
                <a14:useLocalDpi xmlns:a14="http://schemas.microsoft.com/office/drawing/2010/main" val="0"/>
              </a:ext>
            </a:extLst>
          </a:blip>
          <a:srcRect l="8328" t="30238" r="7796" b="33595"/>
          <a:stretch/>
        </p:blipFill>
        <p:spPr>
          <a:xfrm>
            <a:off x="606041" y="1753768"/>
            <a:ext cx="1277398" cy="367203"/>
          </a:xfrm>
          <a:prstGeom prst="rect">
            <a:avLst/>
          </a:prstGeom>
        </p:spPr>
      </p:pic>
      <p:pic>
        <p:nvPicPr>
          <p:cNvPr id="9" name="Picture 8" descr="A green and white sign with white letters&#10;&#10;Description automatically generated">
            <a:extLst>
              <a:ext uri="{FF2B5EF4-FFF2-40B4-BE49-F238E27FC236}">
                <a16:creationId xmlns:a16="http://schemas.microsoft.com/office/drawing/2014/main" id="{1ABEFB22-F914-FE92-6A5B-1816ECD0F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637" y="2690759"/>
            <a:ext cx="1277398" cy="323848"/>
          </a:xfrm>
          <a:prstGeom prst="rect">
            <a:avLst/>
          </a:prstGeom>
        </p:spPr>
      </p:pic>
      <p:pic>
        <p:nvPicPr>
          <p:cNvPr id="10" name="Picture 9" descr="A purple letters on a black background&#10;&#10;Description automatically generated">
            <a:extLst>
              <a:ext uri="{FF2B5EF4-FFF2-40B4-BE49-F238E27FC236}">
                <a16:creationId xmlns:a16="http://schemas.microsoft.com/office/drawing/2014/main" id="{1D7602C0-16D4-ACDB-C8D8-F4F477134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85" y="3609340"/>
            <a:ext cx="1769753" cy="211009"/>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327626B7-0515-47D9-BD7D-D57CEE559BBC}"/>
              </a:ext>
            </a:extLst>
          </p:cNvPr>
          <p:cNvPicPr>
            <a:picLocks noChangeAspect="1"/>
          </p:cNvPicPr>
          <p:nvPr/>
        </p:nvPicPr>
        <p:blipFill>
          <a:blip r:embed="rId5">
            <a:extLst>
              <a:ext uri="{28A0092B-C50C-407E-A947-70E740481C1C}">
                <a14:useLocalDpi xmlns:a14="http://schemas.microsoft.com/office/drawing/2010/main" val="0"/>
              </a:ext>
            </a:extLst>
          </a:blip>
          <a:srcRect l="4682" t="10627" r="39616" b="67354"/>
          <a:stretch/>
        </p:blipFill>
        <p:spPr>
          <a:xfrm>
            <a:off x="686637" y="5579036"/>
            <a:ext cx="1054002" cy="225213"/>
          </a:xfrm>
          <a:prstGeom prst="rect">
            <a:avLst/>
          </a:prstGeom>
        </p:spPr>
      </p:pic>
      <p:pic>
        <p:nvPicPr>
          <p:cNvPr id="12" name="Picture 11" descr="A black background with blue text&#10;&#10;Description automatically generated">
            <a:extLst>
              <a:ext uri="{FF2B5EF4-FFF2-40B4-BE49-F238E27FC236}">
                <a16:creationId xmlns:a16="http://schemas.microsoft.com/office/drawing/2014/main" id="{C5E64F25-429A-9312-1FE8-4B6389F5BE2B}"/>
              </a:ext>
            </a:extLst>
          </p:cNvPr>
          <p:cNvPicPr>
            <a:picLocks noChangeAspect="1"/>
          </p:cNvPicPr>
          <p:nvPr/>
        </p:nvPicPr>
        <p:blipFill>
          <a:blip r:embed="rId5">
            <a:extLst>
              <a:ext uri="{28A0092B-C50C-407E-A947-70E740481C1C}">
                <a14:useLocalDpi xmlns:a14="http://schemas.microsoft.com/office/drawing/2010/main" val="0"/>
              </a:ext>
            </a:extLst>
          </a:blip>
          <a:srcRect l="31332" t="64107" r="1801" b="3826"/>
          <a:stretch/>
        </p:blipFill>
        <p:spPr>
          <a:xfrm>
            <a:off x="686637" y="5206553"/>
            <a:ext cx="1373758" cy="356112"/>
          </a:xfrm>
          <a:prstGeom prst="rect">
            <a:avLst/>
          </a:prstGeom>
        </p:spPr>
      </p:pic>
      <p:pic>
        <p:nvPicPr>
          <p:cNvPr id="5" name="Picture 4">
            <a:extLst>
              <a:ext uri="{FF2B5EF4-FFF2-40B4-BE49-F238E27FC236}">
                <a16:creationId xmlns:a16="http://schemas.microsoft.com/office/drawing/2014/main" id="{DB8DA918-1F09-2C78-8207-F17A2130E16B}"/>
              </a:ext>
            </a:extLst>
          </p:cNvPr>
          <p:cNvPicPr>
            <a:picLocks noChangeAspect="1"/>
          </p:cNvPicPr>
          <p:nvPr/>
        </p:nvPicPr>
        <p:blipFill>
          <a:blip r:embed="rId6"/>
          <a:stretch>
            <a:fillRect/>
          </a:stretch>
        </p:blipFill>
        <p:spPr>
          <a:xfrm>
            <a:off x="7155416" y="2907932"/>
            <a:ext cx="3584028" cy="4105900"/>
          </a:xfrm>
          <a:prstGeom prst="rect">
            <a:avLst/>
          </a:prstGeom>
        </p:spPr>
      </p:pic>
      <p:pic>
        <p:nvPicPr>
          <p:cNvPr id="4" name="Picture 3" descr="A yellow sign with black text&#10;&#10;Description automatically generated">
            <a:extLst>
              <a:ext uri="{FF2B5EF4-FFF2-40B4-BE49-F238E27FC236}">
                <a16:creationId xmlns:a16="http://schemas.microsoft.com/office/drawing/2014/main" id="{B18EEF30-E955-B847-502C-71107F171199}"/>
              </a:ext>
            </a:extLst>
          </p:cNvPr>
          <p:cNvPicPr>
            <a:picLocks noChangeAspect="1"/>
          </p:cNvPicPr>
          <p:nvPr/>
        </p:nvPicPr>
        <p:blipFill>
          <a:blip r:embed="rId7"/>
          <a:stretch>
            <a:fillRect/>
          </a:stretch>
        </p:blipFill>
        <p:spPr>
          <a:xfrm>
            <a:off x="2063461" y="4736523"/>
            <a:ext cx="1657350" cy="1905000"/>
          </a:xfrm>
          <a:prstGeom prst="rect">
            <a:avLst/>
          </a:prstGeom>
        </p:spPr>
      </p:pic>
    </p:spTree>
    <p:extLst>
      <p:ext uri="{BB962C8B-B14F-4D97-AF65-F5344CB8AC3E}">
        <p14:creationId xmlns:p14="http://schemas.microsoft.com/office/powerpoint/2010/main" val="1528185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FB20-5E40-C295-F026-69978797914F}"/>
              </a:ext>
            </a:extLst>
          </p:cNvPr>
          <p:cNvSpPr>
            <a:spLocks noGrp="1"/>
          </p:cNvSpPr>
          <p:nvPr>
            <p:ph type="title"/>
          </p:nvPr>
        </p:nvSpPr>
        <p:spPr>
          <a:xfrm>
            <a:off x="571500" y="381001"/>
            <a:ext cx="11049000" cy="633884"/>
          </a:xfrm>
        </p:spPr>
        <p:txBody>
          <a:bodyPr/>
          <a:lstStyle/>
          <a:p>
            <a:r>
              <a:rPr lang="en-US" sz="4000" b="1"/>
              <a:t>Main Suppliers in IH Market</a:t>
            </a:r>
            <a:endParaRPr lang="en-CH" b="1"/>
          </a:p>
        </p:txBody>
      </p:sp>
      <p:pic>
        <p:nvPicPr>
          <p:cNvPr id="4" name="Picture 3">
            <a:extLst>
              <a:ext uri="{FF2B5EF4-FFF2-40B4-BE49-F238E27FC236}">
                <a16:creationId xmlns:a16="http://schemas.microsoft.com/office/drawing/2014/main" id="{689D4ED9-E2A7-AB5B-B589-B56D67CC7960}"/>
              </a:ext>
            </a:extLst>
          </p:cNvPr>
          <p:cNvPicPr>
            <a:picLocks noChangeAspect="1"/>
          </p:cNvPicPr>
          <p:nvPr/>
        </p:nvPicPr>
        <p:blipFill>
          <a:blip r:embed="rId2"/>
          <a:stretch>
            <a:fillRect/>
          </a:stretch>
        </p:blipFill>
        <p:spPr>
          <a:xfrm>
            <a:off x="2575954" y="1728450"/>
            <a:ext cx="9440592" cy="1228896"/>
          </a:xfrm>
          <a:prstGeom prst="rect">
            <a:avLst/>
          </a:prstGeom>
        </p:spPr>
      </p:pic>
      <p:pic>
        <p:nvPicPr>
          <p:cNvPr id="6" name="Picture 5">
            <a:extLst>
              <a:ext uri="{FF2B5EF4-FFF2-40B4-BE49-F238E27FC236}">
                <a16:creationId xmlns:a16="http://schemas.microsoft.com/office/drawing/2014/main" id="{C6C69CA1-BC84-8E54-9B82-DD8920478A7F}"/>
              </a:ext>
            </a:extLst>
          </p:cNvPr>
          <p:cNvPicPr>
            <a:picLocks noChangeAspect="1"/>
          </p:cNvPicPr>
          <p:nvPr/>
        </p:nvPicPr>
        <p:blipFill>
          <a:blip r:embed="rId3"/>
          <a:stretch>
            <a:fillRect/>
          </a:stretch>
        </p:blipFill>
        <p:spPr>
          <a:xfrm>
            <a:off x="737925" y="1728450"/>
            <a:ext cx="1381318" cy="1286054"/>
          </a:xfrm>
          <a:prstGeom prst="rect">
            <a:avLst/>
          </a:prstGeom>
        </p:spPr>
      </p:pic>
      <p:pic>
        <p:nvPicPr>
          <p:cNvPr id="8" name="Picture 7">
            <a:extLst>
              <a:ext uri="{FF2B5EF4-FFF2-40B4-BE49-F238E27FC236}">
                <a16:creationId xmlns:a16="http://schemas.microsoft.com/office/drawing/2014/main" id="{867F0DEC-B942-F8D1-BE1D-8FCD0B4D0DBD}"/>
              </a:ext>
            </a:extLst>
          </p:cNvPr>
          <p:cNvPicPr>
            <a:picLocks noChangeAspect="1"/>
          </p:cNvPicPr>
          <p:nvPr/>
        </p:nvPicPr>
        <p:blipFill>
          <a:blip r:embed="rId4"/>
          <a:stretch>
            <a:fillRect/>
          </a:stretch>
        </p:blipFill>
        <p:spPr>
          <a:xfrm>
            <a:off x="785557" y="3429000"/>
            <a:ext cx="1286054" cy="1257475"/>
          </a:xfrm>
          <a:prstGeom prst="rect">
            <a:avLst/>
          </a:prstGeom>
        </p:spPr>
      </p:pic>
      <p:pic>
        <p:nvPicPr>
          <p:cNvPr id="10" name="Picture 9">
            <a:extLst>
              <a:ext uri="{FF2B5EF4-FFF2-40B4-BE49-F238E27FC236}">
                <a16:creationId xmlns:a16="http://schemas.microsoft.com/office/drawing/2014/main" id="{EB731F93-E9A6-6115-B3B6-CB2694ED166E}"/>
              </a:ext>
            </a:extLst>
          </p:cNvPr>
          <p:cNvPicPr>
            <a:picLocks noChangeAspect="1"/>
          </p:cNvPicPr>
          <p:nvPr/>
        </p:nvPicPr>
        <p:blipFill>
          <a:blip r:embed="rId5"/>
          <a:stretch>
            <a:fillRect/>
          </a:stretch>
        </p:blipFill>
        <p:spPr>
          <a:xfrm>
            <a:off x="2447938" y="3543315"/>
            <a:ext cx="6392167" cy="1028844"/>
          </a:xfrm>
          <a:prstGeom prst="rect">
            <a:avLst/>
          </a:prstGeom>
        </p:spPr>
      </p:pic>
      <p:pic>
        <p:nvPicPr>
          <p:cNvPr id="12" name="Picture 11">
            <a:extLst>
              <a:ext uri="{FF2B5EF4-FFF2-40B4-BE49-F238E27FC236}">
                <a16:creationId xmlns:a16="http://schemas.microsoft.com/office/drawing/2014/main" id="{0F1F2AF5-09A0-86F1-8C2D-CBA22268679B}"/>
              </a:ext>
            </a:extLst>
          </p:cNvPr>
          <p:cNvPicPr>
            <a:picLocks noChangeAspect="1"/>
          </p:cNvPicPr>
          <p:nvPr/>
        </p:nvPicPr>
        <p:blipFill>
          <a:blip r:embed="rId6"/>
          <a:stretch>
            <a:fillRect/>
          </a:stretch>
        </p:blipFill>
        <p:spPr>
          <a:xfrm>
            <a:off x="2575954" y="5158128"/>
            <a:ext cx="4925112" cy="762106"/>
          </a:xfrm>
          <a:prstGeom prst="rect">
            <a:avLst/>
          </a:prstGeom>
        </p:spPr>
      </p:pic>
      <p:pic>
        <p:nvPicPr>
          <p:cNvPr id="14" name="Picture 13">
            <a:extLst>
              <a:ext uri="{FF2B5EF4-FFF2-40B4-BE49-F238E27FC236}">
                <a16:creationId xmlns:a16="http://schemas.microsoft.com/office/drawing/2014/main" id="{E2199889-145B-F6E8-F11D-95D326CD939E}"/>
              </a:ext>
            </a:extLst>
          </p:cNvPr>
          <p:cNvPicPr>
            <a:picLocks noChangeAspect="1"/>
          </p:cNvPicPr>
          <p:nvPr/>
        </p:nvPicPr>
        <p:blipFill>
          <a:blip r:embed="rId7"/>
          <a:stretch>
            <a:fillRect/>
          </a:stretch>
        </p:blipFill>
        <p:spPr>
          <a:xfrm>
            <a:off x="785557" y="4978996"/>
            <a:ext cx="1352739" cy="1352739"/>
          </a:xfrm>
          <a:prstGeom prst="rect">
            <a:avLst/>
          </a:prstGeom>
        </p:spPr>
      </p:pic>
      <p:pic>
        <p:nvPicPr>
          <p:cNvPr id="16" name="Picture 15">
            <a:extLst>
              <a:ext uri="{FF2B5EF4-FFF2-40B4-BE49-F238E27FC236}">
                <a16:creationId xmlns:a16="http://schemas.microsoft.com/office/drawing/2014/main" id="{C15A73DA-B349-1ECA-DC75-906FEC29045B}"/>
              </a:ext>
            </a:extLst>
          </p:cNvPr>
          <p:cNvPicPr>
            <a:picLocks noChangeAspect="1"/>
          </p:cNvPicPr>
          <p:nvPr/>
        </p:nvPicPr>
        <p:blipFill>
          <a:blip r:embed="rId8"/>
          <a:stretch>
            <a:fillRect/>
          </a:stretch>
        </p:blipFill>
        <p:spPr>
          <a:xfrm>
            <a:off x="4155025" y="6125476"/>
            <a:ext cx="3572936" cy="412517"/>
          </a:xfrm>
          <a:prstGeom prst="rect">
            <a:avLst/>
          </a:prstGeom>
        </p:spPr>
      </p:pic>
      <p:pic>
        <p:nvPicPr>
          <p:cNvPr id="5" name="Picture 4">
            <a:extLst>
              <a:ext uri="{FF2B5EF4-FFF2-40B4-BE49-F238E27FC236}">
                <a16:creationId xmlns:a16="http://schemas.microsoft.com/office/drawing/2014/main" id="{BC204047-D4A1-0817-FC7F-0904344142F8}"/>
              </a:ext>
            </a:extLst>
          </p:cNvPr>
          <p:cNvPicPr>
            <a:picLocks noChangeAspect="1"/>
          </p:cNvPicPr>
          <p:nvPr/>
        </p:nvPicPr>
        <p:blipFill>
          <a:blip r:embed="rId9"/>
          <a:stretch>
            <a:fillRect/>
          </a:stretch>
        </p:blipFill>
        <p:spPr>
          <a:xfrm>
            <a:off x="7290739" y="190831"/>
            <a:ext cx="1549366" cy="1774970"/>
          </a:xfrm>
          <a:prstGeom prst="rect">
            <a:avLst/>
          </a:prstGeom>
        </p:spPr>
      </p:pic>
      <p:pic>
        <p:nvPicPr>
          <p:cNvPr id="7" name="Picture 6">
            <a:extLst>
              <a:ext uri="{FF2B5EF4-FFF2-40B4-BE49-F238E27FC236}">
                <a16:creationId xmlns:a16="http://schemas.microsoft.com/office/drawing/2014/main" id="{9B4331A3-5EAB-E644-93AE-6072C495DF0D}"/>
              </a:ext>
            </a:extLst>
          </p:cNvPr>
          <p:cNvPicPr>
            <a:picLocks noChangeAspect="1"/>
          </p:cNvPicPr>
          <p:nvPr/>
        </p:nvPicPr>
        <p:blipFill>
          <a:blip r:embed="rId10"/>
          <a:srcRect l="1439" t="-39" r="23756" b="39"/>
          <a:stretch/>
        </p:blipFill>
        <p:spPr>
          <a:xfrm>
            <a:off x="175454" y="820090"/>
            <a:ext cx="9120146" cy="5446449"/>
          </a:xfrm>
          <a:prstGeom prst="rect">
            <a:avLst/>
          </a:prstGeom>
        </p:spPr>
      </p:pic>
      <p:pic>
        <p:nvPicPr>
          <p:cNvPr id="13" name="Picture 12">
            <a:extLst>
              <a:ext uri="{FF2B5EF4-FFF2-40B4-BE49-F238E27FC236}">
                <a16:creationId xmlns:a16="http://schemas.microsoft.com/office/drawing/2014/main" id="{F69BAEB2-4B44-5E4F-998C-DD824F71FAFE}"/>
              </a:ext>
            </a:extLst>
          </p:cNvPr>
          <p:cNvPicPr>
            <a:picLocks noChangeAspect="1"/>
          </p:cNvPicPr>
          <p:nvPr/>
        </p:nvPicPr>
        <p:blipFill>
          <a:blip r:embed="rId11"/>
          <a:stretch>
            <a:fillRect/>
          </a:stretch>
        </p:blipFill>
        <p:spPr>
          <a:xfrm>
            <a:off x="8917109" y="2940877"/>
            <a:ext cx="2703391" cy="3097033"/>
          </a:xfrm>
          <a:prstGeom prst="rect">
            <a:avLst/>
          </a:prstGeom>
        </p:spPr>
      </p:pic>
    </p:spTree>
    <p:extLst>
      <p:ext uri="{BB962C8B-B14F-4D97-AF65-F5344CB8AC3E}">
        <p14:creationId xmlns:p14="http://schemas.microsoft.com/office/powerpoint/2010/main" val="4191128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A390C-391D-3DA3-33B5-DA587D6FE00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0AB8D1C-B6D1-5A13-ECA9-C2F60B63C9C7}"/>
              </a:ext>
            </a:extLst>
          </p:cNvPr>
          <p:cNvSpPr>
            <a:spLocks noGrp="1"/>
          </p:cNvSpPr>
          <p:nvPr>
            <p:ph type="ctrTitle"/>
          </p:nvPr>
        </p:nvSpPr>
        <p:spPr/>
        <p:txBody>
          <a:bodyPr>
            <a:normAutofit/>
          </a:bodyPr>
          <a:lstStyle/>
          <a:p>
            <a:pPr algn="r">
              <a:buClr>
                <a:srgbClr val="000000"/>
              </a:buClr>
              <a:buSzPts val="2800"/>
            </a:pPr>
            <a:r>
              <a:rPr lang="en-US" sz="4800" b="1">
                <a:solidFill>
                  <a:schemeClr val="lt1"/>
                </a:solidFill>
              </a:rPr>
              <a:t>Grifols</a:t>
            </a:r>
            <a:endParaRPr lang="en-US" sz="4800" b="1">
              <a:solidFill>
                <a:schemeClr val="lt1"/>
              </a:solidFill>
              <a:latin typeface="Arial"/>
              <a:ea typeface="Arial"/>
              <a:cs typeface="Arial"/>
              <a:sym typeface="Arial"/>
            </a:endParaRPr>
          </a:p>
        </p:txBody>
      </p:sp>
    </p:spTree>
    <p:extLst>
      <p:ext uri="{BB962C8B-B14F-4D97-AF65-F5344CB8AC3E}">
        <p14:creationId xmlns:p14="http://schemas.microsoft.com/office/powerpoint/2010/main" val="274282982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82A1-64EE-2C08-EB15-6A4FF473AB47}"/>
              </a:ext>
            </a:extLst>
          </p:cNvPr>
          <p:cNvSpPr>
            <a:spLocks noGrp="1"/>
          </p:cNvSpPr>
          <p:nvPr>
            <p:ph type="title"/>
          </p:nvPr>
        </p:nvSpPr>
        <p:spPr>
          <a:xfrm>
            <a:off x="2690300" y="381001"/>
            <a:ext cx="8930199" cy="633884"/>
          </a:xfrm>
        </p:spPr>
        <p:txBody>
          <a:bodyPr/>
          <a:lstStyle/>
          <a:p>
            <a:r>
              <a:rPr lang="en-US" b="1"/>
              <a:t>- About</a:t>
            </a:r>
            <a:endParaRPr lang="en-CH" b="1"/>
          </a:p>
        </p:txBody>
      </p:sp>
      <p:sp>
        <p:nvSpPr>
          <p:cNvPr id="4" name="TextBox 3">
            <a:extLst>
              <a:ext uri="{FF2B5EF4-FFF2-40B4-BE49-F238E27FC236}">
                <a16:creationId xmlns:a16="http://schemas.microsoft.com/office/drawing/2014/main" id="{24BD5942-3E47-66A2-A46E-3A30BA1F053D}"/>
              </a:ext>
            </a:extLst>
          </p:cNvPr>
          <p:cNvSpPr txBox="1"/>
          <p:nvPr/>
        </p:nvSpPr>
        <p:spPr>
          <a:xfrm>
            <a:off x="3605754" y="1163715"/>
            <a:ext cx="6797411" cy="1754326"/>
          </a:xfrm>
          <a:prstGeom prst="rect">
            <a:avLst/>
          </a:prstGeom>
          <a:noFill/>
        </p:spPr>
        <p:txBody>
          <a:bodyPr wrap="square">
            <a:spAutoFit/>
          </a:bodyPr>
          <a:lstStyle/>
          <a:p>
            <a:pPr algn="l"/>
            <a:r>
              <a:rPr lang="en-US">
                <a:solidFill>
                  <a:srgbClr val="020304"/>
                </a:solidFill>
                <a:effectLst/>
                <a:latin typeface="Helvetica Neue Light" panose="02000403000000020004" pitchFamily="2" charset="0"/>
                <a:ea typeface="Helvetica Neue Light" panose="02000403000000020004" pitchFamily="2" charset="0"/>
              </a:rPr>
              <a:t>It is a global company, with more than 23,000 employees across the globe. But the story of this company begins in Spain in the early years of the twentieth century.</a:t>
            </a:r>
          </a:p>
          <a:p>
            <a:pPr algn="l"/>
            <a:endParaRPr lang="en-US">
              <a:solidFill>
                <a:srgbClr val="020304"/>
              </a:solidFill>
              <a:latin typeface="Helvetica Neue Light" panose="02000403000000020004" pitchFamily="2" charset="0"/>
              <a:ea typeface="Helvetica Neue Light" panose="02000403000000020004" pitchFamily="2" charset="0"/>
            </a:endParaRPr>
          </a:p>
          <a:p>
            <a:r>
              <a:rPr lang="en-US">
                <a:solidFill>
                  <a:srgbClr val="020304"/>
                </a:solidFill>
                <a:effectLst/>
                <a:latin typeface="Helvetica Neue Light" panose="02000403000000020004" pitchFamily="2" charset="0"/>
                <a:ea typeface="Helvetica Neue Light" panose="02000403000000020004" pitchFamily="2" charset="0"/>
              </a:rPr>
              <a:t>The company develops, produces and provides healthcare services and solutions in more than 110 countries.</a:t>
            </a:r>
          </a:p>
        </p:txBody>
      </p:sp>
      <p:pic>
        <p:nvPicPr>
          <p:cNvPr id="6" name="Picture 5">
            <a:extLst>
              <a:ext uri="{FF2B5EF4-FFF2-40B4-BE49-F238E27FC236}">
                <a16:creationId xmlns:a16="http://schemas.microsoft.com/office/drawing/2014/main" id="{AF451B3C-4729-B505-C5EA-87F61249E168}"/>
              </a:ext>
            </a:extLst>
          </p:cNvPr>
          <p:cNvPicPr>
            <a:picLocks noChangeAspect="1"/>
          </p:cNvPicPr>
          <p:nvPr/>
        </p:nvPicPr>
        <p:blipFill>
          <a:blip r:embed="rId2"/>
          <a:stretch>
            <a:fillRect/>
          </a:stretch>
        </p:blipFill>
        <p:spPr>
          <a:xfrm>
            <a:off x="623479" y="2994666"/>
            <a:ext cx="5051475" cy="2829664"/>
          </a:xfrm>
          <a:prstGeom prst="rect">
            <a:avLst/>
          </a:prstGeom>
        </p:spPr>
      </p:pic>
      <p:pic>
        <p:nvPicPr>
          <p:cNvPr id="8" name="Picture 7">
            <a:extLst>
              <a:ext uri="{FF2B5EF4-FFF2-40B4-BE49-F238E27FC236}">
                <a16:creationId xmlns:a16="http://schemas.microsoft.com/office/drawing/2014/main" id="{31A32E6A-11B6-E9BF-B28A-FE5E57E6CC23}"/>
              </a:ext>
            </a:extLst>
          </p:cNvPr>
          <p:cNvPicPr>
            <a:picLocks noChangeAspect="1"/>
          </p:cNvPicPr>
          <p:nvPr/>
        </p:nvPicPr>
        <p:blipFill>
          <a:blip r:embed="rId3"/>
          <a:stretch>
            <a:fillRect/>
          </a:stretch>
        </p:blipFill>
        <p:spPr>
          <a:xfrm>
            <a:off x="623480" y="1163715"/>
            <a:ext cx="2631279" cy="1682121"/>
          </a:xfrm>
          <a:prstGeom prst="rect">
            <a:avLst/>
          </a:prstGeom>
        </p:spPr>
      </p:pic>
      <p:pic>
        <p:nvPicPr>
          <p:cNvPr id="5" name="Picture 4" descr="A blue text on a black background&#10;&#10;Description automatically generated">
            <a:extLst>
              <a:ext uri="{FF2B5EF4-FFF2-40B4-BE49-F238E27FC236}">
                <a16:creationId xmlns:a16="http://schemas.microsoft.com/office/drawing/2014/main" id="{A6F1E08F-2E88-7D54-2448-23E2F61EFA28}"/>
              </a:ext>
            </a:extLst>
          </p:cNvPr>
          <p:cNvPicPr>
            <a:picLocks noChangeAspect="1"/>
          </p:cNvPicPr>
          <p:nvPr/>
        </p:nvPicPr>
        <p:blipFill>
          <a:blip r:embed="rId4">
            <a:extLst>
              <a:ext uri="{28A0092B-C50C-407E-A947-70E740481C1C}">
                <a14:useLocalDpi xmlns:a14="http://schemas.microsoft.com/office/drawing/2010/main" val="0"/>
              </a:ext>
            </a:extLst>
          </a:blip>
          <a:srcRect l="8328" t="30238" r="7796" b="33595"/>
          <a:stretch/>
        </p:blipFill>
        <p:spPr>
          <a:xfrm>
            <a:off x="485191" y="270588"/>
            <a:ext cx="2205109" cy="633884"/>
          </a:xfrm>
          <a:prstGeom prst="rect">
            <a:avLst/>
          </a:prstGeom>
        </p:spPr>
      </p:pic>
      <p:sp>
        <p:nvSpPr>
          <p:cNvPr id="7" name="TextBox 6">
            <a:extLst>
              <a:ext uri="{FF2B5EF4-FFF2-40B4-BE49-F238E27FC236}">
                <a16:creationId xmlns:a16="http://schemas.microsoft.com/office/drawing/2014/main" id="{31D7CC74-4690-2D6F-43A4-77FFEEC81A1A}"/>
              </a:ext>
            </a:extLst>
          </p:cNvPr>
          <p:cNvSpPr txBox="1"/>
          <p:nvPr/>
        </p:nvSpPr>
        <p:spPr>
          <a:xfrm>
            <a:off x="5290456" y="3170698"/>
            <a:ext cx="6559422" cy="3159764"/>
          </a:xfrm>
          <a:prstGeom prst="rect">
            <a:avLst/>
          </a:prstGeom>
        </p:spPr>
        <p:txBody>
          <a:bodyPr vert="horz" wrap="square" lIns="91440" tIns="45720" rIns="91440" bIns="45720" rtlCol="0" anchor="t">
            <a:normAutofit fontScale="77500" lnSpcReduction="20000"/>
          </a:bodyPr>
          <a:lstStyle/>
          <a:p>
            <a:pPr algn="l">
              <a:lnSpc>
                <a:spcPct val="120000"/>
              </a:lnSpc>
            </a:pPr>
            <a:r>
              <a:rPr lang="en-US" sz="2300">
                <a:solidFill>
                  <a:srgbClr val="020304"/>
                </a:solidFill>
                <a:effectLst/>
                <a:latin typeface="Helvetica Neue Light" panose="02000403000000020004" pitchFamily="2" charset="0"/>
                <a:ea typeface="Helvetica Neue Light" panose="02000403000000020004" pitchFamily="2" charset="0"/>
              </a:rPr>
              <a:t>A pioneer in the plasma industry, Grifols develops innovative plasma-derived medicines and other biopharmaceutical solutions that treat patients with chronic, rare, and, at times, </a:t>
            </a:r>
            <a:br>
              <a:rPr lang="en-US" sz="2300">
                <a:solidFill>
                  <a:srgbClr val="020304"/>
                </a:solidFill>
                <a:effectLst/>
                <a:latin typeface="Helvetica Neue Light" panose="02000403000000020004" pitchFamily="2" charset="0"/>
                <a:ea typeface="Helvetica Neue Light" panose="02000403000000020004" pitchFamily="2" charset="0"/>
              </a:rPr>
            </a:br>
            <a:r>
              <a:rPr lang="en-US" sz="2300">
                <a:solidFill>
                  <a:srgbClr val="020304"/>
                </a:solidFill>
                <a:effectLst/>
                <a:latin typeface="Helvetica Neue Light" panose="02000403000000020004" pitchFamily="2" charset="0"/>
                <a:ea typeface="Helvetica Neue Light" panose="02000403000000020004" pitchFamily="2" charset="0"/>
              </a:rPr>
              <a:t>life-threatening conditions.</a:t>
            </a:r>
          </a:p>
          <a:p>
            <a:pPr algn="l">
              <a:lnSpc>
                <a:spcPct val="120000"/>
              </a:lnSpc>
            </a:pPr>
            <a:r>
              <a:rPr lang="en-US" sz="2300">
                <a:solidFill>
                  <a:srgbClr val="020304"/>
                </a:solidFill>
                <a:effectLst/>
                <a:latin typeface="Helvetica Neue Light" panose="02000403000000020004" pitchFamily="2" charset="0"/>
                <a:ea typeface="Helvetica Neue Light" panose="02000403000000020004" pitchFamily="2" charset="0"/>
              </a:rPr>
              <a:t>Grifols is focused on treating conditions across a broad range of therapeutic areas: immunology, hepatology and intensive care, pulmonology, hematology, neurology and infectious diseases.</a:t>
            </a:r>
          </a:p>
          <a:p>
            <a:pPr algn="l">
              <a:lnSpc>
                <a:spcPct val="120000"/>
              </a:lnSpc>
            </a:pPr>
            <a:endParaRPr lang="en-US" sz="2300">
              <a:solidFill>
                <a:srgbClr val="020304"/>
              </a:solidFill>
              <a:effectLst/>
              <a:latin typeface="Helvetica Neue Light" panose="02000403000000020004" pitchFamily="2" charset="0"/>
              <a:ea typeface="Helvetica Neue Light" panose="02000403000000020004" pitchFamily="2" charset="0"/>
            </a:endParaRPr>
          </a:p>
          <a:p>
            <a:pPr algn="l">
              <a:lnSpc>
                <a:spcPct val="120000"/>
              </a:lnSpc>
            </a:pPr>
            <a:r>
              <a:rPr lang="en-US" sz="2300">
                <a:solidFill>
                  <a:srgbClr val="020304"/>
                </a:solidFill>
                <a:effectLst/>
                <a:latin typeface="Helvetica Neue Light" panose="02000403000000020004" pitchFamily="2" charset="0"/>
                <a:ea typeface="Helvetica Neue Light" panose="02000403000000020004" pitchFamily="2" charset="0"/>
              </a:rPr>
              <a:t>Grifols is working in more than 30 countries and regions.</a:t>
            </a:r>
          </a:p>
          <a:p>
            <a:pPr algn="l">
              <a:lnSpc>
                <a:spcPct val="120000"/>
              </a:lnSpc>
            </a:pPr>
            <a:endParaRPr lang="en-US" sz="2300" u="none" strike="noStrike">
              <a:solidFill>
                <a:srgbClr val="0055DB"/>
              </a:solidFill>
              <a:effectLst/>
              <a:latin typeface="Helvetica Neue Light" panose="02000403000000020004" pitchFamily="2" charset="0"/>
              <a:ea typeface="Helvetica Neue Light" panose="02000403000000020004" pitchFamily="2" charset="0"/>
              <a:hlinkClick r:id="rId5"/>
            </a:endParaRPr>
          </a:p>
          <a:p>
            <a:pPr algn="l">
              <a:lnSpc>
                <a:spcPct val="120000"/>
              </a:lnSpc>
            </a:pPr>
            <a:r>
              <a:rPr lang="en-US" sz="2300" u="none" strike="noStrike">
                <a:solidFill>
                  <a:srgbClr val="0055DB"/>
                </a:solidFill>
                <a:effectLst/>
                <a:latin typeface="Helvetica Neue Light" panose="02000403000000020004" pitchFamily="2" charset="0"/>
                <a:ea typeface="Helvetica Neue Light" panose="02000403000000020004" pitchFamily="2" charset="0"/>
                <a:hlinkClick r:id="rId5"/>
              </a:rPr>
              <a:t>www.grifols.com</a:t>
            </a:r>
            <a:endParaRPr lang="en-US" sz="2300">
              <a:solidFill>
                <a:srgbClr val="020304"/>
              </a:solidFill>
              <a:effectLst/>
              <a:latin typeface="Helvetica Neue Light" panose="02000403000000020004" pitchFamily="2" charset="0"/>
              <a:ea typeface="Helvetica Neue Light" panose="02000403000000020004" pitchFamily="2" charset="0"/>
            </a:endParaRPr>
          </a:p>
          <a:p>
            <a:endParaRPr lang="en-CH"/>
          </a:p>
        </p:txBody>
      </p:sp>
    </p:spTree>
    <p:extLst>
      <p:ext uri="{BB962C8B-B14F-4D97-AF65-F5344CB8AC3E}">
        <p14:creationId xmlns:p14="http://schemas.microsoft.com/office/powerpoint/2010/main" val="51408051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825D1-A766-6356-FAB2-258F71613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929AE-6E92-0A04-A248-A3B9DD2A1DF4}"/>
              </a:ext>
            </a:extLst>
          </p:cNvPr>
          <p:cNvSpPr>
            <a:spLocks noGrp="1"/>
          </p:cNvSpPr>
          <p:nvPr>
            <p:ph type="title"/>
          </p:nvPr>
        </p:nvSpPr>
        <p:spPr>
          <a:xfrm>
            <a:off x="2690300" y="371062"/>
            <a:ext cx="8930199" cy="633884"/>
          </a:xfrm>
        </p:spPr>
        <p:txBody>
          <a:bodyPr/>
          <a:lstStyle/>
          <a:p>
            <a:r>
              <a:rPr lang="en-US">
                <a:latin typeface="Helvetica Neue Light" panose="02000403000000020004" pitchFamily="2" charset="0"/>
                <a:ea typeface="Helvetica Neue Light" panose="02000403000000020004" pitchFamily="2" charset="0"/>
              </a:rPr>
              <a:t>- About</a:t>
            </a:r>
            <a:endParaRPr lang="en-CH">
              <a:latin typeface="Helvetica Neue Light" panose="02000403000000020004" pitchFamily="2" charset="0"/>
              <a:ea typeface="Helvetica Neue Light" panose="02000403000000020004" pitchFamily="2" charset="0"/>
            </a:endParaRPr>
          </a:p>
        </p:txBody>
      </p:sp>
      <p:pic>
        <p:nvPicPr>
          <p:cNvPr id="5" name="Picture 4" descr="A blue text on a black background&#10;&#10;Description automatically generated">
            <a:extLst>
              <a:ext uri="{FF2B5EF4-FFF2-40B4-BE49-F238E27FC236}">
                <a16:creationId xmlns:a16="http://schemas.microsoft.com/office/drawing/2014/main" id="{9DB53F22-1C4B-E8D9-198A-02CA268C39A3}"/>
              </a:ext>
            </a:extLst>
          </p:cNvPr>
          <p:cNvPicPr>
            <a:picLocks noChangeAspect="1"/>
          </p:cNvPicPr>
          <p:nvPr/>
        </p:nvPicPr>
        <p:blipFill>
          <a:blip r:embed="rId2">
            <a:extLst>
              <a:ext uri="{28A0092B-C50C-407E-A947-70E740481C1C}">
                <a14:useLocalDpi xmlns:a14="http://schemas.microsoft.com/office/drawing/2010/main" val="0"/>
              </a:ext>
            </a:extLst>
          </a:blip>
          <a:srcRect l="8328" t="30238" r="7796" b="33595"/>
          <a:stretch/>
        </p:blipFill>
        <p:spPr>
          <a:xfrm>
            <a:off x="485191" y="270588"/>
            <a:ext cx="2205109" cy="633884"/>
          </a:xfrm>
          <a:prstGeom prst="rect">
            <a:avLst/>
          </a:prstGeom>
        </p:spPr>
      </p:pic>
      <p:sp>
        <p:nvSpPr>
          <p:cNvPr id="3" name="TextBox 2">
            <a:extLst>
              <a:ext uri="{FF2B5EF4-FFF2-40B4-BE49-F238E27FC236}">
                <a16:creationId xmlns:a16="http://schemas.microsoft.com/office/drawing/2014/main" id="{E46742C8-4667-A856-CEAA-D7C22FA25C9B}"/>
              </a:ext>
            </a:extLst>
          </p:cNvPr>
          <p:cNvSpPr txBox="1"/>
          <p:nvPr/>
        </p:nvSpPr>
        <p:spPr>
          <a:xfrm>
            <a:off x="4071068" y="1669774"/>
            <a:ext cx="914400" cy="914400"/>
          </a:xfrm>
          <a:prstGeom prst="rect">
            <a:avLst/>
          </a:prstGeom>
        </p:spPr>
        <p:txBody>
          <a:bodyPr vert="horz" wrap="none" lIns="91440" tIns="45720" rIns="91440" bIns="45720" rtlCol="0" anchor="t">
            <a:normAutofit/>
          </a:bodyPr>
          <a:lstStyle/>
          <a:p>
            <a:endParaRPr lang="en-CH"/>
          </a:p>
        </p:txBody>
      </p:sp>
      <p:sp>
        <p:nvSpPr>
          <p:cNvPr id="9" name="TextBox 8">
            <a:extLst>
              <a:ext uri="{FF2B5EF4-FFF2-40B4-BE49-F238E27FC236}">
                <a16:creationId xmlns:a16="http://schemas.microsoft.com/office/drawing/2014/main" id="{0AE3F735-F42B-1613-60E0-0554A4149D67}"/>
              </a:ext>
            </a:extLst>
          </p:cNvPr>
          <p:cNvSpPr txBox="1"/>
          <p:nvPr/>
        </p:nvSpPr>
        <p:spPr>
          <a:xfrm>
            <a:off x="5203781" y="1221663"/>
            <a:ext cx="6416718" cy="5088701"/>
          </a:xfrm>
          <a:prstGeom prst="rect">
            <a:avLst/>
          </a:prstGeom>
        </p:spPr>
        <p:txBody>
          <a:bodyPr vert="horz" wrap="none" lIns="91440" tIns="45720" rIns="91440" bIns="45720" rtlCol="0" anchor="t">
            <a:normAutofit/>
          </a:bodyPr>
          <a:lstStyle/>
          <a:p>
            <a:r>
              <a:rPr lang="en-US">
                <a:latin typeface="Helvetica Neue Light" panose="02000403000000020004" pitchFamily="2" charset="0"/>
                <a:ea typeface="Helvetica Neue Light" panose="02000403000000020004" pitchFamily="2" charset="0"/>
              </a:rPr>
              <a:t>Currently facing internal issues, canceled important events with </a:t>
            </a:r>
            <a:br>
              <a:rPr lang="en-US">
                <a:latin typeface="Helvetica Neue Light" panose="02000403000000020004" pitchFamily="2" charset="0"/>
                <a:ea typeface="Helvetica Neue Light" panose="02000403000000020004" pitchFamily="2" charset="0"/>
              </a:rPr>
            </a:br>
            <a:r>
              <a:rPr lang="en-US">
                <a:latin typeface="Helvetica Neue Light" panose="02000403000000020004" pitchFamily="2" charset="0"/>
                <a:ea typeface="Helvetica Neue Light" panose="02000403000000020004" pitchFamily="2" charset="0"/>
              </a:rPr>
              <a:t>customers planned for soon. </a:t>
            </a:r>
          </a:p>
          <a:p>
            <a:r>
              <a:rPr lang="en-US">
                <a:latin typeface="Helvetica Neue Light" panose="02000403000000020004" pitchFamily="2" charset="0"/>
                <a:ea typeface="Helvetica Neue Light" panose="02000403000000020004" pitchFamily="2" charset="0"/>
              </a:rPr>
              <a:t>Recently we received news that the commitments made in </a:t>
            </a:r>
            <a:br>
              <a:rPr lang="en-US">
                <a:latin typeface="Helvetica Neue Light" panose="02000403000000020004" pitchFamily="2" charset="0"/>
                <a:ea typeface="Helvetica Neue Light" panose="02000403000000020004" pitchFamily="2" charset="0"/>
              </a:rPr>
            </a:br>
            <a:r>
              <a:rPr lang="en-US">
                <a:latin typeface="Helvetica Neue Light" panose="02000403000000020004" pitchFamily="2" charset="0"/>
                <a:ea typeface="Helvetica Neue Light" panose="02000403000000020004" pitchFamily="2" charset="0"/>
              </a:rPr>
              <a:t>tenders are not being fulfilled.</a:t>
            </a:r>
          </a:p>
          <a:p>
            <a:r>
              <a:rPr lang="en-US">
                <a:latin typeface="Helvetica Neue Light" panose="02000403000000020004" pitchFamily="2" charset="0"/>
                <a:ea typeface="Helvetica Neue Light" panose="02000403000000020004" pitchFamily="2" charset="0"/>
              </a:rPr>
              <a:t>So, this can be the right time to approach to Grifols customers </a:t>
            </a:r>
            <a:br>
              <a:rPr lang="en-US">
                <a:latin typeface="Helvetica Neue Light" panose="02000403000000020004" pitchFamily="2" charset="0"/>
                <a:ea typeface="Helvetica Neue Light" panose="02000403000000020004" pitchFamily="2" charset="0"/>
              </a:rPr>
            </a:br>
            <a:r>
              <a:rPr lang="en-US">
                <a:latin typeface="Helvetica Neue Light" panose="02000403000000020004" pitchFamily="2" charset="0"/>
                <a:ea typeface="Helvetica Neue Light" panose="02000403000000020004" pitchFamily="2" charset="0"/>
              </a:rPr>
              <a:t>and present our solution.</a:t>
            </a:r>
          </a:p>
          <a:p>
            <a:endParaRPr lang="en-US">
              <a:latin typeface="Helvetica Neue Light" panose="02000403000000020004" pitchFamily="2" charset="0"/>
              <a:ea typeface="Helvetica Neue Light" panose="02000403000000020004" pitchFamily="2" charset="0"/>
            </a:endParaRPr>
          </a:p>
          <a:p>
            <a:r>
              <a:rPr lang="en-US">
                <a:latin typeface="Helvetica Neue Light" panose="02000403000000020004" pitchFamily="2" charset="0"/>
                <a:ea typeface="Helvetica Neue Light" panose="02000403000000020004" pitchFamily="2" charset="0"/>
              </a:rPr>
              <a:t>Its important to know that customers really appreciate the fact </a:t>
            </a:r>
            <a:br>
              <a:rPr lang="en-US">
                <a:latin typeface="Helvetica Neue Light" panose="02000403000000020004" pitchFamily="2" charset="0"/>
                <a:ea typeface="Helvetica Neue Light" panose="02000403000000020004" pitchFamily="2" charset="0"/>
              </a:rPr>
            </a:br>
            <a:r>
              <a:rPr lang="en-US">
                <a:latin typeface="Helvetica Neue Light" panose="02000403000000020004" pitchFamily="2" charset="0"/>
                <a:ea typeface="Helvetica Neue Light" panose="02000403000000020004" pitchFamily="2" charset="0"/>
              </a:rPr>
              <a:t>that Grifols has Reference Labs where they can confirm </a:t>
            </a:r>
          </a:p>
          <a:p>
            <a:r>
              <a:rPr lang="en-US">
                <a:latin typeface="Helvetica Neue Light" panose="02000403000000020004" pitchFamily="2" charset="0"/>
                <a:ea typeface="Helvetica Neue Light" panose="02000403000000020004" pitchFamily="2" charset="0"/>
              </a:rPr>
              <a:t>discrepancies or do studies. </a:t>
            </a:r>
          </a:p>
        </p:txBody>
      </p:sp>
      <p:pic>
        <p:nvPicPr>
          <p:cNvPr id="6" name="Picture 5" descr="A close-up of a sign&#10;&#10;Description automatically generated">
            <a:extLst>
              <a:ext uri="{FF2B5EF4-FFF2-40B4-BE49-F238E27FC236}">
                <a16:creationId xmlns:a16="http://schemas.microsoft.com/office/drawing/2014/main" id="{2BD81195-4135-D71E-B95C-A3383A4835F0}"/>
              </a:ext>
            </a:extLst>
          </p:cNvPr>
          <p:cNvPicPr>
            <a:picLocks noChangeAspect="1"/>
          </p:cNvPicPr>
          <p:nvPr/>
        </p:nvPicPr>
        <p:blipFill>
          <a:blip r:embed="rId3">
            <a:extLst>
              <a:ext uri="{28A0092B-C50C-407E-A947-70E740481C1C}">
                <a14:useLocalDpi xmlns:a14="http://schemas.microsoft.com/office/drawing/2010/main" val="0"/>
              </a:ext>
            </a:extLst>
          </a:blip>
          <a:srcRect b="5120"/>
          <a:stretch/>
        </p:blipFill>
        <p:spPr>
          <a:xfrm>
            <a:off x="643425" y="1285913"/>
            <a:ext cx="4342043" cy="2315287"/>
          </a:xfrm>
          <a:prstGeom prst="rect">
            <a:avLst/>
          </a:prstGeom>
        </p:spPr>
      </p:pic>
    </p:spTree>
    <p:extLst>
      <p:ext uri="{BB962C8B-B14F-4D97-AF65-F5344CB8AC3E}">
        <p14:creationId xmlns:p14="http://schemas.microsoft.com/office/powerpoint/2010/main" val="71727439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D62400-BA13-CEBD-0393-98EEBDDE76DE}"/>
              </a:ext>
            </a:extLst>
          </p:cNvPr>
          <p:cNvPicPr>
            <a:picLocks noChangeAspect="1"/>
          </p:cNvPicPr>
          <p:nvPr/>
        </p:nvPicPr>
        <p:blipFill>
          <a:blip r:embed="rId2"/>
          <a:srcRect l="4568" t="7493" r="40582"/>
          <a:stretch/>
        </p:blipFill>
        <p:spPr>
          <a:xfrm>
            <a:off x="6356612" y="70900"/>
            <a:ext cx="3916101" cy="2460231"/>
          </a:xfrm>
          <a:prstGeom prst="rect">
            <a:avLst/>
          </a:prstGeom>
        </p:spPr>
      </p:pic>
      <p:pic>
        <p:nvPicPr>
          <p:cNvPr id="6" name="Picture 5">
            <a:extLst>
              <a:ext uri="{FF2B5EF4-FFF2-40B4-BE49-F238E27FC236}">
                <a16:creationId xmlns:a16="http://schemas.microsoft.com/office/drawing/2014/main" id="{5A0BC2D0-6B1D-28E8-69D4-EB96E1195326}"/>
              </a:ext>
            </a:extLst>
          </p:cNvPr>
          <p:cNvPicPr>
            <a:picLocks noChangeAspect="1"/>
          </p:cNvPicPr>
          <p:nvPr/>
        </p:nvPicPr>
        <p:blipFill>
          <a:blip r:embed="rId2"/>
          <a:srcRect l="67395" t="11956" r="8557"/>
          <a:stretch/>
        </p:blipFill>
        <p:spPr>
          <a:xfrm>
            <a:off x="10304405" y="0"/>
            <a:ext cx="1716911" cy="2341541"/>
          </a:xfrm>
          <a:prstGeom prst="rect">
            <a:avLst/>
          </a:prstGeom>
        </p:spPr>
      </p:pic>
      <p:graphicFrame>
        <p:nvGraphicFramePr>
          <p:cNvPr id="3" name="Table 2">
            <a:extLst>
              <a:ext uri="{FF2B5EF4-FFF2-40B4-BE49-F238E27FC236}">
                <a16:creationId xmlns:a16="http://schemas.microsoft.com/office/drawing/2014/main" id="{88C61D43-5279-D58D-59B4-935803E18312}"/>
              </a:ext>
            </a:extLst>
          </p:cNvPr>
          <p:cNvGraphicFramePr>
            <a:graphicFrameLocks noGrp="1"/>
          </p:cNvGraphicFramePr>
          <p:nvPr>
            <p:extLst>
              <p:ext uri="{D42A27DB-BD31-4B8C-83A1-F6EECF244321}">
                <p14:modId xmlns:p14="http://schemas.microsoft.com/office/powerpoint/2010/main" val="3632381148"/>
              </p:ext>
            </p:extLst>
          </p:nvPr>
        </p:nvGraphicFramePr>
        <p:xfrm>
          <a:off x="532563" y="2472789"/>
          <a:ext cx="11087936" cy="2997600"/>
        </p:xfrm>
        <a:graphic>
          <a:graphicData uri="http://schemas.openxmlformats.org/drawingml/2006/table">
            <a:tbl>
              <a:tblPr>
                <a:tableStyleId>{21E4AEA4-8DFA-4A89-87EB-49C32662AFE0}</a:tableStyleId>
              </a:tblPr>
              <a:tblGrid>
                <a:gridCol w="2078941">
                  <a:extLst>
                    <a:ext uri="{9D8B030D-6E8A-4147-A177-3AD203B41FA5}">
                      <a16:colId xmlns:a16="http://schemas.microsoft.com/office/drawing/2014/main" val="886213537"/>
                    </a:ext>
                  </a:extLst>
                </a:gridCol>
                <a:gridCol w="3045718">
                  <a:extLst>
                    <a:ext uri="{9D8B030D-6E8A-4147-A177-3AD203B41FA5}">
                      <a16:colId xmlns:a16="http://schemas.microsoft.com/office/drawing/2014/main" val="712165439"/>
                    </a:ext>
                  </a:extLst>
                </a:gridCol>
                <a:gridCol w="3727938">
                  <a:extLst>
                    <a:ext uri="{9D8B030D-6E8A-4147-A177-3AD203B41FA5}">
                      <a16:colId xmlns:a16="http://schemas.microsoft.com/office/drawing/2014/main" val="2544587435"/>
                    </a:ext>
                  </a:extLst>
                </a:gridCol>
                <a:gridCol w="2235339">
                  <a:extLst>
                    <a:ext uri="{9D8B030D-6E8A-4147-A177-3AD203B41FA5}">
                      <a16:colId xmlns:a16="http://schemas.microsoft.com/office/drawing/2014/main" val="4167972684"/>
                    </a:ext>
                  </a:extLst>
                </a:gridCol>
              </a:tblGrid>
              <a:tr h="0">
                <a:tc>
                  <a:txBody>
                    <a:bodyPr/>
                    <a:lstStyle/>
                    <a:p>
                      <a:pPr algn="l" fontAlgn="b"/>
                      <a:r>
                        <a:rPr lang="en-US" sz="14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Feature</a:t>
                      </a:r>
                    </a:p>
                  </a:txBody>
                  <a:tcPr marL="72000" marR="72000" marT="72000" marB="72000" anchor="b">
                    <a:solidFill>
                      <a:schemeClr val="accent5">
                        <a:lumMod val="75000"/>
                      </a:schemeClr>
                    </a:solidFill>
                  </a:tcPr>
                </a:tc>
                <a:tc>
                  <a:txBody>
                    <a:bodyPr/>
                    <a:lstStyle/>
                    <a:p>
                      <a:pPr algn="l" fontAlgn="b"/>
                      <a:r>
                        <a:rPr lang="en-US" sz="14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Bio-Rad</a:t>
                      </a:r>
                    </a:p>
                  </a:txBody>
                  <a:tcPr marL="72000" marR="72000" marT="72000" marB="72000" anchor="b">
                    <a:solidFill>
                      <a:schemeClr val="accent5">
                        <a:lumMod val="75000"/>
                      </a:schemeClr>
                    </a:solidFill>
                  </a:tcPr>
                </a:tc>
                <a:tc>
                  <a:txBody>
                    <a:bodyPr/>
                    <a:lstStyle/>
                    <a:p>
                      <a:pPr algn="l" fontAlgn="b"/>
                      <a:r>
                        <a:rPr lang="en-US" sz="14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Grifols</a:t>
                      </a:r>
                    </a:p>
                  </a:txBody>
                  <a:tcPr marL="72000" marR="72000" marT="72000" marB="72000" anchor="b">
                    <a:solidFill>
                      <a:schemeClr val="accent5">
                        <a:lumMod val="75000"/>
                      </a:schemeClr>
                    </a:solidFill>
                  </a:tcPr>
                </a:tc>
                <a:tc>
                  <a:txBody>
                    <a:bodyPr/>
                    <a:lstStyle/>
                    <a:p>
                      <a:pPr algn="l" fontAlgn="b"/>
                      <a:r>
                        <a:rPr lang="en-US" sz="14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Bio-Rad Added Value </a:t>
                      </a:r>
                      <a:br>
                        <a:rPr lang="en-US" sz="14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14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for the customer</a:t>
                      </a:r>
                    </a:p>
                  </a:txBody>
                  <a:tcPr marL="72000" marR="72000" marT="72000" marB="72000" anchor="b">
                    <a:solidFill>
                      <a:schemeClr val="accent5">
                        <a:lumMod val="75000"/>
                      </a:schemeClr>
                    </a:solidFill>
                  </a:tcPr>
                </a:tc>
                <a:extLst>
                  <a:ext uri="{0D108BD9-81ED-4DB2-BD59-A6C34878D82A}">
                    <a16:rowId xmlns:a16="http://schemas.microsoft.com/office/drawing/2014/main" val="899162513"/>
                  </a:ext>
                </a:extLst>
              </a:tr>
              <a:tr h="0">
                <a:tc>
                  <a:txBody>
                    <a:bodyPr/>
                    <a:lstStyle/>
                    <a:p>
                      <a:pPr algn="l" fontAlgn="b"/>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Number of columns</a:t>
                      </a:r>
                    </a:p>
                  </a:txBody>
                  <a:tcPr marL="72000" marR="72000" marT="72000" marB="72000" anchor="b">
                    <a:solidFill>
                      <a:schemeClr val="accent5">
                        <a:lumMod val="90000"/>
                      </a:schemeClr>
                    </a:solidFill>
                  </a:tcPr>
                </a:tc>
                <a:tc>
                  <a:txBody>
                    <a:bodyPr/>
                    <a:lstStyle/>
                    <a:p>
                      <a:pPr algn="l" fontAlgn="b"/>
                      <a:r>
                        <a:rPr lang="en-CH" sz="1400" b="0" i="0" u="none" strike="noStrike">
                          <a:solidFill>
                            <a:srgbClr val="000000"/>
                          </a:solidFill>
                          <a:effectLst/>
                          <a:latin typeface="Helvetica Neue Light" panose="02000403000000020004" pitchFamily="2" charset="0"/>
                          <a:ea typeface="Helvetica Neue Light" panose="02000403000000020004" pitchFamily="2" charset="0"/>
                        </a:rPr>
                        <a:t>6</a:t>
                      </a:r>
                    </a:p>
                  </a:txBody>
                  <a:tcPr marL="72000" marR="72000" marT="72000" marB="72000" anchor="b"/>
                </a:tc>
                <a:tc>
                  <a:txBody>
                    <a:bodyPr/>
                    <a:lstStyle/>
                    <a:p>
                      <a:pPr algn="l" fontAlgn="b"/>
                      <a:r>
                        <a:rPr lang="en-CH" sz="1400" b="0" i="0" u="none" strike="noStrike">
                          <a:solidFill>
                            <a:srgbClr val="000000"/>
                          </a:solidFill>
                          <a:effectLst/>
                          <a:latin typeface="Helvetica Neue Light" panose="02000403000000020004" pitchFamily="2" charset="0"/>
                          <a:ea typeface="Helvetica Neue Light" panose="02000403000000020004" pitchFamily="2" charset="0"/>
                        </a:rPr>
                        <a:t>8</a:t>
                      </a:r>
                    </a:p>
                  </a:txBody>
                  <a:tcPr marL="72000" marR="72000" marT="72000" marB="72000" anchor="b"/>
                </a:tc>
                <a:tc rowSpan="5">
                  <a:txBody>
                    <a:bodyPr/>
                    <a:lstStyle/>
                    <a:p>
                      <a:pPr algn="l" fontAlgn="b">
                        <a:lnSpc>
                          <a:spcPct val="150000"/>
                        </a:lnSpc>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Easy to use</a:t>
                      </a:r>
                    </a:p>
                    <a:p>
                      <a:pPr algn="l" fontAlgn="b">
                        <a:lnSpc>
                          <a:spcPct val="150000"/>
                        </a:lnSpc>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Practical</a:t>
                      </a:r>
                    </a:p>
                    <a:p>
                      <a:pPr algn="l" fontAlgn="b">
                        <a:lnSpc>
                          <a:spcPct val="150000"/>
                        </a:lnSpc>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Convenient</a:t>
                      </a:r>
                      <a:r>
                        <a:rPr lang="en-CH" sz="1400" b="0" i="0" u="none" strike="noStrike">
                          <a:solidFill>
                            <a:srgbClr val="000000"/>
                          </a:solidFill>
                          <a:effectLst/>
                          <a:latin typeface="Helvetica Neue Light" panose="02000403000000020004" pitchFamily="2" charset="0"/>
                          <a:ea typeface="Helvetica Neue Light" panose="02000403000000020004" pitchFamily="2" charset="0"/>
                        </a:rPr>
                        <a:t> </a:t>
                      </a:r>
                      <a:endParaRPr lang="en-US" sz="1400" b="0" i="0" u="none" strike="noStrike">
                        <a:solidFill>
                          <a:srgbClr val="000000"/>
                        </a:solidFill>
                        <a:effectLst/>
                        <a:latin typeface="Helvetica Neue Light" panose="02000403000000020004" pitchFamily="2" charset="0"/>
                        <a:ea typeface="Helvetica Neue Light" panose="02000403000000020004" pitchFamily="2" charset="0"/>
                      </a:endParaRPr>
                    </a:p>
                    <a:p>
                      <a:pPr algn="l" fontAlgn="b">
                        <a:lnSpc>
                          <a:spcPct val="150000"/>
                        </a:lnSpc>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Less waste of cards</a:t>
                      </a:r>
                      <a:endParaRPr lang="en-CH" sz="14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72000" marR="72000" marT="72000" marB="72000" anchor="ctr"/>
                </a:tc>
                <a:extLst>
                  <a:ext uri="{0D108BD9-81ED-4DB2-BD59-A6C34878D82A}">
                    <a16:rowId xmlns:a16="http://schemas.microsoft.com/office/drawing/2014/main" val="3455409797"/>
                  </a:ext>
                </a:extLst>
              </a:tr>
              <a:tr h="0">
                <a:tc>
                  <a:txBody>
                    <a:bodyPr/>
                    <a:lstStyle/>
                    <a:p>
                      <a:pPr algn="l" fontAlgn="b"/>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Incubation Time</a:t>
                      </a:r>
                    </a:p>
                  </a:txBody>
                  <a:tcPr marL="72000" marR="72000" marT="72000" marB="72000" anchor="b">
                    <a:solidFill>
                      <a:schemeClr val="accent5">
                        <a:lumMod val="90000"/>
                      </a:schemeClr>
                    </a:solidFill>
                  </a:tcPr>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15 minutes</a:t>
                      </a:r>
                    </a:p>
                  </a:txBody>
                  <a:tcPr marL="72000" marR="72000" marT="72000" marB="72000" anchor="b"/>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15 minutes</a:t>
                      </a:r>
                    </a:p>
                  </a:txBody>
                  <a:tcPr marL="72000" marR="72000" marT="72000" marB="72000" anchor="b"/>
                </a:tc>
                <a:tc vMerge="1">
                  <a:txBody>
                    <a:bodyPr/>
                    <a:lstStyle/>
                    <a:p>
                      <a:endParaRPr/>
                    </a:p>
                  </a:txBody>
                  <a:tcPr marL="72000" marR="72000" marT="72000" marB="72000" anchor="b"/>
                </a:tc>
                <a:extLst>
                  <a:ext uri="{0D108BD9-81ED-4DB2-BD59-A6C34878D82A}">
                    <a16:rowId xmlns:a16="http://schemas.microsoft.com/office/drawing/2014/main" val="3099134824"/>
                  </a:ext>
                </a:extLst>
              </a:tr>
              <a:tr h="0">
                <a:tc>
                  <a:txBody>
                    <a:bodyPr/>
                    <a:lstStyle/>
                    <a:p>
                      <a:pPr algn="l" fontAlgn="b"/>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Centrifugation Time</a:t>
                      </a:r>
                    </a:p>
                  </a:txBody>
                  <a:tcPr marL="72000" marR="72000" marT="72000" marB="72000" anchor="b">
                    <a:solidFill>
                      <a:schemeClr val="accent5">
                        <a:lumMod val="90000"/>
                      </a:schemeClr>
                    </a:solidFill>
                  </a:tcPr>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10 minutes</a:t>
                      </a:r>
                    </a:p>
                  </a:txBody>
                  <a:tcPr marL="72000" marR="72000" marT="72000" marB="72000" anchor="b"/>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9 minutes</a:t>
                      </a:r>
                    </a:p>
                  </a:txBody>
                  <a:tcPr marL="72000" marR="72000" marT="72000" marB="72000" anchor="b"/>
                </a:tc>
                <a:tc vMerge="1">
                  <a:txBody>
                    <a:bodyPr/>
                    <a:lstStyle/>
                    <a:p>
                      <a:endParaRPr/>
                    </a:p>
                  </a:txBody>
                  <a:tcPr marL="72000" marR="72000" marT="72000" marB="72000" anchor="b"/>
                </a:tc>
                <a:extLst>
                  <a:ext uri="{0D108BD9-81ED-4DB2-BD59-A6C34878D82A}">
                    <a16:rowId xmlns:a16="http://schemas.microsoft.com/office/drawing/2014/main" val="1302852617"/>
                  </a:ext>
                </a:extLst>
              </a:tr>
              <a:tr h="0">
                <a:tc>
                  <a:txBody>
                    <a:bodyPr/>
                    <a:lstStyle/>
                    <a:p>
                      <a:pPr algn="l" fontAlgn="b"/>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Sample Volume</a:t>
                      </a:r>
                    </a:p>
                  </a:txBody>
                  <a:tcPr marL="72000" marR="72000" marT="72000" marB="72000" anchor="b">
                    <a:solidFill>
                      <a:schemeClr val="accent5">
                        <a:lumMod val="90000"/>
                      </a:schemeClr>
                    </a:solidFill>
                  </a:tcPr>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10 mL for RBC suspension</a:t>
                      </a:r>
                      <a:br>
                        <a:rPr lang="en-US" sz="1400" b="0" i="0" u="none" strike="noStrike">
                          <a:solidFill>
                            <a:srgbClr val="000000"/>
                          </a:solidFill>
                          <a:effectLst/>
                          <a:latin typeface="Helvetica Neue Light" panose="02000403000000020004" pitchFamily="2" charset="0"/>
                          <a:ea typeface="Helvetica Neue Light" panose="02000403000000020004" pitchFamily="2" charset="0"/>
                        </a:rPr>
                      </a:br>
                      <a:r>
                        <a:rPr lang="en-US" sz="1400" b="0" i="0" u="none" strike="noStrike">
                          <a:solidFill>
                            <a:srgbClr val="000000"/>
                          </a:solidFill>
                          <a:effectLst/>
                          <a:latin typeface="Helvetica Neue Light" panose="02000403000000020004" pitchFamily="2" charset="0"/>
                          <a:ea typeface="Helvetica Neue Light" panose="02000403000000020004" pitchFamily="2" charset="0"/>
                        </a:rPr>
                        <a:t>50 </a:t>
                      </a:r>
                      <a:r>
                        <a:rPr lang="en-US" sz="1400" b="0" i="0" u="none" strike="noStrike" err="1">
                          <a:solidFill>
                            <a:srgbClr val="000000"/>
                          </a:solidFill>
                          <a:effectLst/>
                          <a:latin typeface="Helvetica Neue Light" panose="02000403000000020004" pitchFamily="2" charset="0"/>
                          <a:ea typeface="Helvetica Neue Light" panose="02000403000000020004" pitchFamily="2" charset="0"/>
                        </a:rPr>
                        <a:t>uL</a:t>
                      </a:r>
                      <a:r>
                        <a:rPr lang="en-US" sz="1400" b="0" i="0" u="none" strike="noStrike">
                          <a:solidFill>
                            <a:srgbClr val="000000"/>
                          </a:solidFill>
                          <a:effectLst/>
                          <a:latin typeface="Helvetica Neue Light" panose="02000403000000020004" pitchFamily="2" charset="0"/>
                          <a:ea typeface="Helvetica Neue Light" panose="02000403000000020004" pitchFamily="2" charset="0"/>
                        </a:rPr>
                        <a:t> for reverse </a:t>
                      </a:r>
                      <a:br>
                        <a:rPr lang="en-US" sz="1400" b="0" i="0" u="none" strike="noStrike">
                          <a:solidFill>
                            <a:srgbClr val="000000"/>
                          </a:solidFill>
                          <a:effectLst/>
                          <a:latin typeface="Helvetica Neue Light" panose="02000403000000020004" pitchFamily="2" charset="0"/>
                          <a:ea typeface="Helvetica Neue Light" panose="02000403000000020004" pitchFamily="2" charset="0"/>
                        </a:rPr>
                      </a:br>
                      <a:r>
                        <a:rPr lang="en-US" sz="1400" b="0" i="0" u="none" strike="noStrike">
                          <a:solidFill>
                            <a:srgbClr val="000000"/>
                          </a:solidFill>
                          <a:effectLst/>
                          <a:latin typeface="Helvetica Neue Light" panose="02000403000000020004" pitchFamily="2" charset="0"/>
                          <a:ea typeface="Helvetica Neue Light" panose="02000403000000020004" pitchFamily="2" charset="0"/>
                        </a:rPr>
                        <a:t>and 25 mL serum, plasma for ABS</a:t>
                      </a:r>
                    </a:p>
                  </a:txBody>
                  <a:tcPr marL="72000" marR="72000" marT="72000" marB="72000" anchor="b"/>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10 mL for RBC suspension</a:t>
                      </a:r>
                      <a:br>
                        <a:rPr lang="en-US" sz="1400" b="0" i="0" u="none" strike="noStrike">
                          <a:solidFill>
                            <a:srgbClr val="000000"/>
                          </a:solidFill>
                          <a:effectLst/>
                          <a:latin typeface="Helvetica Neue Light" panose="02000403000000020004" pitchFamily="2" charset="0"/>
                          <a:ea typeface="Helvetica Neue Light" panose="02000403000000020004" pitchFamily="2" charset="0"/>
                        </a:rPr>
                      </a:br>
                      <a:r>
                        <a:rPr lang="en-US" sz="1400" b="0" i="0" u="none" strike="noStrike">
                          <a:solidFill>
                            <a:srgbClr val="000000"/>
                          </a:solidFill>
                          <a:effectLst/>
                          <a:latin typeface="Helvetica Neue Light" panose="02000403000000020004" pitchFamily="2" charset="0"/>
                          <a:ea typeface="Helvetica Neue Light" panose="02000403000000020004" pitchFamily="2" charset="0"/>
                        </a:rPr>
                        <a:t>50 mL for reverse</a:t>
                      </a:r>
                      <a:br>
                        <a:rPr lang="en-US" sz="1400" b="0" i="0" u="none" strike="noStrike">
                          <a:solidFill>
                            <a:srgbClr val="000000"/>
                          </a:solidFill>
                          <a:effectLst/>
                          <a:latin typeface="Helvetica Neue Light" panose="02000403000000020004" pitchFamily="2" charset="0"/>
                          <a:ea typeface="Helvetica Neue Light" panose="02000403000000020004" pitchFamily="2" charset="0"/>
                        </a:rPr>
                      </a:br>
                      <a:r>
                        <a:rPr lang="en-US" sz="1400" b="0" i="0" u="none" strike="noStrike">
                          <a:solidFill>
                            <a:srgbClr val="000000"/>
                          </a:solidFill>
                          <a:effectLst/>
                          <a:latin typeface="Helvetica Neue Light" panose="02000403000000020004" pitchFamily="2" charset="0"/>
                          <a:ea typeface="Helvetica Neue Light" panose="02000403000000020004" pitchFamily="2" charset="0"/>
                        </a:rPr>
                        <a:t>and 25 mL serum, plasma for ABS</a:t>
                      </a:r>
                    </a:p>
                  </a:txBody>
                  <a:tcPr marL="72000" marR="72000" marT="72000" marB="72000" anchor="b"/>
                </a:tc>
                <a:tc vMerge="1">
                  <a:txBody>
                    <a:bodyPr/>
                    <a:lstStyle/>
                    <a:p>
                      <a:endParaRPr/>
                    </a:p>
                  </a:txBody>
                  <a:tcPr marL="72000" marR="72000" marT="72000" marB="72000" anchor="b"/>
                </a:tc>
                <a:extLst>
                  <a:ext uri="{0D108BD9-81ED-4DB2-BD59-A6C34878D82A}">
                    <a16:rowId xmlns:a16="http://schemas.microsoft.com/office/drawing/2014/main" val="3418036191"/>
                  </a:ext>
                </a:extLst>
              </a:tr>
              <a:tr h="0">
                <a:tc>
                  <a:txBody>
                    <a:bodyPr/>
                    <a:lstStyle/>
                    <a:p>
                      <a:pPr algn="l" fontAlgn="b"/>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How long the column is valid after the opening</a:t>
                      </a:r>
                    </a:p>
                  </a:txBody>
                  <a:tcPr marL="72000" marR="72000" marT="72000" marB="72000" anchor="b">
                    <a:solidFill>
                      <a:schemeClr val="accent5">
                        <a:lumMod val="90000"/>
                      </a:schemeClr>
                    </a:solidFill>
                  </a:tcPr>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2 hours</a:t>
                      </a:r>
                    </a:p>
                  </a:txBody>
                  <a:tcPr marL="72000" marR="72000" marT="72000" marB="72000" anchor="b"/>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Need to be used immediately</a:t>
                      </a:r>
                    </a:p>
                  </a:txBody>
                  <a:tcPr marL="72000" marR="72000" marT="72000" marB="72000" anchor="b"/>
                </a:tc>
                <a:tc vMerge="1">
                  <a:txBody>
                    <a:bodyPr/>
                    <a:lstStyle/>
                    <a:p>
                      <a:endParaRPr/>
                    </a:p>
                  </a:txBody>
                  <a:tcPr marL="72000" marR="72000" marT="72000" marB="72000" anchor="b"/>
                </a:tc>
                <a:extLst>
                  <a:ext uri="{0D108BD9-81ED-4DB2-BD59-A6C34878D82A}">
                    <a16:rowId xmlns:a16="http://schemas.microsoft.com/office/drawing/2014/main" val="3371806988"/>
                  </a:ext>
                </a:extLst>
              </a:tr>
            </a:tbl>
          </a:graphicData>
        </a:graphic>
      </p:graphicFrame>
      <p:pic>
        <p:nvPicPr>
          <p:cNvPr id="5" name="Picture 4">
            <a:extLst>
              <a:ext uri="{FF2B5EF4-FFF2-40B4-BE49-F238E27FC236}">
                <a16:creationId xmlns:a16="http://schemas.microsoft.com/office/drawing/2014/main" id="{1599A238-1FA7-957A-D9E7-15EB4D95664D}"/>
              </a:ext>
            </a:extLst>
          </p:cNvPr>
          <p:cNvPicPr>
            <a:picLocks noChangeAspect="1"/>
          </p:cNvPicPr>
          <p:nvPr/>
        </p:nvPicPr>
        <p:blipFill>
          <a:blip r:embed="rId3"/>
          <a:srcRect t="3918"/>
          <a:stretch/>
        </p:blipFill>
        <p:spPr>
          <a:xfrm>
            <a:off x="3100782" y="3429000"/>
            <a:ext cx="3481705" cy="3832418"/>
          </a:xfrm>
          <a:prstGeom prst="rect">
            <a:avLst/>
          </a:prstGeom>
        </p:spPr>
      </p:pic>
      <p:pic>
        <p:nvPicPr>
          <p:cNvPr id="8" name="Picture 7">
            <a:extLst>
              <a:ext uri="{FF2B5EF4-FFF2-40B4-BE49-F238E27FC236}">
                <a16:creationId xmlns:a16="http://schemas.microsoft.com/office/drawing/2014/main" id="{1BB119E3-ACE4-CAB0-2562-7229E766A400}"/>
              </a:ext>
            </a:extLst>
          </p:cNvPr>
          <p:cNvPicPr>
            <a:picLocks noChangeAspect="1"/>
          </p:cNvPicPr>
          <p:nvPr/>
        </p:nvPicPr>
        <p:blipFill>
          <a:blip r:embed="rId4"/>
          <a:srcRect t="3462"/>
          <a:stretch/>
        </p:blipFill>
        <p:spPr>
          <a:xfrm>
            <a:off x="3589141" y="951127"/>
            <a:ext cx="2084202" cy="2305011"/>
          </a:xfrm>
          <a:prstGeom prst="rect">
            <a:avLst/>
          </a:prstGeom>
        </p:spPr>
      </p:pic>
      <p:pic>
        <p:nvPicPr>
          <p:cNvPr id="10" name="Picture 9">
            <a:extLst>
              <a:ext uri="{FF2B5EF4-FFF2-40B4-BE49-F238E27FC236}">
                <a16:creationId xmlns:a16="http://schemas.microsoft.com/office/drawing/2014/main" id="{CCFAC1DF-BF46-BCAD-AFEB-3EBF94774F63}"/>
              </a:ext>
            </a:extLst>
          </p:cNvPr>
          <p:cNvPicPr>
            <a:picLocks noChangeAspect="1"/>
          </p:cNvPicPr>
          <p:nvPr/>
        </p:nvPicPr>
        <p:blipFill>
          <a:blip r:embed="rId5"/>
          <a:stretch>
            <a:fillRect/>
          </a:stretch>
        </p:blipFill>
        <p:spPr>
          <a:xfrm>
            <a:off x="8189127" y="4788863"/>
            <a:ext cx="1923157" cy="2203188"/>
          </a:xfrm>
          <a:prstGeom prst="rect">
            <a:avLst/>
          </a:prstGeom>
        </p:spPr>
      </p:pic>
      <p:sp>
        <p:nvSpPr>
          <p:cNvPr id="12" name="Title 1">
            <a:extLst>
              <a:ext uri="{FF2B5EF4-FFF2-40B4-BE49-F238E27FC236}">
                <a16:creationId xmlns:a16="http://schemas.microsoft.com/office/drawing/2014/main" id="{127728D5-2724-9520-DAA0-74DE46E0D893}"/>
              </a:ext>
            </a:extLst>
          </p:cNvPr>
          <p:cNvSpPr txBox="1">
            <a:spLocks/>
          </p:cNvSpPr>
          <p:nvPr/>
        </p:nvSpPr>
        <p:spPr>
          <a:xfrm>
            <a:off x="2690300" y="349307"/>
            <a:ext cx="8930199" cy="697272"/>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Same Technology</a:t>
            </a:r>
          </a:p>
        </p:txBody>
      </p:sp>
      <p:pic>
        <p:nvPicPr>
          <p:cNvPr id="13" name="Picture 12" descr="A blue text on a black background&#10;&#10;Description automatically generated">
            <a:extLst>
              <a:ext uri="{FF2B5EF4-FFF2-40B4-BE49-F238E27FC236}">
                <a16:creationId xmlns:a16="http://schemas.microsoft.com/office/drawing/2014/main" id="{E7909184-37B8-8047-7D4E-CEDC7DC9442B}"/>
              </a:ext>
            </a:extLst>
          </p:cNvPr>
          <p:cNvPicPr>
            <a:picLocks noChangeAspect="1"/>
          </p:cNvPicPr>
          <p:nvPr/>
        </p:nvPicPr>
        <p:blipFill>
          <a:blip r:embed="rId6">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B54B1E0E-AC04-53C0-5FFE-09CCEA589E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Footer Placeholder 6">
            <a:extLst>
              <a:ext uri="{FF2B5EF4-FFF2-40B4-BE49-F238E27FC236}">
                <a16:creationId xmlns:a16="http://schemas.microsoft.com/office/drawing/2014/main" id="{61BAE824-E45F-314B-BCC3-A8E9C3D8239E}"/>
              </a:ext>
            </a:extLst>
          </p:cNvPr>
          <p:cNvSpPr>
            <a:spLocks noGrp="1"/>
          </p:cNvSpPr>
          <p:nvPr>
            <p:ph type="ftr" sz="quarter" idx="11"/>
          </p:nvPr>
        </p:nvSpPr>
        <p:spPr/>
        <p:txBody>
          <a:bodyPr/>
          <a:lstStyle/>
          <a:p>
            <a:r>
              <a:rPr lang="en-US"/>
              <a:t>This document is intended solely for internal use and authorized channel partners of Bio-Rad. This document is NOT a customer facing document.</a:t>
            </a:r>
          </a:p>
        </p:txBody>
      </p:sp>
    </p:spTree>
    <p:extLst>
      <p:ext uri="{BB962C8B-B14F-4D97-AF65-F5344CB8AC3E}">
        <p14:creationId xmlns:p14="http://schemas.microsoft.com/office/powerpoint/2010/main" val="1859817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855D9E-C9F4-52F2-37B6-575072474395}"/>
              </a:ext>
            </a:extLst>
          </p:cNvPr>
          <p:cNvPicPr>
            <a:picLocks noChangeAspect="1"/>
          </p:cNvPicPr>
          <p:nvPr/>
        </p:nvPicPr>
        <p:blipFill>
          <a:blip r:embed="rId2"/>
          <a:stretch>
            <a:fillRect/>
          </a:stretch>
        </p:blipFill>
        <p:spPr>
          <a:xfrm>
            <a:off x="9476594" y="381001"/>
            <a:ext cx="2296669" cy="2631087"/>
          </a:xfrm>
          <a:prstGeom prst="rect">
            <a:avLst/>
          </a:prstGeom>
        </p:spPr>
      </p:pic>
      <p:pic>
        <p:nvPicPr>
          <p:cNvPr id="10" name="Picture 9">
            <a:extLst>
              <a:ext uri="{FF2B5EF4-FFF2-40B4-BE49-F238E27FC236}">
                <a16:creationId xmlns:a16="http://schemas.microsoft.com/office/drawing/2014/main" id="{C5E3E336-9587-1887-DB4E-998F9905AC7E}"/>
              </a:ext>
            </a:extLst>
          </p:cNvPr>
          <p:cNvPicPr>
            <a:picLocks noChangeAspect="1"/>
          </p:cNvPicPr>
          <p:nvPr/>
        </p:nvPicPr>
        <p:blipFill>
          <a:blip r:embed="rId3"/>
          <a:srcRect l="6738" t="35267" r="-6738" b="-21378"/>
          <a:stretch/>
        </p:blipFill>
        <p:spPr>
          <a:xfrm>
            <a:off x="9900115" y="2808603"/>
            <a:ext cx="2171278" cy="5046019"/>
          </a:xfrm>
          <a:prstGeom prst="rect">
            <a:avLst/>
          </a:prstGeom>
        </p:spPr>
      </p:pic>
      <p:sp>
        <p:nvSpPr>
          <p:cNvPr id="3" name="Title 1">
            <a:extLst>
              <a:ext uri="{FF2B5EF4-FFF2-40B4-BE49-F238E27FC236}">
                <a16:creationId xmlns:a16="http://schemas.microsoft.com/office/drawing/2014/main" id="{7785551A-6F45-970D-7B01-BAA9BFF0878B}"/>
              </a:ext>
            </a:extLst>
          </p:cNvPr>
          <p:cNvSpPr txBox="1">
            <a:spLocks/>
          </p:cNvSpPr>
          <p:nvPr/>
        </p:nvSpPr>
        <p:spPr>
          <a:xfrm>
            <a:off x="2690300" y="349307"/>
            <a:ext cx="8930199" cy="697272"/>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Cards</a:t>
            </a:r>
          </a:p>
        </p:txBody>
      </p:sp>
      <p:pic>
        <p:nvPicPr>
          <p:cNvPr id="6" name="Picture 5" descr="A blue text on a black background&#10;&#10;Description automatically generated">
            <a:extLst>
              <a:ext uri="{FF2B5EF4-FFF2-40B4-BE49-F238E27FC236}">
                <a16:creationId xmlns:a16="http://schemas.microsoft.com/office/drawing/2014/main" id="{75486975-E1BA-8458-76CD-96274AFAD90D}"/>
              </a:ext>
            </a:extLst>
          </p:cNvPr>
          <p:cNvPicPr>
            <a:picLocks noChangeAspect="1"/>
          </p:cNvPicPr>
          <p:nvPr/>
        </p:nvPicPr>
        <p:blipFill>
          <a:blip r:embed="rId4">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6DEB0AF6-86FC-39CA-55CE-30C8AEA6E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8" name="Picture 7">
            <a:extLst>
              <a:ext uri="{FF2B5EF4-FFF2-40B4-BE49-F238E27FC236}">
                <a16:creationId xmlns:a16="http://schemas.microsoft.com/office/drawing/2014/main" id="{2C512E3D-F065-2922-579E-D9D31C8E8DAD}"/>
              </a:ext>
            </a:extLst>
          </p:cNvPr>
          <p:cNvPicPr>
            <a:picLocks noChangeAspect="1"/>
          </p:cNvPicPr>
          <p:nvPr/>
        </p:nvPicPr>
        <p:blipFill>
          <a:blip r:embed="rId6"/>
          <a:srcRect l="3703" t="8654" r="73647" b="60733"/>
          <a:stretch/>
        </p:blipFill>
        <p:spPr>
          <a:xfrm>
            <a:off x="797169" y="2033626"/>
            <a:ext cx="2353968" cy="1283677"/>
          </a:xfrm>
          <a:prstGeom prst="rect">
            <a:avLst/>
          </a:prstGeom>
        </p:spPr>
      </p:pic>
      <p:pic>
        <p:nvPicPr>
          <p:cNvPr id="9" name="Picture 8">
            <a:extLst>
              <a:ext uri="{FF2B5EF4-FFF2-40B4-BE49-F238E27FC236}">
                <a16:creationId xmlns:a16="http://schemas.microsoft.com/office/drawing/2014/main" id="{98DE8461-B1FA-7951-EA5B-F9497B02F1D4}"/>
              </a:ext>
            </a:extLst>
          </p:cNvPr>
          <p:cNvPicPr>
            <a:picLocks noChangeAspect="1"/>
          </p:cNvPicPr>
          <p:nvPr/>
        </p:nvPicPr>
        <p:blipFill>
          <a:blip r:embed="rId6"/>
          <a:srcRect l="1357" t="59346" r="67960" b="2768"/>
          <a:stretch/>
        </p:blipFill>
        <p:spPr>
          <a:xfrm>
            <a:off x="545274" y="4149969"/>
            <a:ext cx="3188678" cy="1588626"/>
          </a:xfrm>
          <a:prstGeom prst="rect">
            <a:avLst/>
          </a:prstGeom>
        </p:spPr>
      </p:pic>
      <p:sp>
        <p:nvSpPr>
          <p:cNvPr id="11" name="TextBox 10">
            <a:extLst>
              <a:ext uri="{FF2B5EF4-FFF2-40B4-BE49-F238E27FC236}">
                <a16:creationId xmlns:a16="http://schemas.microsoft.com/office/drawing/2014/main" id="{6AD12DB5-D676-D998-7804-709500834523}"/>
              </a:ext>
            </a:extLst>
          </p:cNvPr>
          <p:cNvSpPr txBox="1"/>
          <p:nvPr/>
        </p:nvSpPr>
        <p:spPr>
          <a:xfrm>
            <a:off x="4163831" y="2033625"/>
            <a:ext cx="6326663" cy="4193207"/>
          </a:xfrm>
          <a:prstGeom prst="rect">
            <a:avLst/>
          </a:prstGeom>
        </p:spPr>
        <p:txBody>
          <a:bodyPr vert="horz" wrap="none" lIns="91440" tIns="45720" rIns="91440" bIns="45720" rtlCol="0" anchor="t">
            <a:normAutofit/>
          </a:bodyPr>
          <a:lstStyle/>
          <a:p>
            <a:endParaRPr lang="en-CH"/>
          </a:p>
        </p:txBody>
      </p:sp>
      <p:sp>
        <p:nvSpPr>
          <p:cNvPr id="12" name="TextBox 11">
            <a:extLst>
              <a:ext uri="{FF2B5EF4-FFF2-40B4-BE49-F238E27FC236}">
                <a16:creationId xmlns:a16="http://schemas.microsoft.com/office/drawing/2014/main" id="{12A75086-2640-5D43-1060-A46B607471AB}"/>
              </a:ext>
            </a:extLst>
          </p:cNvPr>
          <p:cNvSpPr txBox="1"/>
          <p:nvPr/>
        </p:nvSpPr>
        <p:spPr>
          <a:xfrm>
            <a:off x="4020212" y="2033625"/>
            <a:ext cx="6023523" cy="3558283"/>
          </a:xfrm>
          <a:prstGeom prst="rect">
            <a:avLst/>
          </a:prstGeom>
        </p:spPr>
        <p:txBody>
          <a:bodyPr vert="horz" wrap="square" lIns="91440" tIns="45720" rIns="91440" bIns="45720" rtlCol="0" anchor="t">
            <a:normAutofit/>
          </a:bodyPr>
          <a:lstStyle/>
          <a:p>
            <a:r>
              <a:rPr lang="en-CH">
                <a:latin typeface="Helvetica Neue Light" panose="02000403000000020004" pitchFamily="2" charset="0"/>
                <a:ea typeface="Helvetica Neue Light" panose="02000403000000020004" pitchFamily="2" charset="0"/>
              </a:rPr>
              <a:t>Storage at 2 – 25 °C</a:t>
            </a:r>
          </a:p>
          <a:p>
            <a:endParaRPr lang="en-CH">
              <a:latin typeface="Helvetica Neue Light" panose="02000403000000020004" pitchFamily="2" charset="0"/>
              <a:ea typeface="Helvetica Neue Light" panose="02000403000000020004" pitchFamily="2" charset="0"/>
            </a:endParaRPr>
          </a:p>
          <a:p>
            <a:pPr marL="285750" indent="-285750">
              <a:buFont typeface="System Font Regular"/>
              <a:buChar char="⛔️"/>
            </a:pPr>
            <a:r>
              <a:rPr lang="en-CH">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Some cards need fridge temperature</a:t>
            </a:r>
            <a:br>
              <a:rPr lang="en-CH">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CH">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e.g. ABDVI+ confirmation card storage at 2 – 8 °C</a:t>
            </a:r>
          </a:p>
          <a:p>
            <a:endParaRPr lang="en-CH">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CH">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CH">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CH">
              <a:latin typeface="Helvetica Neue Light" panose="02000403000000020004" pitchFamily="2" charset="0"/>
              <a:ea typeface="Helvetica Neue Light" panose="02000403000000020004" pitchFamily="2" charset="0"/>
              <a:cs typeface="Helvetica Neue Medium" panose="02000503000000020004" pitchFamily="2" charset="0"/>
            </a:endParaRPr>
          </a:p>
          <a:p>
            <a:endParaRPr lang="en-CH">
              <a:latin typeface="Helvetica Neue Light" panose="02000403000000020004" pitchFamily="2" charset="0"/>
              <a:ea typeface="Helvetica Neue Light" panose="02000403000000020004" pitchFamily="2" charset="0"/>
              <a:cs typeface="Helvetica Neue Medium" panose="02000503000000020004" pitchFamily="2" charset="0"/>
            </a:endParaRPr>
          </a:p>
          <a:p>
            <a:endParaRPr lang="en-CH">
              <a:latin typeface="Helvetica Neue Light" panose="02000403000000020004" pitchFamily="2" charset="0"/>
              <a:ea typeface="Helvetica Neue Light" panose="02000403000000020004" pitchFamily="2" charset="0"/>
              <a:cs typeface="Helvetica Neue Medium" panose="02000503000000020004" pitchFamily="2" charset="0"/>
            </a:endParaRPr>
          </a:p>
          <a:p>
            <a:r>
              <a:rPr lang="en-CH">
                <a:latin typeface="Helvetica Neue Light" panose="02000403000000020004" pitchFamily="2" charset="0"/>
                <a:ea typeface="Helvetica Neue Light" panose="02000403000000020004" pitchFamily="2" charset="0"/>
                <a:cs typeface="Helvetica Neue Medium" panose="02000503000000020004" pitchFamily="2" charset="0"/>
              </a:rPr>
              <a:t>The packaging size 2 x 25 per pack</a:t>
            </a:r>
          </a:p>
        </p:txBody>
      </p:sp>
    </p:spTree>
    <p:extLst>
      <p:ext uri="{BB962C8B-B14F-4D97-AF65-F5344CB8AC3E}">
        <p14:creationId xmlns:p14="http://schemas.microsoft.com/office/powerpoint/2010/main" val="421830620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670F61-3FC4-C2D3-E393-4A9BF8EEE137}"/>
              </a:ext>
            </a:extLst>
          </p:cNvPr>
          <p:cNvPicPr>
            <a:picLocks noChangeAspect="1"/>
          </p:cNvPicPr>
          <p:nvPr/>
        </p:nvPicPr>
        <p:blipFill>
          <a:blip r:embed="rId2"/>
          <a:srcRect l="1911" t="3327" b="1686"/>
          <a:stretch/>
        </p:blipFill>
        <p:spPr>
          <a:xfrm>
            <a:off x="2913897" y="1125012"/>
            <a:ext cx="8930199" cy="5255152"/>
          </a:xfrm>
          <a:prstGeom prst="rect">
            <a:avLst/>
          </a:prstGeom>
        </p:spPr>
      </p:pic>
      <p:sp>
        <p:nvSpPr>
          <p:cNvPr id="6" name="TextBox 5">
            <a:extLst>
              <a:ext uri="{FF2B5EF4-FFF2-40B4-BE49-F238E27FC236}">
                <a16:creationId xmlns:a16="http://schemas.microsoft.com/office/drawing/2014/main" id="{B1175B68-93A8-7290-01E5-FB24FD97577C}"/>
              </a:ext>
            </a:extLst>
          </p:cNvPr>
          <p:cNvSpPr txBox="1"/>
          <p:nvPr/>
        </p:nvSpPr>
        <p:spPr>
          <a:xfrm>
            <a:off x="203788" y="3794841"/>
            <a:ext cx="2589569" cy="2585323"/>
          </a:xfrm>
          <a:prstGeom prst="rect">
            <a:avLst/>
          </a:prstGeom>
          <a:noFill/>
        </p:spPr>
        <p:txBody>
          <a:bodyPr wrap="square">
            <a:spAutoFit/>
          </a:bodyPr>
          <a:lstStyle/>
          <a:p>
            <a:pPr marL="285750" indent="-285750">
              <a:buSzPct val="100000"/>
              <a:buFont typeface="System Font Regular"/>
              <a:buChar char="⛔️"/>
            </a:pPr>
            <a:r>
              <a:rPr lang="en-US" sz="1600">
                <a:solidFill>
                  <a:srgbClr val="FF0000"/>
                </a:solidFill>
                <a:latin typeface="Helvetica Neue Light" panose="02000403000000020004" pitchFamily="2" charset="0"/>
                <a:ea typeface="Helvetica Neue Light" panose="02000403000000020004" pitchFamily="2" charset="0"/>
              </a:rPr>
              <a:t>Lack of cards with prefilled reagent for </a:t>
            </a:r>
            <a:br>
              <a:rPr lang="en-US" sz="1600">
                <a:solidFill>
                  <a:srgbClr val="FF0000"/>
                </a:solidFill>
                <a:latin typeface="Helvetica Neue Light" panose="02000403000000020004" pitchFamily="2" charset="0"/>
                <a:ea typeface="Helvetica Neue Light" panose="02000403000000020004" pitchFamily="2" charset="0"/>
              </a:rPr>
            </a:br>
            <a:r>
              <a:rPr lang="en-US" sz="1600">
                <a:solidFill>
                  <a:srgbClr val="FF0000"/>
                </a:solidFill>
                <a:latin typeface="Helvetica Neue Light" panose="02000403000000020004" pitchFamily="2" charset="0"/>
                <a:ea typeface="Helvetica Neue Light" panose="02000403000000020004" pitchFamily="2" charset="0"/>
              </a:rPr>
              <a:t>rare antigens. </a:t>
            </a:r>
          </a:p>
          <a:p>
            <a:pPr marL="285750" indent="-285750">
              <a:buSzPct val="100000"/>
              <a:buFont typeface="System Font Regular"/>
              <a:buChar char="⛔️"/>
            </a:pPr>
            <a:endParaRPr lang="en-US" sz="1600">
              <a:solidFill>
                <a:srgbClr val="FF0000"/>
              </a:solidFill>
              <a:latin typeface="Helvetica Neue Light" panose="02000403000000020004" pitchFamily="2" charset="0"/>
              <a:ea typeface="Helvetica Neue Light" panose="02000403000000020004" pitchFamily="2" charset="0"/>
            </a:endParaRPr>
          </a:p>
          <a:p>
            <a:pPr marL="285750" indent="-285750">
              <a:buSzPct val="100000"/>
              <a:buFont typeface="System Font Regular"/>
              <a:buChar char="⛔️"/>
            </a:pPr>
            <a:r>
              <a:rPr lang="en-US" sz="1600">
                <a:solidFill>
                  <a:srgbClr val="FF0000"/>
                </a:solidFill>
                <a:latin typeface="Helvetica Neue Light" panose="02000403000000020004" pitchFamily="2" charset="0"/>
                <a:ea typeface="Helvetica Neue Light" panose="02000403000000020004" pitchFamily="2" charset="0"/>
              </a:rPr>
              <a:t>Antigen profile I, II, III cards or Single </a:t>
            </a:r>
            <a:br>
              <a:rPr lang="en-US" sz="1600">
                <a:solidFill>
                  <a:srgbClr val="FF0000"/>
                </a:solidFill>
                <a:latin typeface="Helvetica Neue Light" panose="02000403000000020004" pitchFamily="2" charset="0"/>
                <a:ea typeface="Helvetica Neue Light" panose="02000403000000020004" pitchFamily="2" charset="0"/>
              </a:rPr>
            </a:br>
            <a:r>
              <a:rPr lang="en-US" sz="1600">
                <a:solidFill>
                  <a:srgbClr val="FF0000"/>
                </a:solidFill>
                <a:latin typeface="Helvetica Neue Light" panose="02000403000000020004" pitchFamily="2" charset="0"/>
                <a:ea typeface="Helvetica Neue Light" panose="02000403000000020004" pitchFamily="2" charset="0"/>
              </a:rPr>
              <a:t>Antigen cards.</a:t>
            </a:r>
          </a:p>
          <a:p>
            <a:pPr marL="285750" indent="-285750">
              <a:buSzPct val="100000"/>
              <a:buFont typeface="System Font Regular"/>
              <a:buChar char="⛔️"/>
            </a:pPr>
            <a:endParaRPr lang="en-US" sz="1600">
              <a:solidFill>
                <a:srgbClr val="FF0000"/>
              </a:solidFill>
              <a:latin typeface="Helvetica Neue Light" panose="02000403000000020004" pitchFamily="2" charset="0"/>
              <a:ea typeface="Helvetica Neue Light" panose="02000403000000020004" pitchFamily="2" charset="0"/>
            </a:endParaRPr>
          </a:p>
          <a:p>
            <a:pPr marL="285750" indent="-285750">
              <a:buSzPct val="100000"/>
              <a:buFont typeface="System Font Regular"/>
              <a:buChar char="⛔️"/>
            </a:pPr>
            <a:r>
              <a:rPr lang="en-US" sz="1600">
                <a:solidFill>
                  <a:srgbClr val="FF0000"/>
                </a:solidFill>
                <a:latin typeface="Helvetica Neue Light" panose="02000403000000020004" pitchFamily="2" charset="0"/>
                <a:ea typeface="Helvetica Neue Light" panose="02000403000000020004" pitchFamily="2" charset="0"/>
              </a:rPr>
              <a:t>There are no anti-A1 and Anti-H cards</a:t>
            </a:r>
            <a:r>
              <a:rPr lang="en-US">
                <a:solidFill>
                  <a:srgbClr val="FF0000"/>
                </a:solidFill>
                <a:latin typeface="Helvetica Neue Light" panose="02000403000000020004" pitchFamily="2" charset="0"/>
                <a:ea typeface="Helvetica Neue Light" panose="02000403000000020004" pitchFamily="2" charset="0"/>
              </a:rPr>
              <a:t>.</a:t>
            </a:r>
            <a:endParaRPr lang="en-CH">
              <a:solidFill>
                <a:srgbClr val="FF0000"/>
              </a:solidFill>
              <a:latin typeface="Helvetica Neue Light" panose="02000403000000020004" pitchFamily="2" charset="0"/>
              <a:ea typeface="Helvetica Neue Light" panose="02000403000000020004" pitchFamily="2" charset="0"/>
            </a:endParaRPr>
          </a:p>
        </p:txBody>
      </p:sp>
      <p:sp>
        <p:nvSpPr>
          <p:cNvPr id="3" name="Title 1">
            <a:extLst>
              <a:ext uri="{FF2B5EF4-FFF2-40B4-BE49-F238E27FC236}">
                <a16:creationId xmlns:a16="http://schemas.microsoft.com/office/drawing/2014/main" id="{45FECDFC-FAD0-AE00-34C1-EE247B6FDB46}"/>
              </a:ext>
            </a:extLst>
          </p:cNvPr>
          <p:cNvSpPr txBox="1">
            <a:spLocks/>
          </p:cNvSpPr>
          <p:nvPr/>
        </p:nvSpPr>
        <p:spPr>
          <a:xfrm>
            <a:off x="2690300" y="430742"/>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sz="3200">
                <a:latin typeface="Helvetica Neue Light" panose="02000403000000020004" pitchFamily="2" charset="0"/>
                <a:ea typeface="Helvetica Neue Light" panose="02000403000000020004" pitchFamily="2" charset="0"/>
              </a:rPr>
              <a:t>- Cards Configuration</a:t>
            </a:r>
          </a:p>
        </p:txBody>
      </p:sp>
      <p:pic>
        <p:nvPicPr>
          <p:cNvPr id="10" name="Picture 9" descr="A blue text on a black background&#10;&#10;Description automatically generated">
            <a:extLst>
              <a:ext uri="{FF2B5EF4-FFF2-40B4-BE49-F238E27FC236}">
                <a16:creationId xmlns:a16="http://schemas.microsoft.com/office/drawing/2014/main" id="{75170A90-CCA5-990C-3D4D-2C070013EB6D}"/>
              </a:ext>
            </a:extLst>
          </p:cNvPr>
          <p:cNvPicPr>
            <a:picLocks noChangeAspect="1"/>
          </p:cNvPicPr>
          <p:nvPr/>
        </p:nvPicPr>
        <p:blipFill>
          <a:blip r:embed="rId3">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59A5257E-EF63-3C5B-B018-82334707D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1" name="TextBox 10">
            <a:extLst>
              <a:ext uri="{FF2B5EF4-FFF2-40B4-BE49-F238E27FC236}">
                <a16:creationId xmlns:a16="http://schemas.microsoft.com/office/drawing/2014/main" id="{BE783F26-EE9C-BB0B-878A-F89534BC588C}"/>
              </a:ext>
            </a:extLst>
          </p:cNvPr>
          <p:cNvSpPr txBox="1"/>
          <p:nvPr/>
        </p:nvSpPr>
        <p:spPr>
          <a:xfrm>
            <a:off x="203788" y="1144161"/>
            <a:ext cx="2710109" cy="2585324"/>
          </a:xfrm>
          <a:prstGeom prst="rect">
            <a:avLst/>
          </a:prstGeom>
        </p:spPr>
        <p:txBody>
          <a:bodyPr vert="horz" wrap="square" lIns="91440" tIns="45720" rIns="91440" bIns="45720" rtlCol="0" anchor="t">
            <a:noAutofit/>
          </a:bodyPr>
          <a:lstStyle/>
          <a:p>
            <a:pPr marL="171450" indent="-171450">
              <a:buFont typeface="Wingdings" pitchFamily="2" charset="2"/>
              <a:buChar char="Ø"/>
            </a:pPr>
            <a:r>
              <a:rPr lang="en-CH" sz="1300">
                <a:latin typeface="Helvetica Neue Light" panose="02000403000000020004" pitchFamily="2" charset="0"/>
                <a:ea typeface="Helvetica Neue Light" panose="02000403000000020004" pitchFamily="2" charset="0"/>
              </a:rPr>
              <a:t>Bio-Rad offers exclusive cards, incl. the DAT IgG-Dilution and DAT IgG1/IgG3, which are not available from Grifols</a:t>
            </a:r>
          </a:p>
          <a:p>
            <a:pPr marL="171450" indent="-171450">
              <a:buFont typeface="Wingdings" pitchFamily="2" charset="2"/>
              <a:buChar char="Ø"/>
            </a:pPr>
            <a:endParaRPr lang="en-CH" sz="1300">
              <a:latin typeface="Helvetica Neue Light" panose="02000403000000020004" pitchFamily="2" charset="0"/>
              <a:ea typeface="Helvetica Neue Light" panose="02000403000000020004" pitchFamily="2" charset="0"/>
            </a:endParaRPr>
          </a:p>
          <a:p>
            <a:pPr marL="171450" indent="-171450">
              <a:buFont typeface="Wingdings" pitchFamily="2" charset="2"/>
              <a:buChar char="Ø"/>
            </a:pPr>
            <a:r>
              <a:rPr lang="en-CH" sz="1300">
                <a:latin typeface="Helvetica Neue Light" panose="02000403000000020004" pitchFamily="2" charset="0"/>
                <a:ea typeface="Helvetica Neue Light" panose="02000403000000020004" pitchFamily="2" charset="0"/>
              </a:rPr>
              <a:t>The Bio-Rad ID-Antigen </a:t>
            </a:r>
            <a:br>
              <a:rPr lang="en-CH" sz="1300">
                <a:latin typeface="Helvetica Neue Light" panose="02000403000000020004" pitchFamily="2" charset="0"/>
                <a:ea typeface="Helvetica Neue Light" panose="02000403000000020004" pitchFamily="2" charset="0"/>
              </a:rPr>
            </a:br>
            <a:r>
              <a:rPr lang="en-CH" sz="1300">
                <a:latin typeface="Helvetica Neue Light" panose="02000403000000020004" pitchFamily="2" charset="0"/>
                <a:ea typeface="Helvetica Neue Light" panose="02000403000000020004" pitchFamily="2" charset="0"/>
              </a:rPr>
              <a:t>Profile I and II cards contain </a:t>
            </a:r>
            <a:br>
              <a:rPr lang="en-CH" sz="1300">
                <a:latin typeface="Helvetica Neue Light" panose="02000403000000020004" pitchFamily="2" charset="0"/>
                <a:ea typeface="Helvetica Neue Light" panose="02000403000000020004" pitchFamily="2" charset="0"/>
              </a:rPr>
            </a:br>
            <a:r>
              <a:rPr lang="en-CH" sz="1300">
                <a:latin typeface="Helvetica Neue Light" panose="02000403000000020004" pitchFamily="2" charset="0"/>
                <a:ea typeface="Helvetica Neue Light" panose="02000403000000020004" pitchFamily="2" charset="0"/>
              </a:rPr>
              <a:t>pre-dispensed antisera in the wells. Grifols cards lack this feature, leading to additional process steps and a longer time to obtain the desired outcome.</a:t>
            </a:r>
          </a:p>
        </p:txBody>
      </p:sp>
    </p:spTree>
    <p:extLst>
      <p:ext uri="{BB962C8B-B14F-4D97-AF65-F5344CB8AC3E}">
        <p14:creationId xmlns:p14="http://schemas.microsoft.com/office/powerpoint/2010/main" val="122766364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8219F-2D15-7AD8-C142-B6126AB20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BD7323-3D07-8329-8365-21C55001F377}"/>
              </a:ext>
            </a:extLst>
          </p:cNvPr>
          <p:cNvSpPr>
            <a:spLocks noGrp="1"/>
          </p:cNvSpPr>
          <p:nvPr>
            <p:ph type="title"/>
          </p:nvPr>
        </p:nvSpPr>
        <p:spPr>
          <a:xfrm>
            <a:off x="571500" y="381001"/>
            <a:ext cx="11049000" cy="633884"/>
          </a:xfrm>
        </p:spPr>
        <p:txBody>
          <a:bodyPr/>
          <a:lstStyle/>
          <a:p>
            <a:r>
              <a:rPr lang="en-US">
                <a:latin typeface="Helvetica Neue Light" panose="02000403000000020004" pitchFamily="2" charset="0"/>
                <a:ea typeface="Helvetica Neue Light" panose="02000403000000020004" pitchFamily="2" charset="0"/>
              </a:rPr>
              <a:t> Customer Value Drivers</a:t>
            </a:r>
            <a:endParaRPr lang="en-CH">
              <a:latin typeface="Helvetica Neue Light" panose="02000403000000020004" pitchFamily="2" charset="0"/>
              <a:ea typeface="Helvetica Neue Light" panose="02000403000000020004" pitchFamily="2" charset="0"/>
            </a:endParaRPr>
          </a:p>
        </p:txBody>
      </p:sp>
      <p:sp>
        <p:nvSpPr>
          <p:cNvPr id="4" name="TextBox 3">
            <a:extLst>
              <a:ext uri="{FF2B5EF4-FFF2-40B4-BE49-F238E27FC236}">
                <a16:creationId xmlns:a16="http://schemas.microsoft.com/office/drawing/2014/main" id="{5A542182-402C-8491-D494-E9DAA7E3CB39}"/>
              </a:ext>
            </a:extLst>
          </p:cNvPr>
          <p:cNvSpPr txBox="1"/>
          <p:nvPr/>
        </p:nvSpPr>
        <p:spPr>
          <a:xfrm>
            <a:off x="571500" y="1582340"/>
            <a:ext cx="10759109" cy="4247317"/>
          </a:xfrm>
          <a:prstGeom prst="rect">
            <a:avLst/>
          </a:prstGeom>
          <a:noFill/>
        </p:spPr>
        <p:txBody>
          <a:bodyPr wrap="square">
            <a:spAutoFit/>
          </a:bodyPr>
          <a:lstStyle/>
          <a:p>
            <a:r>
              <a:rPr lang="en-US" b="1"/>
              <a:t>How do customers make purchasing decisions?</a:t>
            </a:r>
          </a:p>
          <a:p>
            <a:r>
              <a:rPr lang="en-US" b="1"/>
              <a:t>What do customers value?</a:t>
            </a:r>
          </a:p>
          <a:p>
            <a:endParaRPr lang="en-US"/>
          </a:p>
          <a:p>
            <a:r>
              <a:rPr lang="en-US"/>
              <a:t>To assess what has value to a customer, companies must think like their customers. People buy what is important to them and it is important to recognize that this is not always related to price. Customer value drivers are selling points—from product performance to ease of delivery—that make our product or service valuable to customers.</a:t>
            </a:r>
          </a:p>
          <a:p>
            <a:endParaRPr lang="en-US"/>
          </a:p>
          <a:p>
            <a:r>
              <a:rPr lang="en-US"/>
              <a:t>                                                  </a:t>
            </a:r>
          </a:p>
          <a:p>
            <a:pPr algn="ctr"/>
            <a:r>
              <a:rPr lang="en-US"/>
              <a:t>How do customers define value?</a:t>
            </a:r>
          </a:p>
          <a:p>
            <a:endParaRPr lang="en-US"/>
          </a:p>
          <a:p>
            <a:endParaRPr lang="en-US"/>
          </a:p>
          <a:p>
            <a:r>
              <a:rPr lang="en-US"/>
              <a:t>Customers are willing to pay more to purchase a product or service when they </a:t>
            </a:r>
            <a:r>
              <a:rPr lang="en-US" b="1"/>
              <a:t>received something else in addition to the benefits inherent in the product or service itself</a:t>
            </a:r>
            <a:r>
              <a:rPr lang="en-US"/>
              <a:t>. </a:t>
            </a:r>
          </a:p>
          <a:p>
            <a:endParaRPr lang="en-US"/>
          </a:p>
        </p:txBody>
      </p:sp>
      <p:pic>
        <p:nvPicPr>
          <p:cNvPr id="3" name="Picture 2">
            <a:extLst>
              <a:ext uri="{FF2B5EF4-FFF2-40B4-BE49-F238E27FC236}">
                <a16:creationId xmlns:a16="http://schemas.microsoft.com/office/drawing/2014/main" id="{D6E5977A-22D7-F500-D072-3761575A33CE}"/>
              </a:ext>
            </a:extLst>
          </p:cNvPr>
          <p:cNvPicPr>
            <a:picLocks noChangeAspect="1"/>
          </p:cNvPicPr>
          <p:nvPr/>
        </p:nvPicPr>
        <p:blipFill>
          <a:blip r:embed="rId2"/>
          <a:stretch>
            <a:fillRect/>
          </a:stretch>
        </p:blipFill>
        <p:spPr>
          <a:xfrm>
            <a:off x="8515846" y="283507"/>
            <a:ext cx="2559823" cy="1462756"/>
          </a:xfrm>
          <a:prstGeom prst="rect">
            <a:avLst/>
          </a:prstGeom>
        </p:spPr>
      </p:pic>
    </p:spTree>
    <p:extLst>
      <p:ext uri="{BB962C8B-B14F-4D97-AF65-F5344CB8AC3E}">
        <p14:creationId xmlns:p14="http://schemas.microsoft.com/office/powerpoint/2010/main" val="14715394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968B31-BBBA-6710-39F6-B840134D22A3}"/>
              </a:ext>
            </a:extLst>
          </p:cNvPr>
          <p:cNvSpPr txBox="1"/>
          <p:nvPr/>
        </p:nvSpPr>
        <p:spPr>
          <a:xfrm>
            <a:off x="826933" y="1375442"/>
            <a:ext cx="8531339" cy="400110"/>
          </a:xfrm>
          <a:prstGeom prst="rect">
            <a:avLst/>
          </a:prstGeom>
          <a:noFill/>
        </p:spPr>
        <p:txBody>
          <a:bodyPr wrap="square">
            <a:spAutoFit/>
          </a:bodyPr>
          <a:lstStyle/>
          <a:p>
            <a:pPr marL="342900" indent="-342900">
              <a:buFont typeface="System Font Regular"/>
              <a:buChar char="⛔️"/>
            </a:pPr>
            <a:r>
              <a:rPr lang="en-US" sz="200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Bio-Rad has the more sophisticated range of cards for DAT</a:t>
            </a:r>
            <a:endParaRPr lang="en-CH" sz="200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5" name="Picture 4">
            <a:extLst>
              <a:ext uri="{FF2B5EF4-FFF2-40B4-BE49-F238E27FC236}">
                <a16:creationId xmlns:a16="http://schemas.microsoft.com/office/drawing/2014/main" id="{E2A8DD36-3B81-B94A-0009-8840AE7D7D84}"/>
              </a:ext>
            </a:extLst>
          </p:cNvPr>
          <p:cNvPicPr>
            <a:picLocks noChangeAspect="1"/>
          </p:cNvPicPr>
          <p:nvPr/>
        </p:nvPicPr>
        <p:blipFill>
          <a:blip r:embed="rId2"/>
          <a:stretch>
            <a:fillRect/>
          </a:stretch>
        </p:blipFill>
        <p:spPr>
          <a:xfrm>
            <a:off x="9253728" y="-61244"/>
            <a:ext cx="2754295" cy="3155349"/>
          </a:xfrm>
          <a:prstGeom prst="rect">
            <a:avLst/>
          </a:prstGeom>
        </p:spPr>
      </p:pic>
      <p:pic>
        <p:nvPicPr>
          <p:cNvPr id="9" name="Picture 8">
            <a:extLst>
              <a:ext uri="{FF2B5EF4-FFF2-40B4-BE49-F238E27FC236}">
                <a16:creationId xmlns:a16="http://schemas.microsoft.com/office/drawing/2014/main" id="{183EF73E-2280-494F-1E83-30B037EC3180}"/>
              </a:ext>
            </a:extLst>
          </p:cNvPr>
          <p:cNvPicPr>
            <a:picLocks noChangeAspect="1"/>
          </p:cNvPicPr>
          <p:nvPr/>
        </p:nvPicPr>
        <p:blipFill>
          <a:blip r:embed="rId3"/>
          <a:stretch>
            <a:fillRect/>
          </a:stretch>
        </p:blipFill>
        <p:spPr>
          <a:xfrm>
            <a:off x="10323380" y="2742559"/>
            <a:ext cx="1827826" cy="2093976"/>
          </a:xfrm>
          <a:prstGeom prst="rect">
            <a:avLst/>
          </a:prstGeom>
        </p:spPr>
      </p:pic>
      <p:pic>
        <p:nvPicPr>
          <p:cNvPr id="8" name="Picture 7">
            <a:extLst>
              <a:ext uri="{FF2B5EF4-FFF2-40B4-BE49-F238E27FC236}">
                <a16:creationId xmlns:a16="http://schemas.microsoft.com/office/drawing/2014/main" id="{55D51180-A9FC-C876-0D2D-EE46CB30228F}"/>
              </a:ext>
            </a:extLst>
          </p:cNvPr>
          <p:cNvPicPr>
            <a:picLocks noChangeAspect="1"/>
          </p:cNvPicPr>
          <p:nvPr/>
        </p:nvPicPr>
        <p:blipFill>
          <a:blip r:embed="rId4"/>
          <a:stretch>
            <a:fillRect/>
          </a:stretch>
        </p:blipFill>
        <p:spPr>
          <a:xfrm>
            <a:off x="9893130" y="4674637"/>
            <a:ext cx="2027370" cy="2322576"/>
          </a:xfrm>
          <a:prstGeom prst="rect">
            <a:avLst/>
          </a:prstGeom>
        </p:spPr>
      </p:pic>
      <p:sp>
        <p:nvSpPr>
          <p:cNvPr id="11" name="Title 1">
            <a:extLst>
              <a:ext uri="{FF2B5EF4-FFF2-40B4-BE49-F238E27FC236}">
                <a16:creationId xmlns:a16="http://schemas.microsoft.com/office/drawing/2014/main" id="{3AA885D4-42FF-7EF8-ED9E-A69D2D869661}"/>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Cards</a:t>
            </a:r>
          </a:p>
        </p:txBody>
      </p:sp>
      <p:pic>
        <p:nvPicPr>
          <p:cNvPr id="12" name="Picture 11" descr="A blue text on a black background&#10;&#10;Description automatically generated">
            <a:extLst>
              <a:ext uri="{FF2B5EF4-FFF2-40B4-BE49-F238E27FC236}">
                <a16:creationId xmlns:a16="http://schemas.microsoft.com/office/drawing/2014/main" id="{945A1B16-50FA-1B1E-043C-E09F9FA9C5F4}"/>
              </a:ext>
            </a:extLst>
          </p:cNvPr>
          <p:cNvPicPr>
            <a:picLocks noChangeAspect="1"/>
          </p:cNvPicPr>
          <p:nvPr/>
        </p:nvPicPr>
        <p:blipFill>
          <a:blip r:embed="rId5">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F1CE23D6-A265-35E3-357F-1294F502B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3" name="TextBox 2">
            <a:extLst>
              <a:ext uri="{FF2B5EF4-FFF2-40B4-BE49-F238E27FC236}">
                <a16:creationId xmlns:a16="http://schemas.microsoft.com/office/drawing/2014/main" id="{206938FD-0913-21B4-0323-B965993D3FE2}"/>
              </a:ext>
            </a:extLst>
          </p:cNvPr>
          <p:cNvSpPr txBox="1"/>
          <p:nvPr/>
        </p:nvSpPr>
        <p:spPr>
          <a:xfrm>
            <a:off x="826933" y="4756893"/>
            <a:ext cx="11093567" cy="1608738"/>
          </a:xfrm>
          <a:prstGeom prst="rect">
            <a:avLst/>
          </a:prstGeom>
        </p:spPr>
        <p:txBody>
          <a:bodyPr vert="horz" wrap="square" lIns="91440" tIns="45720" rIns="91440" bIns="45720" rtlCol="0" anchor="t">
            <a:noAutofit/>
          </a:bodyPr>
          <a:lstStyle/>
          <a:p>
            <a:pPr marL="342900" indent="-342900">
              <a:buFont typeface="+mj-lt"/>
              <a:buAutoNum type="arabicPeriod" startAt="3"/>
            </a:pPr>
            <a:r>
              <a:rPr lang="en-CH"/>
              <a:t>The differentiation of the coated molecules</a:t>
            </a:r>
          </a:p>
          <a:p>
            <a:pPr marL="342900" indent="-342900">
              <a:buFont typeface="+mj-lt"/>
              <a:buAutoNum type="arabicPeriod" startAt="3"/>
            </a:pPr>
            <a:r>
              <a:rPr lang="en-CH"/>
              <a:t>Information about the subclass composition of the IgG-antibodies</a:t>
            </a:r>
            <a:br>
              <a:rPr lang="en-CH"/>
            </a:br>
            <a:r>
              <a:rPr lang="en-GB" sz="1400"/>
              <a:t>S</a:t>
            </a:r>
            <a:r>
              <a:rPr lang="en-CH" sz="1400"/>
              <a:t>ubclasses IgG1 and IgG3 are considered to be clinically relevant in inducing accelerated red cell destruction</a:t>
            </a:r>
          </a:p>
          <a:p>
            <a:pPr marL="342900" indent="-342900">
              <a:buFont typeface="+mj-lt"/>
              <a:buAutoNum type="arabicPeriod" startAt="3"/>
            </a:pPr>
            <a:r>
              <a:rPr lang="en-CH"/>
              <a:t>Evaluation of the numbers of IgG molecules per cell</a:t>
            </a:r>
            <a:br>
              <a:rPr lang="en-CH"/>
            </a:br>
            <a:r>
              <a:rPr lang="en-GB" sz="1400"/>
              <a:t>W</a:t>
            </a:r>
            <a:r>
              <a:rPr lang="en-CH" sz="1400"/>
              <a:t>hich influence the red cell destruction seen in Autoimmune Hemolytic Anemia (AIHA), </a:t>
            </a:r>
            <a:br>
              <a:rPr lang="en-CH" sz="1400"/>
            </a:br>
            <a:r>
              <a:rPr lang="en-CH" sz="1400"/>
              <a:t>Hemolytic Disease of the newborn (HDN) and posttransfusion reactions</a:t>
            </a:r>
          </a:p>
        </p:txBody>
      </p:sp>
      <p:graphicFrame>
        <p:nvGraphicFramePr>
          <p:cNvPr id="13" name="Table 12">
            <a:extLst>
              <a:ext uri="{FF2B5EF4-FFF2-40B4-BE49-F238E27FC236}">
                <a16:creationId xmlns:a16="http://schemas.microsoft.com/office/drawing/2014/main" id="{6C9AED23-62A0-E795-6EDE-4668B0B544DD}"/>
              </a:ext>
            </a:extLst>
          </p:cNvPr>
          <p:cNvGraphicFramePr>
            <a:graphicFrameLocks noGrp="1"/>
          </p:cNvGraphicFramePr>
          <p:nvPr>
            <p:extLst>
              <p:ext uri="{D42A27DB-BD31-4B8C-83A1-F6EECF244321}">
                <p14:modId xmlns:p14="http://schemas.microsoft.com/office/powerpoint/2010/main" val="1038760186"/>
              </p:ext>
            </p:extLst>
          </p:nvPr>
        </p:nvGraphicFramePr>
        <p:xfrm>
          <a:off x="1281724" y="2613915"/>
          <a:ext cx="7323015" cy="1854200"/>
        </p:xfrm>
        <a:graphic>
          <a:graphicData uri="http://schemas.openxmlformats.org/drawingml/2006/table">
            <a:tbl>
              <a:tblPr firstRow="1" bandRow="1">
                <a:tableStyleId>{0505E3EF-67EA-436B-97B2-0124C06EBD24}</a:tableStyleId>
              </a:tblPr>
              <a:tblGrid>
                <a:gridCol w="386901">
                  <a:extLst>
                    <a:ext uri="{9D8B030D-6E8A-4147-A177-3AD203B41FA5}">
                      <a16:colId xmlns:a16="http://schemas.microsoft.com/office/drawing/2014/main" val="105284751"/>
                    </a:ext>
                  </a:extLst>
                </a:gridCol>
                <a:gridCol w="2950268">
                  <a:extLst>
                    <a:ext uri="{9D8B030D-6E8A-4147-A177-3AD203B41FA5}">
                      <a16:colId xmlns:a16="http://schemas.microsoft.com/office/drawing/2014/main" val="3258069705"/>
                    </a:ext>
                  </a:extLst>
                </a:gridCol>
                <a:gridCol w="3985846">
                  <a:extLst>
                    <a:ext uri="{9D8B030D-6E8A-4147-A177-3AD203B41FA5}">
                      <a16:colId xmlns:a16="http://schemas.microsoft.com/office/drawing/2014/main" val="715024940"/>
                    </a:ext>
                  </a:extLst>
                </a:gridCol>
              </a:tblGrid>
              <a:tr h="370840">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1</a:t>
                      </a:r>
                    </a:p>
                  </a:txBody>
                  <a:tcPr/>
                </a:tc>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Coombs and IgG cards</a:t>
                      </a:r>
                    </a:p>
                  </a:txBody>
                  <a:tcPr/>
                </a:tc>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Coombs and IgG cards</a:t>
                      </a:r>
                    </a:p>
                  </a:txBody>
                  <a:tcPr/>
                </a:tc>
                <a:extLst>
                  <a:ext uri="{0D108BD9-81ED-4DB2-BD59-A6C34878D82A}">
                    <a16:rowId xmlns:a16="http://schemas.microsoft.com/office/drawing/2014/main" val="3065460180"/>
                  </a:ext>
                </a:extLst>
              </a:tr>
              <a:tr h="370840">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2</a:t>
                      </a:r>
                    </a:p>
                  </a:txBody>
                  <a:tcPr/>
                </a:tc>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IgG-C3d-ctl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IgG-C3d-ctl</a:t>
                      </a:r>
                    </a:p>
                  </a:txBody>
                  <a:tcPr/>
                </a:tc>
                <a:extLst>
                  <a:ext uri="{0D108BD9-81ED-4DB2-BD59-A6C34878D82A}">
                    <a16:rowId xmlns:a16="http://schemas.microsoft.com/office/drawing/2014/main" val="1865365799"/>
                  </a:ext>
                </a:extLst>
              </a:tr>
              <a:tr h="370840">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3</a:t>
                      </a:r>
                    </a:p>
                  </a:txBody>
                  <a:tcPr/>
                </a:tc>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IgG-IgA-IgM-C3c-C3d-ctl</a:t>
                      </a:r>
                    </a:p>
                  </a:txBody>
                  <a:tcPr/>
                </a:tc>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AHG-IgG-IgA-IgM-C3c-C3d-C4-ctl</a:t>
                      </a:r>
                    </a:p>
                  </a:txBody>
                  <a:tcPr/>
                </a:tc>
                <a:extLst>
                  <a:ext uri="{0D108BD9-81ED-4DB2-BD59-A6C34878D82A}">
                    <a16:rowId xmlns:a16="http://schemas.microsoft.com/office/drawing/2014/main" val="2998884735"/>
                  </a:ext>
                </a:extLst>
              </a:tr>
              <a:tr h="370840">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4</a:t>
                      </a:r>
                    </a:p>
                  </a:txBody>
                  <a:tcPr/>
                </a:tc>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DAT IgG1/IgG3</a:t>
                      </a:r>
                    </a:p>
                  </a:txBody>
                  <a:tcPr/>
                </a:tc>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No card</a:t>
                      </a:r>
                    </a:p>
                  </a:txBody>
                  <a:tcPr/>
                </a:tc>
                <a:extLst>
                  <a:ext uri="{0D108BD9-81ED-4DB2-BD59-A6C34878D82A}">
                    <a16:rowId xmlns:a16="http://schemas.microsoft.com/office/drawing/2014/main" val="344583652"/>
                  </a:ext>
                </a:extLst>
              </a:tr>
              <a:tr h="370840">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5</a:t>
                      </a:r>
                    </a:p>
                  </a:txBody>
                  <a:tcPr/>
                </a:tc>
                <a:tc>
                  <a:txBody>
                    <a:bodyPr/>
                    <a:lstStyle/>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DAT IgG Dilution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No card</a:t>
                      </a:r>
                    </a:p>
                  </a:txBody>
                  <a:tcPr/>
                </a:tc>
                <a:extLst>
                  <a:ext uri="{0D108BD9-81ED-4DB2-BD59-A6C34878D82A}">
                    <a16:rowId xmlns:a16="http://schemas.microsoft.com/office/drawing/2014/main" val="676144115"/>
                  </a:ext>
                </a:extLst>
              </a:tr>
            </a:tbl>
          </a:graphicData>
        </a:graphic>
      </p:graphicFrame>
      <p:sp>
        <p:nvSpPr>
          <p:cNvPr id="14" name="Rectangle 13">
            <a:extLst>
              <a:ext uri="{FF2B5EF4-FFF2-40B4-BE49-F238E27FC236}">
                <a16:creationId xmlns:a16="http://schemas.microsoft.com/office/drawing/2014/main" id="{469DDF13-AC52-A9FD-0082-BC9D5F8631FB}"/>
              </a:ext>
            </a:extLst>
          </p:cNvPr>
          <p:cNvSpPr/>
          <p:nvPr/>
        </p:nvSpPr>
        <p:spPr>
          <a:xfrm>
            <a:off x="1281723" y="3345084"/>
            <a:ext cx="7323015" cy="11230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5" name="Picture 14" descr="A blue text on a black background&#10;&#10;Description automatically generated">
            <a:extLst>
              <a:ext uri="{FF2B5EF4-FFF2-40B4-BE49-F238E27FC236}">
                <a16:creationId xmlns:a16="http://schemas.microsoft.com/office/drawing/2014/main" id="{5D5E0795-099D-6FA7-0CD2-637496B64879}"/>
              </a:ext>
            </a:extLst>
          </p:cNvPr>
          <p:cNvPicPr>
            <a:picLocks noChangeAspect="1"/>
          </p:cNvPicPr>
          <p:nvPr/>
        </p:nvPicPr>
        <p:blipFill>
          <a:blip r:embed="rId5">
            <a:extLst>
              <a:ext uri="{28A0092B-C50C-407E-A947-70E740481C1C}">
                <a14:useLocalDpi xmlns:a14="http://schemas.microsoft.com/office/drawing/2010/main" val="0"/>
              </a:ext>
            </a:extLst>
          </a:blip>
          <a:srcRect l="8328" t="30238" r="7796" b="33595"/>
          <a:stretch/>
        </p:blipFill>
        <p:spPr>
          <a:xfrm>
            <a:off x="4603850" y="2096640"/>
            <a:ext cx="1272232" cy="365718"/>
          </a:xfrm>
          <a:prstGeom prst="rect">
            <a:avLst/>
          </a:prstGeom>
        </p:spPr>
      </p:pic>
      <p:pic>
        <p:nvPicPr>
          <p:cNvPr id="16" name="Picture 15" descr="A green and white sign with white letters&#10;&#10;Description automatically generated">
            <a:extLst>
              <a:ext uri="{FF2B5EF4-FFF2-40B4-BE49-F238E27FC236}">
                <a16:creationId xmlns:a16="http://schemas.microsoft.com/office/drawing/2014/main" id="{9C81EBCB-CC28-16D8-481F-DDA223C370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476" y="2092283"/>
            <a:ext cx="1437486" cy="397309"/>
          </a:xfrm>
          <a:prstGeom prst="rect">
            <a:avLst/>
          </a:prstGeom>
        </p:spPr>
      </p:pic>
    </p:spTree>
    <p:extLst>
      <p:ext uri="{BB962C8B-B14F-4D97-AF65-F5344CB8AC3E}">
        <p14:creationId xmlns:p14="http://schemas.microsoft.com/office/powerpoint/2010/main" val="244481264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C3BB8-CB0E-AA5A-5829-AE2DF74B525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2F50C9A-4D52-33AE-FC11-900E91C8B13A}"/>
              </a:ext>
            </a:extLst>
          </p:cNvPr>
          <p:cNvPicPr>
            <a:picLocks noChangeAspect="1"/>
          </p:cNvPicPr>
          <p:nvPr/>
        </p:nvPicPr>
        <p:blipFill>
          <a:blip r:embed="rId2"/>
          <a:stretch>
            <a:fillRect/>
          </a:stretch>
        </p:blipFill>
        <p:spPr>
          <a:xfrm>
            <a:off x="485191" y="1535286"/>
            <a:ext cx="3306035" cy="3787428"/>
          </a:xfrm>
          <a:prstGeom prst="rect">
            <a:avLst/>
          </a:prstGeom>
        </p:spPr>
      </p:pic>
      <p:sp>
        <p:nvSpPr>
          <p:cNvPr id="11" name="Title 1">
            <a:extLst>
              <a:ext uri="{FF2B5EF4-FFF2-40B4-BE49-F238E27FC236}">
                <a16:creationId xmlns:a16="http://schemas.microsoft.com/office/drawing/2014/main" id="{DA5DBE85-3705-EAE5-06AF-B710E274B441}"/>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Cards</a:t>
            </a:r>
          </a:p>
        </p:txBody>
      </p:sp>
      <p:pic>
        <p:nvPicPr>
          <p:cNvPr id="12" name="Picture 11" descr="A blue text on a black background&#10;&#10;Description automatically generated">
            <a:extLst>
              <a:ext uri="{FF2B5EF4-FFF2-40B4-BE49-F238E27FC236}">
                <a16:creationId xmlns:a16="http://schemas.microsoft.com/office/drawing/2014/main" id="{7622EB39-7454-6D88-F663-A6A377DC9C16}"/>
              </a:ext>
            </a:extLst>
          </p:cNvPr>
          <p:cNvPicPr>
            <a:picLocks noChangeAspect="1"/>
          </p:cNvPicPr>
          <p:nvPr/>
        </p:nvPicPr>
        <p:blipFill>
          <a:blip r:embed="rId3">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8491A081-C44B-D649-EEFE-655918884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extBox 6">
            <a:extLst>
              <a:ext uri="{FF2B5EF4-FFF2-40B4-BE49-F238E27FC236}">
                <a16:creationId xmlns:a16="http://schemas.microsoft.com/office/drawing/2014/main" id="{2D38E627-9E73-3787-4686-4780CC27BFEA}"/>
              </a:ext>
            </a:extLst>
          </p:cNvPr>
          <p:cNvSpPr txBox="1"/>
          <p:nvPr/>
        </p:nvSpPr>
        <p:spPr>
          <a:xfrm>
            <a:off x="4039263" y="2336460"/>
            <a:ext cx="7156174" cy="1477328"/>
          </a:xfrm>
          <a:prstGeom prst="rect">
            <a:avLst/>
          </a:prstGeom>
          <a:noFill/>
        </p:spPr>
        <p:txBody>
          <a:bodyPr wrap="square">
            <a:spAutoFit/>
          </a:bodyPr>
          <a:lstStyle/>
          <a:p>
            <a:r>
              <a:rPr lang="en-US" dirty="0"/>
              <a:t>Grifols solution allows to pre-treat the plasma which may thereafter be used for different testing (screening, panel and crossmatch). </a:t>
            </a:r>
          </a:p>
          <a:p>
            <a:r>
              <a:rPr lang="en-US" dirty="0"/>
              <a:t>Grifols solution has one major limitation: it may neutralize antibodies to Duffy antigen. This has been demonstrated in studies carried out in and is mentioned in their IFU.</a:t>
            </a:r>
            <a:endParaRPr lang="en-CH" dirty="0"/>
          </a:p>
        </p:txBody>
      </p:sp>
    </p:spTree>
    <p:extLst>
      <p:ext uri="{BB962C8B-B14F-4D97-AF65-F5344CB8AC3E}">
        <p14:creationId xmlns:p14="http://schemas.microsoft.com/office/powerpoint/2010/main" val="345958321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4199582C-7D05-3D81-DC09-4A2D5B64A817}"/>
              </a:ext>
            </a:extLst>
          </p:cNvPr>
          <p:cNvGraphicFramePr>
            <a:graphicFrameLocks noGrp="1"/>
          </p:cNvGraphicFramePr>
          <p:nvPr>
            <p:extLst>
              <p:ext uri="{D42A27DB-BD31-4B8C-83A1-F6EECF244321}">
                <p14:modId xmlns:p14="http://schemas.microsoft.com/office/powerpoint/2010/main" val="979321251"/>
              </p:ext>
            </p:extLst>
          </p:nvPr>
        </p:nvGraphicFramePr>
        <p:xfrm>
          <a:off x="554425" y="1521242"/>
          <a:ext cx="11192096" cy="4728831"/>
        </p:xfrm>
        <a:graphic>
          <a:graphicData uri="http://schemas.openxmlformats.org/drawingml/2006/table">
            <a:tbl>
              <a:tblPr>
                <a:tableStyleId>{00A15C55-8517-42AA-B614-E9B94910E393}</a:tableStyleId>
              </a:tblPr>
              <a:tblGrid>
                <a:gridCol w="2952450">
                  <a:extLst>
                    <a:ext uri="{9D8B030D-6E8A-4147-A177-3AD203B41FA5}">
                      <a16:colId xmlns:a16="http://schemas.microsoft.com/office/drawing/2014/main" val="3500516347"/>
                    </a:ext>
                  </a:extLst>
                </a:gridCol>
                <a:gridCol w="2643598">
                  <a:extLst>
                    <a:ext uri="{9D8B030D-6E8A-4147-A177-3AD203B41FA5}">
                      <a16:colId xmlns:a16="http://schemas.microsoft.com/office/drawing/2014/main" val="851593085"/>
                    </a:ext>
                  </a:extLst>
                </a:gridCol>
                <a:gridCol w="2798024">
                  <a:extLst>
                    <a:ext uri="{9D8B030D-6E8A-4147-A177-3AD203B41FA5}">
                      <a16:colId xmlns:a16="http://schemas.microsoft.com/office/drawing/2014/main" val="532410725"/>
                    </a:ext>
                  </a:extLst>
                </a:gridCol>
                <a:gridCol w="2798024">
                  <a:extLst>
                    <a:ext uri="{9D8B030D-6E8A-4147-A177-3AD203B41FA5}">
                      <a16:colId xmlns:a16="http://schemas.microsoft.com/office/drawing/2014/main" val="4238438895"/>
                    </a:ext>
                  </a:extLst>
                </a:gridCol>
              </a:tblGrid>
              <a:tr h="686023">
                <a:tc>
                  <a:txBody>
                    <a:bodyPr/>
                    <a:lstStyle/>
                    <a:p>
                      <a:pPr algn="l" fontAlgn="b"/>
                      <a: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Feature</a:t>
                      </a:r>
                    </a:p>
                  </a:txBody>
                  <a:tcPr anchor="b">
                    <a:solidFill>
                      <a:schemeClr val="accent5">
                        <a:lumMod val="75000"/>
                      </a:schemeClr>
                    </a:solidFill>
                  </a:tcPr>
                </a:tc>
                <a:tc>
                  <a:txBody>
                    <a:bodyPr/>
                    <a:lstStyle/>
                    <a:p>
                      <a:pPr algn="ctr" fontAlgn="b"/>
                      <a: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Bio-Rad</a:t>
                      </a:r>
                    </a:p>
                  </a:txBody>
                  <a:tcPr anchor="b">
                    <a:solidFill>
                      <a:schemeClr val="accent5">
                        <a:lumMod val="75000"/>
                      </a:schemeClr>
                    </a:solidFill>
                  </a:tcPr>
                </a:tc>
                <a:tc>
                  <a:txBody>
                    <a:bodyPr/>
                    <a:lstStyle/>
                    <a:p>
                      <a:pPr algn="ctr" fontAlgn="b"/>
                      <a: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Grifols</a:t>
                      </a:r>
                    </a:p>
                  </a:txBody>
                  <a:tcPr anchor="b">
                    <a:solidFill>
                      <a:schemeClr val="accent5">
                        <a:lumMod val="75000"/>
                      </a:schemeClr>
                    </a:solidFill>
                  </a:tcPr>
                </a:tc>
                <a:tc>
                  <a:txBody>
                    <a:bodyPr/>
                    <a:lstStyle/>
                    <a:p>
                      <a:pPr algn="ctr" fontAlgn="b"/>
                      <a: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Bio-Rad Added Value </a:t>
                      </a:r>
                      <a:b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for the customer</a:t>
                      </a:r>
                    </a:p>
                  </a:txBody>
                  <a:tcPr anchor="b">
                    <a:solidFill>
                      <a:schemeClr val="accent5">
                        <a:lumMod val="75000"/>
                      </a:schemeClr>
                    </a:solidFill>
                  </a:tcPr>
                </a:tc>
                <a:extLst>
                  <a:ext uri="{0D108BD9-81ED-4DB2-BD59-A6C34878D82A}">
                    <a16:rowId xmlns:a16="http://schemas.microsoft.com/office/drawing/2014/main" val="614429627"/>
                  </a:ext>
                </a:extLst>
              </a:tr>
              <a:tr h="577544">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Simulated whole blood tubes only</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a:t>
                      </a:r>
                    </a:p>
                  </a:txBody>
                  <a:tcPr anchor="b"/>
                </a:tc>
                <a:tc>
                  <a:txBody>
                    <a:bodyPr/>
                    <a:lstStyle/>
                    <a:p>
                      <a:pPr algn="l" fontAlgn="b"/>
                      <a:r>
                        <a:rPr lang="en-CH" sz="1400" b="0" i="0" u="none" strike="noStrike">
                          <a:solidFill>
                            <a:srgbClr val="000000"/>
                          </a:solidFill>
                          <a:effectLst/>
                          <a:latin typeface="Helvetica Neue Light" panose="02000403000000020004" pitchFamily="2" charset="0"/>
                          <a:ea typeface="Helvetica Neue Light" panose="02000403000000020004" pitchFamily="2" charset="0"/>
                        </a:rPr>
                        <a:t> </a:t>
                      </a:r>
                    </a:p>
                  </a:txBody>
                  <a:tcPr anchor="b"/>
                </a:tc>
                <a:extLst>
                  <a:ext uri="{0D108BD9-81ED-4DB2-BD59-A6C34878D82A}">
                    <a16:rowId xmlns:a16="http://schemas.microsoft.com/office/drawing/2014/main" val="2536126762"/>
                  </a:ext>
                </a:extLst>
              </a:tr>
              <a:tr h="577544">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Same QC products for different instruments</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a:t>
                      </a:r>
                    </a:p>
                  </a:txBody>
                  <a:tcPr anchor="b"/>
                </a:tc>
                <a:tc>
                  <a:txBody>
                    <a:bodyPr/>
                    <a:lstStyle/>
                    <a:p>
                      <a:pPr algn="l" fontAlgn="b"/>
                      <a:r>
                        <a:rPr lang="en-CH" sz="1400" b="0" i="0" u="none" strike="noStrike">
                          <a:solidFill>
                            <a:srgbClr val="000000"/>
                          </a:solidFill>
                          <a:effectLst/>
                          <a:latin typeface="Helvetica Neue Light" panose="02000403000000020004" pitchFamily="2" charset="0"/>
                          <a:ea typeface="Helvetica Neue Light" panose="02000403000000020004" pitchFamily="2" charset="0"/>
                        </a:rPr>
                        <a:t> </a:t>
                      </a:r>
                    </a:p>
                  </a:txBody>
                  <a:tcPr anchor="b"/>
                </a:tc>
                <a:extLst>
                  <a:ext uri="{0D108BD9-81ED-4DB2-BD59-A6C34878D82A}">
                    <a16:rowId xmlns:a16="http://schemas.microsoft.com/office/drawing/2014/main" val="2656236256"/>
                  </a:ext>
                </a:extLst>
              </a:tr>
              <a:tr h="577544">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Cards for risk of hemolysis evaluation</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 Complete range   </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 Limited range</a:t>
                      </a:r>
                    </a:p>
                  </a:txBody>
                  <a:tcPr anchor="b"/>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Full range of tests to assure better answer to the patient</a:t>
                      </a:r>
                    </a:p>
                  </a:txBody>
                  <a:tcPr anchor="b"/>
                </a:tc>
                <a:extLst>
                  <a:ext uri="{0D108BD9-81ED-4DB2-BD59-A6C34878D82A}">
                    <a16:rowId xmlns:a16="http://schemas.microsoft.com/office/drawing/2014/main" val="3197094174"/>
                  </a:ext>
                </a:extLst>
              </a:tr>
              <a:tr h="577544">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A2 Cell</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No</a:t>
                      </a:r>
                    </a:p>
                  </a:txBody>
                  <a:tcPr anchor="b"/>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Full range of tests to assure better answer to the patient</a:t>
                      </a:r>
                    </a:p>
                  </a:txBody>
                  <a:tcPr anchor="b"/>
                </a:tc>
                <a:extLst>
                  <a:ext uri="{0D108BD9-81ED-4DB2-BD59-A6C34878D82A}">
                    <a16:rowId xmlns:a16="http://schemas.microsoft.com/office/drawing/2014/main" val="2733149232"/>
                  </a:ext>
                </a:extLst>
              </a:tr>
              <a:tr h="577544">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D weak cells for automated systems</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No</a:t>
                      </a:r>
                    </a:p>
                  </a:txBody>
                  <a:tcPr anchor="b"/>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Full range of tests to assure better answer to the patient</a:t>
                      </a:r>
                    </a:p>
                  </a:txBody>
                  <a:tcPr anchor="b"/>
                </a:tc>
                <a:extLst>
                  <a:ext uri="{0D108BD9-81ED-4DB2-BD59-A6C34878D82A}">
                    <a16:rowId xmlns:a16="http://schemas.microsoft.com/office/drawing/2014/main" val="605272785"/>
                  </a:ext>
                </a:extLst>
              </a:tr>
              <a:tr h="577544">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DAT positive IgG coated Cells</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No</a:t>
                      </a:r>
                    </a:p>
                  </a:txBody>
                  <a:tcPr anchor="b"/>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Full range of tests to assure better answer to the patient</a:t>
                      </a:r>
                    </a:p>
                  </a:txBody>
                  <a:tcPr anchor="b"/>
                </a:tc>
                <a:extLst>
                  <a:ext uri="{0D108BD9-81ED-4DB2-BD59-A6C34878D82A}">
                    <a16:rowId xmlns:a16="http://schemas.microsoft.com/office/drawing/2014/main" val="1946189354"/>
                  </a:ext>
                </a:extLst>
              </a:tr>
              <a:tr h="577544">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DAT positive, C3b (C/d) coated cell</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No</a:t>
                      </a:r>
                    </a:p>
                  </a:txBody>
                  <a:tcPr anchor="b"/>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Full range of tests to assure better answer to the patient</a:t>
                      </a:r>
                    </a:p>
                  </a:txBody>
                  <a:tcPr anchor="b"/>
                </a:tc>
                <a:extLst>
                  <a:ext uri="{0D108BD9-81ED-4DB2-BD59-A6C34878D82A}">
                    <a16:rowId xmlns:a16="http://schemas.microsoft.com/office/drawing/2014/main" val="3933866826"/>
                  </a:ext>
                </a:extLst>
              </a:tr>
            </a:tbl>
          </a:graphicData>
        </a:graphic>
      </p:graphicFrame>
      <p:pic>
        <p:nvPicPr>
          <p:cNvPr id="4" name="Picture 3">
            <a:extLst>
              <a:ext uri="{FF2B5EF4-FFF2-40B4-BE49-F238E27FC236}">
                <a16:creationId xmlns:a16="http://schemas.microsoft.com/office/drawing/2014/main" id="{0492EFA5-C87C-8467-77E2-15B1F30BE432}"/>
              </a:ext>
            </a:extLst>
          </p:cNvPr>
          <p:cNvPicPr>
            <a:picLocks noChangeAspect="1"/>
          </p:cNvPicPr>
          <p:nvPr/>
        </p:nvPicPr>
        <p:blipFill>
          <a:blip r:embed="rId2"/>
          <a:stretch>
            <a:fillRect/>
          </a:stretch>
        </p:blipFill>
        <p:spPr>
          <a:xfrm>
            <a:off x="5312387" y="4836190"/>
            <a:ext cx="1676172" cy="1920240"/>
          </a:xfrm>
          <a:prstGeom prst="rect">
            <a:avLst/>
          </a:prstGeom>
        </p:spPr>
      </p:pic>
      <p:pic>
        <p:nvPicPr>
          <p:cNvPr id="6" name="Picture 5">
            <a:extLst>
              <a:ext uri="{FF2B5EF4-FFF2-40B4-BE49-F238E27FC236}">
                <a16:creationId xmlns:a16="http://schemas.microsoft.com/office/drawing/2014/main" id="{A9475F5E-D00E-C89A-EF75-BE777CAAB445}"/>
              </a:ext>
            </a:extLst>
          </p:cNvPr>
          <p:cNvPicPr>
            <a:picLocks noChangeAspect="1"/>
          </p:cNvPicPr>
          <p:nvPr/>
        </p:nvPicPr>
        <p:blipFill>
          <a:blip r:embed="rId3"/>
          <a:stretch>
            <a:fillRect/>
          </a:stretch>
        </p:blipFill>
        <p:spPr>
          <a:xfrm>
            <a:off x="7874674" y="3992590"/>
            <a:ext cx="1173320" cy="1344168"/>
          </a:xfrm>
          <a:prstGeom prst="rect">
            <a:avLst/>
          </a:prstGeom>
        </p:spPr>
      </p:pic>
      <p:pic>
        <p:nvPicPr>
          <p:cNvPr id="5" name="Picture 4">
            <a:extLst>
              <a:ext uri="{FF2B5EF4-FFF2-40B4-BE49-F238E27FC236}">
                <a16:creationId xmlns:a16="http://schemas.microsoft.com/office/drawing/2014/main" id="{6FAFA6C9-3F8E-A108-3AAD-A38D59F91714}"/>
              </a:ext>
            </a:extLst>
          </p:cNvPr>
          <p:cNvPicPr>
            <a:picLocks noChangeAspect="1"/>
          </p:cNvPicPr>
          <p:nvPr/>
        </p:nvPicPr>
        <p:blipFill>
          <a:blip r:embed="rId4"/>
          <a:stretch>
            <a:fillRect/>
          </a:stretch>
        </p:blipFill>
        <p:spPr>
          <a:xfrm>
            <a:off x="5834367" y="103747"/>
            <a:ext cx="5912154" cy="1263715"/>
          </a:xfrm>
          <a:prstGeom prst="rect">
            <a:avLst/>
          </a:prstGeom>
          <a:ln w="6350">
            <a:solidFill>
              <a:schemeClr val="bg1">
                <a:lumMod val="85000"/>
              </a:schemeClr>
            </a:solidFill>
          </a:ln>
        </p:spPr>
      </p:pic>
      <p:sp>
        <p:nvSpPr>
          <p:cNvPr id="3" name="Title 1">
            <a:extLst>
              <a:ext uri="{FF2B5EF4-FFF2-40B4-BE49-F238E27FC236}">
                <a16:creationId xmlns:a16="http://schemas.microsoft.com/office/drawing/2014/main" id="{C8BBAF31-9804-D680-BF9A-F8FA1F35CF51}"/>
              </a:ext>
            </a:extLst>
          </p:cNvPr>
          <p:cNvSpPr txBox="1">
            <a:spLocks/>
          </p:cNvSpPr>
          <p:nvPr/>
        </p:nvSpPr>
        <p:spPr>
          <a:xfrm>
            <a:off x="2690300" y="349307"/>
            <a:ext cx="8930199" cy="697272"/>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QC</a:t>
            </a:r>
          </a:p>
        </p:txBody>
      </p:sp>
      <p:pic>
        <p:nvPicPr>
          <p:cNvPr id="7" name="Picture 6" descr="A blue text on a black background&#10;&#10;Description automatically generated">
            <a:extLst>
              <a:ext uri="{FF2B5EF4-FFF2-40B4-BE49-F238E27FC236}">
                <a16:creationId xmlns:a16="http://schemas.microsoft.com/office/drawing/2014/main" id="{8B4D27C7-D21F-7F70-356D-48199007D383}"/>
              </a:ext>
            </a:extLst>
          </p:cNvPr>
          <p:cNvPicPr>
            <a:picLocks noChangeAspect="1"/>
          </p:cNvPicPr>
          <p:nvPr/>
        </p:nvPicPr>
        <p:blipFill>
          <a:blip r:embed="rId5">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19" name="Picture 18">
            <a:extLst>
              <a:ext uri="{FF2B5EF4-FFF2-40B4-BE49-F238E27FC236}">
                <a16:creationId xmlns:a16="http://schemas.microsoft.com/office/drawing/2014/main" id="{83560497-9B35-61DA-8FDF-3D19BE30F5D6}"/>
              </a:ext>
            </a:extLst>
          </p:cNvPr>
          <p:cNvPicPr>
            <a:picLocks noChangeAspect="1"/>
          </p:cNvPicPr>
          <p:nvPr/>
        </p:nvPicPr>
        <p:blipFill>
          <a:blip r:embed="rId6"/>
          <a:stretch>
            <a:fillRect/>
          </a:stretch>
        </p:blipFill>
        <p:spPr>
          <a:xfrm>
            <a:off x="5490509" y="1367462"/>
            <a:ext cx="1498050" cy="149805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771851F9-7E81-D920-2F12-A0F525418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Tree>
    <p:extLst>
      <p:ext uri="{BB962C8B-B14F-4D97-AF65-F5344CB8AC3E}">
        <p14:creationId xmlns:p14="http://schemas.microsoft.com/office/powerpoint/2010/main" val="192308429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23BB-67CB-A3CC-4202-FE7FB89F66D1}"/>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8C9E7704-417F-DC88-C489-0FEEFD431A40}"/>
              </a:ext>
            </a:extLst>
          </p:cNvPr>
          <p:cNvPicPr>
            <a:picLocks noChangeAspect="1"/>
          </p:cNvPicPr>
          <p:nvPr/>
        </p:nvPicPr>
        <p:blipFill>
          <a:blip r:embed="rId2"/>
          <a:stretch>
            <a:fillRect/>
          </a:stretch>
        </p:blipFill>
        <p:spPr>
          <a:xfrm>
            <a:off x="5834367" y="103747"/>
            <a:ext cx="5912154" cy="1263715"/>
          </a:xfrm>
          <a:prstGeom prst="rect">
            <a:avLst/>
          </a:prstGeom>
          <a:ln w="6350">
            <a:solidFill>
              <a:schemeClr val="bg1">
                <a:lumMod val="85000"/>
              </a:schemeClr>
            </a:solidFill>
          </a:ln>
        </p:spPr>
      </p:pic>
      <p:sp>
        <p:nvSpPr>
          <p:cNvPr id="8" name="Title 1">
            <a:extLst>
              <a:ext uri="{FF2B5EF4-FFF2-40B4-BE49-F238E27FC236}">
                <a16:creationId xmlns:a16="http://schemas.microsoft.com/office/drawing/2014/main" id="{026E7A1D-5C63-4E52-29E8-704F900EF8CE}"/>
              </a:ext>
            </a:extLst>
          </p:cNvPr>
          <p:cNvSpPr txBox="1">
            <a:spLocks/>
          </p:cNvSpPr>
          <p:nvPr/>
        </p:nvSpPr>
        <p:spPr>
          <a:xfrm>
            <a:off x="2690300" y="349307"/>
            <a:ext cx="8930199" cy="697272"/>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QC</a:t>
            </a:r>
          </a:p>
        </p:txBody>
      </p:sp>
      <p:pic>
        <p:nvPicPr>
          <p:cNvPr id="11" name="Picture 10" descr="A blue text on a black background&#10;&#10;Description automatically generated">
            <a:extLst>
              <a:ext uri="{FF2B5EF4-FFF2-40B4-BE49-F238E27FC236}">
                <a16:creationId xmlns:a16="http://schemas.microsoft.com/office/drawing/2014/main" id="{66FC240E-B9E6-50FF-DBDC-82DB7002EBDF}"/>
              </a:ext>
            </a:extLst>
          </p:cNvPr>
          <p:cNvPicPr>
            <a:picLocks noChangeAspect="1"/>
          </p:cNvPicPr>
          <p:nvPr/>
        </p:nvPicPr>
        <p:blipFill>
          <a:blip r:embed="rId3">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89F5A081-63B7-E074-D164-AA6F52F65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graphicFrame>
        <p:nvGraphicFramePr>
          <p:cNvPr id="14" name="Table 13">
            <a:extLst>
              <a:ext uri="{FF2B5EF4-FFF2-40B4-BE49-F238E27FC236}">
                <a16:creationId xmlns:a16="http://schemas.microsoft.com/office/drawing/2014/main" id="{A355BA5C-558A-3A9D-6EE0-7A74D7936DA4}"/>
              </a:ext>
            </a:extLst>
          </p:cNvPr>
          <p:cNvGraphicFramePr>
            <a:graphicFrameLocks noGrp="1"/>
          </p:cNvGraphicFramePr>
          <p:nvPr>
            <p:extLst>
              <p:ext uri="{D42A27DB-BD31-4B8C-83A1-F6EECF244321}">
                <p14:modId xmlns:p14="http://schemas.microsoft.com/office/powerpoint/2010/main" val="1113027641"/>
              </p:ext>
            </p:extLst>
          </p:nvPr>
        </p:nvGraphicFramePr>
        <p:xfrm>
          <a:off x="554425" y="1514126"/>
          <a:ext cx="11192096" cy="4151287"/>
        </p:xfrm>
        <a:graphic>
          <a:graphicData uri="http://schemas.openxmlformats.org/drawingml/2006/table">
            <a:tbl>
              <a:tblPr>
                <a:tableStyleId>{00A15C55-8517-42AA-B614-E9B94910E393}</a:tableStyleId>
              </a:tblPr>
              <a:tblGrid>
                <a:gridCol w="2952450">
                  <a:extLst>
                    <a:ext uri="{9D8B030D-6E8A-4147-A177-3AD203B41FA5}">
                      <a16:colId xmlns:a16="http://schemas.microsoft.com/office/drawing/2014/main" val="3500516347"/>
                    </a:ext>
                  </a:extLst>
                </a:gridCol>
                <a:gridCol w="2643598">
                  <a:extLst>
                    <a:ext uri="{9D8B030D-6E8A-4147-A177-3AD203B41FA5}">
                      <a16:colId xmlns:a16="http://schemas.microsoft.com/office/drawing/2014/main" val="851593085"/>
                    </a:ext>
                  </a:extLst>
                </a:gridCol>
                <a:gridCol w="2798024">
                  <a:extLst>
                    <a:ext uri="{9D8B030D-6E8A-4147-A177-3AD203B41FA5}">
                      <a16:colId xmlns:a16="http://schemas.microsoft.com/office/drawing/2014/main" val="532410725"/>
                    </a:ext>
                  </a:extLst>
                </a:gridCol>
                <a:gridCol w="2798024">
                  <a:extLst>
                    <a:ext uri="{9D8B030D-6E8A-4147-A177-3AD203B41FA5}">
                      <a16:colId xmlns:a16="http://schemas.microsoft.com/office/drawing/2014/main" val="4238438895"/>
                    </a:ext>
                  </a:extLst>
                </a:gridCol>
              </a:tblGrid>
              <a:tr h="686023">
                <a:tc>
                  <a:txBody>
                    <a:bodyPr/>
                    <a:lstStyle/>
                    <a:p>
                      <a:pPr algn="l" fontAlgn="b"/>
                      <a: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Feature</a:t>
                      </a:r>
                    </a:p>
                  </a:txBody>
                  <a:tcPr anchor="b">
                    <a:solidFill>
                      <a:schemeClr val="accent5">
                        <a:lumMod val="75000"/>
                      </a:schemeClr>
                    </a:solidFill>
                  </a:tcPr>
                </a:tc>
                <a:tc>
                  <a:txBody>
                    <a:bodyPr/>
                    <a:lstStyle/>
                    <a:p>
                      <a:pPr algn="ctr" fontAlgn="b"/>
                      <a: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Bio-Rad</a:t>
                      </a:r>
                    </a:p>
                  </a:txBody>
                  <a:tcPr anchor="b">
                    <a:solidFill>
                      <a:schemeClr val="accent5">
                        <a:lumMod val="75000"/>
                      </a:schemeClr>
                    </a:solidFill>
                  </a:tcPr>
                </a:tc>
                <a:tc>
                  <a:txBody>
                    <a:bodyPr/>
                    <a:lstStyle/>
                    <a:p>
                      <a:pPr algn="ctr" fontAlgn="b"/>
                      <a: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Grifols</a:t>
                      </a:r>
                    </a:p>
                  </a:txBody>
                  <a:tcPr anchor="b">
                    <a:solidFill>
                      <a:schemeClr val="accent5">
                        <a:lumMod val="75000"/>
                      </a:schemeClr>
                    </a:solidFill>
                  </a:tcPr>
                </a:tc>
                <a:tc>
                  <a:txBody>
                    <a:bodyPr/>
                    <a:lstStyle/>
                    <a:p>
                      <a:pPr algn="ctr" fontAlgn="b"/>
                      <a: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Bio-Rad Added Value </a:t>
                      </a:r>
                      <a:b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1800" b="0" i="0" u="none" strike="noStrike">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for the customer</a:t>
                      </a:r>
                    </a:p>
                  </a:txBody>
                  <a:tcPr anchor="b">
                    <a:solidFill>
                      <a:schemeClr val="accent5">
                        <a:lumMod val="75000"/>
                      </a:schemeClr>
                    </a:solidFill>
                  </a:tcPr>
                </a:tc>
                <a:extLst>
                  <a:ext uri="{0D108BD9-81ED-4DB2-BD59-A6C34878D82A}">
                    <a16:rowId xmlns:a16="http://schemas.microsoft.com/office/drawing/2014/main" val="614429627"/>
                  </a:ext>
                </a:extLst>
              </a:tr>
              <a:tr h="57754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Cards Package size</a:t>
                      </a:r>
                    </a:p>
                  </a:txBody>
                  <a:tcPr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4x12,24x12,112x12</a:t>
                      </a:r>
                    </a:p>
                  </a:txBody>
                  <a:tcPr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2x25</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Flexibility</a:t>
                      </a:r>
                      <a:br>
                        <a:rPr lang="en-US" sz="1400" b="0" i="0" u="none" strike="noStrike">
                          <a:solidFill>
                            <a:srgbClr val="000000"/>
                          </a:solidFill>
                          <a:effectLst/>
                          <a:latin typeface="Helvetica Neue Light" panose="02000403000000020004" pitchFamily="2" charset="0"/>
                          <a:ea typeface="Helvetica Neue Light" panose="02000403000000020004" pitchFamily="2" charset="0"/>
                        </a:rPr>
                      </a:br>
                      <a:r>
                        <a:rPr lang="en-US" sz="1400" b="0" i="0" u="none" strike="noStrike">
                          <a:solidFill>
                            <a:srgbClr val="000000"/>
                          </a:solidFill>
                          <a:effectLst/>
                          <a:latin typeface="Helvetica Neue Light" panose="02000403000000020004" pitchFamily="2" charset="0"/>
                          <a:ea typeface="Helvetica Neue Light" panose="02000403000000020004" pitchFamily="2" charset="0"/>
                        </a:rPr>
                        <a:t>Adapted to the lab volume</a:t>
                      </a:r>
                    </a:p>
                  </a:txBody>
                  <a:tcPr anchor="b"/>
                </a:tc>
                <a:extLst>
                  <a:ext uri="{0D108BD9-81ED-4DB2-BD59-A6C34878D82A}">
                    <a16:rowId xmlns:a16="http://schemas.microsoft.com/office/drawing/2014/main" val="2536126762"/>
                  </a:ext>
                </a:extLst>
              </a:tr>
              <a:tr h="577544">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Portfolio</a:t>
                      </a:r>
                    </a:p>
                  </a:txBody>
                  <a:tcPr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More than 80 types of cards</a:t>
                      </a:r>
                    </a:p>
                  </a:txBody>
                  <a:tcPr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H" sz="1400" b="0" i="0" u="none" strike="noStrike">
                          <a:solidFill>
                            <a:srgbClr val="000000"/>
                          </a:solidFill>
                          <a:effectLst/>
                          <a:latin typeface="Helvetica Neue Light" panose="02000403000000020004" pitchFamily="2" charset="0"/>
                          <a:ea typeface="Helvetica Neue Light" panose="02000403000000020004" pitchFamily="2" charset="0"/>
                        </a:rPr>
                        <a:t>21</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Full range of tests to assure better answer to the patient</a:t>
                      </a:r>
                    </a:p>
                  </a:txBody>
                  <a:tcPr anchor="b"/>
                </a:tc>
                <a:extLst>
                  <a:ext uri="{0D108BD9-81ED-4DB2-BD59-A6C34878D82A}">
                    <a16:rowId xmlns:a16="http://schemas.microsoft.com/office/drawing/2014/main" val="2656236256"/>
                  </a:ext>
                </a:extLst>
              </a:tr>
              <a:tr h="57754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Cards for risk of hemolysis evaluation</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 Complete range</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 Limited range</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Full range of tests to assure better answer to the patient</a:t>
                      </a:r>
                    </a:p>
                  </a:txBody>
                  <a:tcPr anchor="b"/>
                </a:tc>
                <a:extLst>
                  <a:ext uri="{0D108BD9-81ED-4DB2-BD59-A6C34878D82A}">
                    <a16:rowId xmlns:a16="http://schemas.microsoft.com/office/drawing/2014/main" val="3197094174"/>
                  </a:ext>
                </a:extLst>
              </a:tr>
              <a:tr h="57754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Possibility to do rare Ag on cards with prefilled reagent</a:t>
                      </a:r>
                    </a:p>
                  </a:txBody>
                  <a:tcPr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Antigen Profile Cards. Single Ag Cards</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No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Full range of tests to assure better answer to the patient</a:t>
                      </a:r>
                    </a:p>
                  </a:txBody>
                  <a:tcPr anchor="b"/>
                </a:tc>
                <a:extLst>
                  <a:ext uri="{0D108BD9-81ED-4DB2-BD59-A6C34878D82A}">
                    <a16:rowId xmlns:a16="http://schemas.microsoft.com/office/drawing/2014/main" val="2733149232"/>
                  </a:ext>
                </a:extLst>
              </a:tr>
              <a:tr h="57754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QC Material for DAT and Dweak</a:t>
                      </a:r>
                    </a:p>
                  </a:txBody>
                  <a:tcPr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IH Modular QC 6, 7, 8</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No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Full range of tests to assure better answer to the patient</a:t>
                      </a:r>
                    </a:p>
                  </a:txBody>
                  <a:tcPr anchor="b"/>
                </a:tc>
                <a:extLst>
                  <a:ext uri="{0D108BD9-81ED-4DB2-BD59-A6C34878D82A}">
                    <a16:rowId xmlns:a16="http://schemas.microsoft.com/office/drawing/2014/main" val="605272785"/>
                  </a:ext>
                </a:extLst>
              </a:tr>
              <a:tr h="57754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Possibility to buy QC vials separetly</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Yes</a:t>
                      </a:r>
                    </a:p>
                  </a:txBody>
                  <a:tcPr anchor="b"/>
                </a:tc>
                <a:tc>
                  <a:txBody>
                    <a:bodyPr/>
                    <a:lstStyle/>
                    <a:p>
                      <a:pPr marL="285750" indent="-285750" algn="ctr" fontAlgn="b">
                        <a:buFont typeface="System Font Regular"/>
                        <a:buChar char="❌"/>
                      </a:pPr>
                      <a:r>
                        <a:rPr lang="en-US" sz="14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No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Helvetica Neue Light" panose="02000403000000020004" pitchFamily="2" charset="0"/>
                          <a:ea typeface="Helvetica Neue Light" panose="02000403000000020004" pitchFamily="2" charset="0"/>
                        </a:rPr>
                        <a:t>Flexibility</a:t>
                      </a:r>
                      <a:br>
                        <a:rPr lang="en-US" sz="1400" b="0" i="0" u="none" strike="noStrike">
                          <a:solidFill>
                            <a:srgbClr val="000000"/>
                          </a:solidFill>
                          <a:effectLst/>
                          <a:latin typeface="Helvetica Neue Light" panose="02000403000000020004" pitchFamily="2" charset="0"/>
                          <a:ea typeface="Helvetica Neue Light" panose="02000403000000020004" pitchFamily="2" charset="0"/>
                        </a:rPr>
                      </a:br>
                      <a:r>
                        <a:rPr lang="en-US" sz="1400" b="0" i="0" u="none" strike="noStrike">
                          <a:solidFill>
                            <a:srgbClr val="000000"/>
                          </a:solidFill>
                          <a:effectLst/>
                          <a:latin typeface="Helvetica Neue Light" panose="02000403000000020004" pitchFamily="2" charset="0"/>
                          <a:ea typeface="Helvetica Neue Light" panose="02000403000000020004" pitchFamily="2" charset="0"/>
                        </a:rPr>
                        <a:t>Adapted to the lab volume</a:t>
                      </a:r>
                    </a:p>
                  </a:txBody>
                  <a:tcPr anchor="b"/>
                </a:tc>
                <a:extLst>
                  <a:ext uri="{0D108BD9-81ED-4DB2-BD59-A6C34878D82A}">
                    <a16:rowId xmlns:a16="http://schemas.microsoft.com/office/drawing/2014/main" val="1946189354"/>
                  </a:ext>
                </a:extLst>
              </a:tr>
            </a:tbl>
          </a:graphicData>
        </a:graphic>
      </p:graphicFrame>
      <p:pic>
        <p:nvPicPr>
          <p:cNvPr id="16" name="Picture 15">
            <a:extLst>
              <a:ext uri="{FF2B5EF4-FFF2-40B4-BE49-F238E27FC236}">
                <a16:creationId xmlns:a16="http://schemas.microsoft.com/office/drawing/2014/main" id="{3495524C-35C6-9121-F06D-A43E9B2E6A0F}"/>
              </a:ext>
            </a:extLst>
          </p:cNvPr>
          <p:cNvPicPr>
            <a:picLocks noChangeAspect="1"/>
          </p:cNvPicPr>
          <p:nvPr/>
        </p:nvPicPr>
        <p:blipFill>
          <a:blip r:embed="rId5"/>
          <a:stretch>
            <a:fillRect/>
          </a:stretch>
        </p:blipFill>
        <p:spPr>
          <a:xfrm>
            <a:off x="3869279" y="-224418"/>
            <a:ext cx="2052260" cy="2351090"/>
          </a:xfrm>
          <a:prstGeom prst="rect">
            <a:avLst/>
          </a:prstGeom>
        </p:spPr>
      </p:pic>
      <p:pic>
        <p:nvPicPr>
          <p:cNvPr id="18" name="Picture 17">
            <a:extLst>
              <a:ext uri="{FF2B5EF4-FFF2-40B4-BE49-F238E27FC236}">
                <a16:creationId xmlns:a16="http://schemas.microsoft.com/office/drawing/2014/main" id="{431F4A1A-065A-8BEB-EF78-505BFCBED66A}"/>
              </a:ext>
            </a:extLst>
          </p:cNvPr>
          <p:cNvPicPr>
            <a:picLocks noChangeAspect="1"/>
          </p:cNvPicPr>
          <p:nvPr/>
        </p:nvPicPr>
        <p:blipFill>
          <a:blip r:embed="rId6"/>
          <a:stretch>
            <a:fillRect/>
          </a:stretch>
        </p:blipFill>
        <p:spPr>
          <a:xfrm>
            <a:off x="5513312" y="4549828"/>
            <a:ext cx="1648410" cy="1888435"/>
          </a:xfrm>
          <a:prstGeom prst="rect">
            <a:avLst/>
          </a:prstGeom>
        </p:spPr>
      </p:pic>
      <p:pic>
        <p:nvPicPr>
          <p:cNvPr id="19" name="Picture 18">
            <a:extLst>
              <a:ext uri="{FF2B5EF4-FFF2-40B4-BE49-F238E27FC236}">
                <a16:creationId xmlns:a16="http://schemas.microsoft.com/office/drawing/2014/main" id="{E149E7C5-1406-589F-D818-AD32E10580D2}"/>
              </a:ext>
            </a:extLst>
          </p:cNvPr>
          <p:cNvPicPr>
            <a:picLocks noChangeAspect="1"/>
          </p:cNvPicPr>
          <p:nvPr/>
        </p:nvPicPr>
        <p:blipFill>
          <a:blip r:embed="rId7"/>
          <a:stretch>
            <a:fillRect/>
          </a:stretch>
        </p:blipFill>
        <p:spPr>
          <a:xfrm>
            <a:off x="8862216" y="4918023"/>
            <a:ext cx="2032947" cy="2328965"/>
          </a:xfrm>
          <a:prstGeom prst="rect">
            <a:avLst/>
          </a:prstGeom>
        </p:spPr>
      </p:pic>
      <p:pic>
        <p:nvPicPr>
          <p:cNvPr id="20" name="Picture 19">
            <a:extLst>
              <a:ext uri="{FF2B5EF4-FFF2-40B4-BE49-F238E27FC236}">
                <a16:creationId xmlns:a16="http://schemas.microsoft.com/office/drawing/2014/main" id="{6D8D7B3E-FB93-0802-CA0D-7BA3DC52702C}"/>
              </a:ext>
            </a:extLst>
          </p:cNvPr>
          <p:cNvPicPr>
            <a:picLocks noChangeAspect="1"/>
          </p:cNvPicPr>
          <p:nvPr/>
        </p:nvPicPr>
        <p:blipFill>
          <a:blip r:embed="rId8"/>
          <a:stretch>
            <a:fillRect/>
          </a:stretch>
        </p:blipFill>
        <p:spPr>
          <a:xfrm>
            <a:off x="1785972" y="5015579"/>
            <a:ext cx="2117357" cy="2425665"/>
          </a:xfrm>
          <a:prstGeom prst="rect">
            <a:avLst/>
          </a:prstGeom>
        </p:spPr>
      </p:pic>
    </p:spTree>
    <p:extLst>
      <p:ext uri="{BB962C8B-B14F-4D97-AF65-F5344CB8AC3E}">
        <p14:creationId xmlns:p14="http://schemas.microsoft.com/office/powerpoint/2010/main" val="322963578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D18C3D2-7A32-E961-0391-D8713F54CE5D}"/>
              </a:ext>
            </a:extLst>
          </p:cNvPr>
          <p:cNvGraphicFramePr>
            <a:graphicFrameLocks noGrp="1"/>
          </p:cNvGraphicFramePr>
          <p:nvPr>
            <p:extLst>
              <p:ext uri="{D42A27DB-BD31-4B8C-83A1-F6EECF244321}">
                <p14:modId xmlns:p14="http://schemas.microsoft.com/office/powerpoint/2010/main" val="1452864348"/>
              </p:ext>
            </p:extLst>
          </p:nvPr>
        </p:nvGraphicFramePr>
        <p:xfrm>
          <a:off x="485191" y="1142663"/>
          <a:ext cx="11135307" cy="5313680"/>
        </p:xfrm>
        <a:graphic>
          <a:graphicData uri="http://schemas.openxmlformats.org/drawingml/2006/table">
            <a:tbl>
              <a:tblPr firstRow="1" bandRow="1">
                <a:tableStyleId>{22838BEF-8BB2-4498-84A7-C5851F593DF1}</a:tableStyleId>
              </a:tblPr>
              <a:tblGrid>
                <a:gridCol w="3711769">
                  <a:extLst>
                    <a:ext uri="{9D8B030D-6E8A-4147-A177-3AD203B41FA5}">
                      <a16:colId xmlns:a16="http://schemas.microsoft.com/office/drawing/2014/main" val="2186357304"/>
                    </a:ext>
                  </a:extLst>
                </a:gridCol>
                <a:gridCol w="3711769">
                  <a:extLst>
                    <a:ext uri="{9D8B030D-6E8A-4147-A177-3AD203B41FA5}">
                      <a16:colId xmlns:a16="http://schemas.microsoft.com/office/drawing/2014/main" val="264513760"/>
                    </a:ext>
                  </a:extLst>
                </a:gridCol>
                <a:gridCol w="3711769">
                  <a:extLst>
                    <a:ext uri="{9D8B030D-6E8A-4147-A177-3AD203B41FA5}">
                      <a16:colId xmlns:a16="http://schemas.microsoft.com/office/drawing/2014/main" val="135231646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a:latin typeface="Helvetica Neue Medium" panose="02000503000000020004" pitchFamily="2" charset="0"/>
                          <a:ea typeface="Helvetica Neue Medium" panose="02000503000000020004" pitchFamily="2" charset="0"/>
                          <a:cs typeface="Helvetica Neue Medium" panose="02000503000000020004" pitchFamily="2" charset="0"/>
                        </a:rPr>
                        <a:t>LOW ACTIVITY</a:t>
                      </a: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a:latin typeface="Helvetica Neue Medium" panose="02000503000000020004" pitchFamily="2" charset="0"/>
                          <a:ea typeface="Helvetica Neue Medium" panose="02000503000000020004" pitchFamily="2" charset="0"/>
                          <a:cs typeface="Helvetica Neue Medium" panose="02000503000000020004" pitchFamily="2" charset="0"/>
                        </a:rPr>
                        <a:t>MEDIUM ACTIVITY</a:t>
                      </a: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a:latin typeface="Helvetica Neue Medium" panose="02000503000000020004" pitchFamily="2" charset="0"/>
                          <a:ea typeface="Helvetica Neue Medium" panose="02000503000000020004" pitchFamily="2" charset="0"/>
                          <a:cs typeface="Helvetica Neue Medium" panose="02000503000000020004" pitchFamily="2" charset="0"/>
                        </a:rPr>
                        <a:t>HIGH ACTIVITY</a:t>
                      </a: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60443333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WADiana</a:t>
                      </a:r>
                      <a:r>
                        <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rPr>
                        <a:t>®</a:t>
                      </a: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Erytra Eflexis</a:t>
                      </a:r>
                      <a:r>
                        <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rPr>
                        <a:t>®</a:t>
                      </a: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Erytra</a:t>
                      </a:r>
                      <a:r>
                        <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rPr>
                        <a:t>®</a:t>
                      </a: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3514731119"/>
                  </a:ext>
                </a:extLst>
              </a:tr>
              <a:tr h="370840">
                <a:tc>
                  <a:txBody>
                    <a:bodyPr/>
                    <a:lstStyle/>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3546791"/>
                  </a:ext>
                </a:extLst>
              </a:tr>
              <a:tr h="370840">
                <a:tc>
                  <a:txBody>
                    <a:bodyPr/>
                    <a:lstStyle/>
                    <a:p>
                      <a:r>
                        <a:rPr lang="en-US" sz="1800" b="0" i="0" kern="1200">
                          <a:solidFill>
                            <a:srgbClr val="020304"/>
                          </a:solidFill>
                          <a:effectLst/>
                          <a:latin typeface="Helvetica Neue Light" panose="02000403000000020004" pitchFamily="2" charset="0"/>
                          <a:ea typeface="Helvetica Neue Light" panose="02000403000000020004" pitchFamily="2" charset="0"/>
                          <a:cs typeface="+mn-cs"/>
                        </a:rPr>
                        <a:t>DG Gel manual systems:</a:t>
                      </a:r>
                    </a:p>
                    <a:p>
                      <a:r>
                        <a:rPr lang="en-US" sz="1800" b="0" i="0" kern="1200">
                          <a:solidFill>
                            <a:srgbClr val="020304"/>
                          </a:solidFill>
                          <a:latin typeface="Helvetica Neue Light" panose="02000403000000020004" pitchFamily="2" charset="0"/>
                          <a:ea typeface="Helvetica Neue Light" panose="02000403000000020004" pitchFamily="2" charset="0"/>
                          <a:cs typeface="+mn-cs"/>
                        </a:rPr>
                        <a:t>DG </a:t>
                      </a:r>
                      <a:r>
                        <a:rPr lang="en-US" sz="1800" b="0" i="0" kern="1200" err="1">
                          <a:solidFill>
                            <a:srgbClr val="020304"/>
                          </a:solidFill>
                          <a:latin typeface="Helvetica Neue Light" panose="02000403000000020004" pitchFamily="2" charset="0"/>
                          <a:ea typeface="Helvetica Neue Light" panose="02000403000000020004" pitchFamily="2" charset="0"/>
                          <a:cs typeface="+mn-cs"/>
                        </a:rPr>
                        <a:t>Therm</a:t>
                      </a:r>
                      <a:r>
                        <a:rPr lang="en-US" sz="1800" b="0" i="0" kern="1200">
                          <a:solidFill>
                            <a:srgbClr val="020304"/>
                          </a:solidFill>
                          <a:latin typeface="Helvetica Neue Light" panose="02000403000000020004" pitchFamily="2" charset="0"/>
                          <a:ea typeface="Helvetica Neue Light" panose="02000403000000020004" pitchFamily="2" charset="0"/>
                          <a:cs typeface="+mn-cs"/>
                        </a:rPr>
                        <a:t> &amp; DG Spin</a:t>
                      </a:r>
                    </a:p>
                    <a:p>
                      <a:r>
                        <a:rPr lang="en-US" sz="1800" b="0" i="0" kern="1200">
                          <a:solidFill>
                            <a:srgbClr val="020304"/>
                          </a:solidFill>
                          <a:effectLst/>
                          <a:latin typeface="Helvetica Neue Light" panose="02000403000000020004" pitchFamily="2" charset="0"/>
                          <a:ea typeface="Helvetica Neue Light" panose="02000403000000020004" pitchFamily="2" charset="0"/>
                          <a:cs typeface="+mn-cs"/>
                        </a:rPr>
                        <a:t>DG Reader Net</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0437023"/>
                  </a:ext>
                </a:extLst>
              </a:tr>
            </a:tbl>
          </a:graphicData>
        </a:graphic>
      </p:graphicFrame>
      <p:pic>
        <p:nvPicPr>
          <p:cNvPr id="3" name="Picture 2">
            <a:extLst>
              <a:ext uri="{FF2B5EF4-FFF2-40B4-BE49-F238E27FC236}">
                <a16:creationId xmlns:a16="http://schemas.microsoft.com/office/drawing/2014/main" id="{5E1BC3A7-AD10-FD6E-745E-B2F753076EF4}"/>
              </a:ext>
            </a:extLst>
          </p:cNvPr>
          <p:cNvPicPr>
            <a:picLocks noChangeAspect="1"/>
          </p:cNvPicPr>
          <p:nvPr/>
        </p:nvPicPr>
        <p:blipFill>
          <a:blip r:embed="rId2"/>
          <a:srcRect t="61674" r="72943" b="2713"/>
          <a:stretch/>
        </p:blipFill>
        <p:spPr>
          <a:xfrm>
            <a:off x="980441" y="3573486"/>
            <a:ext cx="2699301" cy="1748986"/>
          </a:xfrm>
          <a:prstGeom prst="rect">
            <a:avLst/>
          </a:prstGeom>
        </p:spPr>
      </p:pic>
      <p:sp>
        <p:nvSpPr>
          <p:cNvPr id="4" name="Title 1">
            <a:extLst>
              <a:ext uri="{FF2B5EF4-FFF2-40B4-BE49-F238E27FC236}">
                <a16:creationId xmlns:a16="http://schemas.microsoft.com/office/drawing/2014/main" id="{97B8C7AC-7E91-FB81-B073-EB320D18BBB8}"/>
              </a:ext>
            </a:extLst>
          </p:cNvPr>
          <p:cNvSpPr txBox="1">
            <a:spLocks/>
          </p:cNvSpPr>
          <p:nvPr/>
        </p:nvSpPr>
        <p:spPr>
          <a:xfrm>
            <a:off x="2690300" y="36957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Instrumentation</a:t>
            </a:r>
          </a:p>
        </p:txBody>
      </p:sp>
      <p:pic>
        <p:nvPicPr>
          <p:cNvPr id="5" name="Picture 4" descr="A blue text on a black background&#10;&#10;Description automatically generated">
            <a:extLst>
              <a:ext uri="{FF2B5EF4-FFF2-40B4-BE49-F238E27FC236}">
                <a16:creationId xmlns:a16="http://schemas.microsoft.com/office/drawing/2014/main" id="{92447778-D85D-DC25-BF04-B0219D02DB44}"/>
              </a:ext>
            </a:extLst>
          </p:cNvPr>
          <p:cNvPicPr>
            <a:picLocks noChangeAspect="1"/>
          </p:cNvPicPr>
          <p:nvPr/>
        </p:nvPicPr>
        <p:blipFill>
          <a:blip r:embed="rId3">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6" name="Picture 5" descr="A green and white sign with white letters&#10;&#10;Description automatically generated">
            <a:extLst>
              <a:ext uri="{FF2B5EF4-FFF2-40B4-BE49-F238E27FC236}">
                <a16:creationId xmlns:a16="http://schemas.microsoft.com/office/drawing/2014/main" id="{BADEC37A-6C55-FA37-5DF3-483643F6B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7" name="Picture 6" descr="A machine with a screen and a screen&#10;&#10;Description automatically generated with medium confidence">
            <a:extLst>
              <a:ext uri="{FF2B5EF4-FFF2-40B4-BE49-F238E27FC236}">
                <a16:creationId xmlns:a16="http://schemas.microsoft.com/office/drawing/2014/main" id="{1BE3004D-F119-32A9-472A-9BA5076CB3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7704" y="2061220"/>
            <a:ext cx="2338070" cy="3573277"/>
          </a:xfrm>
          <a:prstGeom prst="rect">
            <a:avLst/>
          </a:prstGeom>
        </p:spPr>
      </p:pic>
      <p:sp>
        <p:nvSpPr>
          <p:cNvPr id="8" name="TextBox 7">
            <a:extLst>
              <a:ext uri="{FF2B5EF4-FFF2-40B4-BE49-F238E27FC236}">
                <a16:creationId xmlns:a16="http://schemas.microsoft.com/office/drawing/2014/main" id="{88695E76-6167-DF56-5ACD-D400589160A7}"/>
              </a:ext>
            </a:extLst>
          </p:cNvPr>
          <p:cNvSpPr txBox="1"/>
          <p:nvPr/>
        </p:nvSpPr>
        <p:spPr>
          <a:xfrm>
            <a:off x="8712777" y="2061220"/>
            <a:ext cx="1234440" cy="514350"/>
          </a:xfrm>
          <a:prstGeom prst="rect">
            <a:avLst/>
          </a:prstGeom>
        </p:spPr>
        <p:txBody>
          <a:bodyPr vert="horz" wrap="square" lIns="91440" tIns="45720" rIns="91440" bIns="45720" rtlCol="0" anchor="t">
            <a:normAutofit/>
          </a:bodyPr>
          <a:lstStyle/>
          <a:p>
            <a:endParaRPr lang="en-CH" baseline="300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9" name="TextBox 8">
            <a:extLst>
              <a:ext uri="{FF2B5EF4-FFF2-40B4-BE49-F238E27FC236}">
                <a16:creationId xmlns:a16="http://schemas.microsoft.com/office/drawing/2014/main" id="{1EE29EA9-671E-8F7C-6ABF-8F49B3338060}"/>
              </a:ext>
            </a:extLst>
          </p:cNvPr>
          <p:cNvSpPr txBox="1"/>
          <p:nvPr/>
        </p:nvSpPr>
        <p:spPr>
          <a:xfrm>
            <a:off x="1716126" y="1898948"/>
            <a:ext cx="1541424" cy="514350"/>
          </a:xfrm>
          <a:prstGeom prst="rect">
            <a:avLst/>
          </a:prstGeom>
        </p:spPr>
        <p:txBody>
          <a:bodyPr vert="horz" wrap="square" lIns="91440" tIns="45720" rIns="91440" bIns="45720" rtlCol="0" anchor="t">
            <a:normAutofit/>
          </a:bodyPr>
          <a:lstStyle/>
          <a:p>
            <a:endParaRPr lang="en-CH" baseline="300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10" name="Picture 9" descr="A machine with a monitor&#10;&#10;Description automatically generated">
            <a:extLst>
              <a:ext uri="{FF2B5EF4-FFF2-40B4-BE49-F238E27FC236}">
                <a16:creationId xmlns:a16="http://schemas.microsoft.com/office/drawing/2014/main" id="{4F22D48B-C752-4646-D5E6-74F542705B4C}"/>
              </a:ext>
            </a:extLst>
          </p:cNvPr>
          <p:cNvPicPr>
            <a:picLocks noChangeAspect="1"/>
          </p:cNvPicPr>
          <p:nvPr/>
        </p:nvPicPr>
        <p:blipFill>
          <a:blip r:embed="rId6">
            <a:extLst>
              <a:ext uri="{28A0092B-C50C-407E-A947-70E740481C1C}">
                <a14:useLocalDpi xmlns:a14="http://schemas.microsoft.com/office/drawing/2010/main" val="0"/>
              </a:ext>
            </a:extLst>
          </a:blip>
          <a:srcRect l="11127" t="19765" r="17901" b="17785"/>
          <a:stretch/>
        </p:blipFill>
        <p:spPr>
          <a:xfrm>
            <a:off x="4407823" y="2413298"/>
            <a:ext cx="3154680" cy="2775922"/>
          </a:xfrm>
          <a:prstGeom prst="rect">
            <a:avLst/>
          </a:prstGeom>
        </p:spPr>
      </p:pic>
      <p:pic>
        <p:nvPicPr>
          <p:cNvPr id="11" name="Picture 10" descr="A machine with a clear glass cover&#10;&#10;Description automatically generated with medium confidence">
            <a:extLst>
              <a:ext uri="{FF2B5EF4-FFF2-40B4-BE49-F238E27FC236}">
                <a16:creationId xmlns:a16="http://schemas.microsoft.com/office/drawing/2014/main" id="{C084A4EB-E99B-A1F4-2555-AAEB3C19DB6D}"/>
              </a:ext>
            </a:extLst>
          </p:cNvPr>
          <p:cNvPicPr>
            <a:picLocks noChangeAspect="1"/>
          </p:cNvPicPr>
          <p:nvPr/>
        </p:nvPicPr>
        <p:blipFill>
          <a:blip r:embed="rId7">
            <a:extLst>
              <a:ext uri="{28A0092B-C50C-407E-A947-70E740481C1C}">
                <a14:useLocalDpi xmlns:a14="http://schemas.microsoft.com/office/drawing/2010/main" val="0"/>
              </a:ext>
            </a:extLst>
          </a:blip>
          <a:srcRect l="9228" t="11515" r="9408" b="9411"/>
          <a:stretch/>
        </p:blipFill>
        <p:spPr>
          <a:xfrm>
            <a:off x="1027072" y="2021443"/>
            <a:ext cx="2606041" cy="1547756"/>
          </a:xfrm>
          <a:prstGeom prst="rect">
            <a:avLst/>
          </a:prstGeom>
        </p:spPr>
      </p:pic>
    </p:spTree>
    <p:extLst>
      <p:ext uri="{BB962C8B-B14F-4D97-AF65-F5344CB8AC3E}">
        <p14:creationId xmlns:p14="http://schemas.microsoft.com/office/powerpoint/2010/main" val="421111924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C673302A-51D3-F042-86A1-4BA486ABCD65}"/>
              </a:ext>
            </a:extLst>
          </p:cNvPr>
          <p:cNvGraphicFramePr>
            <a:graphicFrameLocks noGrp="1"/>
          </p:cNvGraphicFramePr>
          <p:nvPr>
            <p:extLst>
              <p:ext uri="{D42A27DB-BD31-4B8C-83A1-F6EECF244321}">
                <p14:modId xmlns:p14="http://schemas.microsoft.com/office/powerpoint/2010/main" val="960534146"/>
              </p:ext>
            </p:extLst>
          </p:nvPr>
        </p:nvGraphicFramePr>
        <p:xfrm>
          <a:off x="485191" y="1217930"/>
          <a:ext cx="11135308" cy="5394960"/>
        </p:xfrm>
        <a:graphic>
          <a:graphicData uri="http://schemas.openxmlformats.org/drawingml/2006/table">
            <a:tbl>
              <a:tblPr firstRow="1" bandRow="1">
                <a:tableStyleId>{22838BEF-8BB2-4498-84A7-C5851F593DF1}</a:tableStyleId>
              </a:tblPr>
              <a:tblGrid>
                <a:gridCol w="2783827">
                  <a:extLst>
                    <a:ext uri="{9D8B030D-6E8A-4147-A177-3AD203B41FA5}">
                      <a16:colId xmlns:a16="http://schemas.microsoft.com/office/drawing/2014/main" val="2186357304"/>
                    </a:ext>
                  </a:extLst>
                </a:gridCol>
                <a:gridCol w="2783827">
                  <a:extLst>
                    <a:ext uri="{9D8B030D-6E8A-4147-A177-3AD203B41FA5}">
                      <a16:colId xmlns:a16="http://schemas.microsoft.com/office/drawing/2014/main" val="2644955249"/>
                    </a:ext>
                  </a:extLst>
                </a:gridCol>
                <a:gridCol w="2783827">
                  <a:extLst>
                    <a:ext uri="{9D8B030D-6E8A-4147-A177-3AD203B41FA5}">
                      <a16:colId xmlns:a16="http://schemas.microsoft.com/office/drawing/2014/main" val="264513760"/>
                    </a:ext>
                  </a:extLst>
                </a:gridCol>
                <a:gridCol w="2783827">
                  <a:extLst>
                    <a:ext uri="{9D8B030D-6E8A-4147-A177-3AD203B41FA5}">
                      <a16:colId xmlns:a16="http://schemas.microsoft.com/office/drawing/2014/main" val="135231646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WADiana</a:t>
                      </a:r>
                      <a:r>
                        <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rPr>
                        <a:t>®</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solidFill>
                      <a:schemeClr val="accent5">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solidFill>
                      <a:schemeClr val="accent5">
                        <a:lumMod val="9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Bio-Rad</a:t>
                      </a: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  </a:t>
                      </a:r>
                      <a:r>
                        <a:rPr lang="en-GB" b="0" i="0">
                          <a:latin typeface="Helvetica Neue Light" panose="02000403000000020004" pitchFamily="2" charset="0"/>
                          <a:ea typeface="Helvetica Neue Light" panose="02000403000000020004" pitchFamily="2" charset="0"/>
                          <a:cs typeface="Helvetica Neue Medium" panose="02000503000000020004" pitchFamily="2" charset="0"/>
                        </a:rPr>
                        <a:t>Incubator.  Centrifuge.  Swing.  Banjo/Saxo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latin typeface="Helvetica Neue Light" panose="02000403000000020004" pitchFamily="2" charset="0"/>
                          <a:ea typeface="Helvetica Neue Light" panose="02000403000000020004" pitchFamily="2" charset="0"/>
                          <a:cs typeface="Helvetica Neue Medium" panose="02000503000000020004" pitchFamily="2" charset="0"/>
                        </a:rPr>
                        <a:t>Plus IH-Com and LIS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latin typeface="Helvetica Neue Light" panose="02000403000000020004" pitchFamily="2" charset="0"/>
                          <a:ea typeface="Helvetica Neue Light" panose="02000403000000020004" pitchFamily="2" charset="0"/>
                          <a:cs typeface="Helvetica Neue Medium" panose="02000503000000020004" pitchFamily="2" charset="0"/>
                        </a:rPr>
                        <a:t>Manual workstation</a:t>
                      </a: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solidFill>
                      <a:schemeClr val="accent5">
                        <a:lumMod val="9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3514731119"/>
                  </a:ext>
                </a:extLst>
              </a:tr>
              <a:tr h="370840">
                <a:tc>
                  <a:txBody>
                    <a:bodyPr/>
                    <a:lstStyle/>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3546791"/>
                  </a:ext>
                </a:extLst>
              </a:tr>
            </a:tbl>
          </a:graphicData>
        </a:graphic>
      </p:graphicFrame>
      <p:pic>
        <p:nvPicPr>
          <p:cNvPr id="4" name="Picture 3">
            <a:extLst>
              <a:ext uri="{FF2B5EF4-FFF2-40B4-BE49-F238E27FC236}">
                <a16:creationId xmlns:a16="http://schemas.microsoft.com/office/drawing/2014/main" id="{08E06A7B-470E-9EAB-731A-1598048AE3C1}"/>
              </a:ext>
            </a:extLst>
          </p:cNvPr>
          <p:cNvPicPr>
            <a:picLocks noChangeAspect="1"/>
          </p:cNvPicPr>
          <p:nvPr/>
        </p:nvPicPr>
        <p:blipFill>
          <a:blip r:embed="rId4"/>
          <a:srcRect t="61674" r="72943" b="2713"/>
          <a:stretch/>
        </p:blipFill>
        <p:spPr>
          <a:xfrm>
            <a:off x="571502" y="3569199"/>
            <a:ext cx="3370322" cy="2183767"/>
          </a:xfrm>
          <a:prstGeom prst="rect">
            <a:avLst/>
          </a:prstGeom>
        </p:spPr>
      </p:pic>
      <p:sp>
        <p:nvSpPr>
          <p:cNvPr id="3" name="Title 1">
            <a:extLst>
              <a:ext uri="{FF2B5EF4-FFF2-40B4-BE49-F238E27FC236}">
                <a16:creationId xmlns:a16="http://schemas.microsoft.com/office/drawing/2014/main" id="{D512EC12-E82A-E242-333B-1F7FD117C5D7}"/>
              </a:ext>
            </a:extLst>
          </p:cNvPr>
          <p:cNvSpPr txBox="1">
            <a:spLocks/>
          </p:cNvSpPr>
          <p:nvPr/>
        </p:nvSpPr>
        <p:spPr>
          <a:xfrm>
            <a:off x="2690300" y="36957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Low volume</a:t>
            </a:r>
          </a:p>
        </p:txBody>
      </p:sp>
      <p:pic>
        <p:nvPicPr>
          <p:cNvPr id="6" name="Picture 5" descr="A blue text on a black background&#10;&#10;Description automatically generated">
            <a:extLst>
              <a:ext uri="{FF2B5EF4-FFF2-40B4-BE49-F238E27FC236}">
                <a16:creationId xmlns:a16="http://schemas.microsoft.com/office/drawing/2014/main" id="{11B53065-C520-3416-A7CE-F133C4620211}"/>
              </a:ext>
            </a:extLst>
          </p:cNvPr>
          <p:cNvPicPr>
            <a:picLocks noChangeAspect="1"/>
          </p:cNvPicPr>
          <p:nvPr/>
        </p:nvPicPr>
        <p:blipFill>
          <a:blip r:embed="rId5">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715460C4-CA27-B7D4-AC83-1434AFD61B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9" name="TextBox 8">
            <a:extLst>
              <a:ext uri="{FF2B5EF4-FFF2-40B4-BE49-F238E27FC236}">
                <a16:creationId xmlns:a16="http://schemas.microsoft.com/office/drawing/2014/main" id="{728694C3-1548-A0E8-49E3-174D12A2CECC}"/>
              </a:ext>
            </a:extLst>
          </p:cNvPr>
          <p:cNvSpPr txBox="1"/>
          <p:nvPr/>
        </p:nvSpPr>
        <p:spPr>
          <a:xfrm>
            <a:off x="8712777" y="2061220"/>
            <a:ext cx="1234440" cy="514350"/>
          </a:xfrm>
          <a:prstGeom prst="rect">
            <a:avLst/>
          </a:prstGeom>
        </p:spPr>
        <p:txBody>
          <a:bodyPr vert="horz" wrap="square" lIns="91440" tIns="45720" rIns="91440" bIns="45720" rtlCol="0" anchor="t">
            <a:normAutofit/>
          </a:bodyPr>
          <a:lstStyle/>
          <a:p>
            <a:endParaRPr lang="en-CH" baseline="300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0" name="TextBox 9">
            <a:extLst>
              <a:ext uri="{FF2B5EF4-FFF2-40B4-BE49-F238E27FC236}">
                <a16:creationId xmlns:a16="http://schemas.microsoft.com/office/drawing/2014/main" id="{447F3353-9D4F-3ECB-AAC0-2B0E4901185B}"/>
              </a:ext>
            </a:extLst>
          </p:cNvPr>
          <p:cNvSpPr txBox="1"/>
          <p:nvPr/>
        </p:nvSpPr>
        <p:spPr>
          <a:xfrm>
            <a:off x="1716126" y="1898948"/>
            <a:ext cx="1541424" cy="514350"/>
          </a:xfrm>
          <a:prstGeom prst="rect">
            <a:avLst/>
          </a:prstGeom>
        </p:spPr>
        <p:txBody>
          <a:bodyPr vert="horz" wrap="square" lIns="91440" tIns="45720" rIns="91440" bIns="45720" rtlCol="0" anchor="t">
            <a:normAutofit/>
          </a:bodyPr>
          <a:lstStyle/>
          <a:p>
            <a:endParaRPr lang="en-CH" baseline="300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23" name="Picture 22" descr="A machine with a clear glass cover&#10;&#10;Description automatically generated with medium confidence">
            <a:extLst>
              <a:ext uri="{FF2B5EF4-FFF2-40B4-BE49-F238E27FC236}">
                <a16:creationId xmlns:a16="http://schemas.microsoft.com/office/drawing/2014/main" id="{C8F0E147-2A7B-987B-96DA-5A0F734E8747}"/>
              </a:ext>
            </a:extLst>
          </p:cNvPr>
          <p:cNvPicPr>
            <a:picLocks noChangeAspect="1"/>
          </p:cNvPicPr>
          <p:nvPr/>
        </p:nvPicPr>
        <p:blipFill>
          <a:blip r:embed="rId7">
            <a:extLst>
              <a:ext uri="{28A0092B-C50C-407E-A947-70E740481C1C}">
                <a14:useLocalDpi xmlns:a14="http://schemas.microsoft.com/office/drawing/2010/main" val="0"/>
              </a:ext>
            </a:extLst>
          </a:blip>
          <a:srcRect l="9228" t="11515" r="9408" b="9411"/>
          <a:stretch/>
        </p:blipFill>
        <p:spPr>
          <a:xfrm>
            <a:off x="776590" y="1898948"/>
            <a:ext cx="2812292" cy="1670251"/>
          </a:xfrm>
          <a:prstGeom prst="rect">
            <a:avLst/>
          </a:prstGeom>
        </p:spPr>
      </p:pic>
      <p:pic>
        <p:nvPicPr>
          <p:cNvPr id="24" name="Picture 23" descr="A white machine with a red button&#10;&#10;Description automatically generated">
            <a:extLst>
              <a:ext uri="{FF2B5EF4-FFF2-40B4-BE49-F238E27FC236}">
                <a16:creationId xmlns:a16="http://schemas.microsoft.com/office/drawing/2014/main" id="{567DDBC4-A6DA-6D84-9089-4181459ABD06}"/>
              </a:ext>
            </a:extLst>
          </p:cNvPr>
          <p:cNvPicPr>
            <a:picLocks noChangeAspect="1"/>
          </p:cNvPicPr>
          <p:nvPr/>
        </p:nvPicPr>
        <p:blipFill>
          <a:blip r:embed="rId8">
            <a:extLst>
              <a:ext uri="{28A0092B-C50C-407E-A947-70E740481C1C}">
                <a14:useLocalDpi xmlns:a14="http://schemas.microsoft.com/office/drawing/2010/main" val="0"/>
              </a:ext>
            </a:extLst>
          </a:blip>
          <a:srcRect l="17283" r="18970"/>
          <a:stretch/>
        </p:blipFill>
        <p:spPr>
          <a:xfrm>
            <a:off x="10016457" y="1758749"/>
            <a:ext cx="1800731" cy="2118591"/>
          </a:xfrm>
          <a:prstGeom prst="rect">
            <a:avLst/>
          </a:prstGeom>
        </p:spPr>
      </p:pic>
      <p:pic>
        <p:nvPicPr>
          <p:cNvPr id="25" name="Picture 24" descr="A white rectangular device with a clear lid&#10;&#10;Description automatically generated">
            <a:extLst>
              <a:ext uri="{FF2B5EF4-FFF2-40B4-BE49-F238E27FC236}">
                <a16:creationId xmlns:a16="http://schemas.microsoft.com/office/drawing/2014/main" id="{25FB5301-68F5-DE8B-B74E-522F9FEA503F}"/>
              </a:ext>
            </a:extLst>
          </p:cNvPr>
          <p:cNvPicPr>
            <a:picLocks noChangeAspect="1"/>
          </p:cNvPicPr>
          <p:nvPr/>
        </p:nvPicPr>
        <p:blipFill>
          <a:blip r:embed="rId9">
            <a:extLst>
              <a:ext uri="{28A0092B-C50C-407E-A947-70E740481C1C}">
                <a14:useLocalDpi xmlns:a14="http://schemas.microsoft.com/office/drawing/2010/main" val="0"/>
              </a:ext>
            </a:extLst>
          </a:blip>
          <a:srcRect l="9107" t="10216" r="6869"/>
          <a:stretch/>
        </p:blipFill>
        <p:spPr>
          <a:xfrm>
            <a:off x="8049337" y="2033810"/>
            <a:ext cx="1982472" cy="1929890"/>
          </a:xfrm>
          <a:prstGeom prst="rect">
            <a:avLst/>
          </a:prstGeom>
        </p:spPr>
      </p:pic>
      <p:pic>
        <p:nvPicPr>
          <p:cNvPr id="26" name="Picture 25" descr="A white rectangular device with a button&#10;&#10;Description automatically generated">
            <a:extLst>
              <a:ext uri="{FF2B5EF4-FFF2-40B4-BE49-F238E27FC236}">
                <a16:creationId xmlns:a16="http://schemas.microsoft.com/office/drawing/2014/main" id="{92BB0109-DA2B-87F5-368A-23AD2ED19B02}"/>
              </a:ext>
            </a:extLst>
          </p:cNvPr>
          <p:cNvPicPr>
            <a:picLocks noChangeAspect="1"/>
          </p:cNvPicPr>
          <p:nvPr/>
        </p:nvPicPr>
        <p:blipFill>
          <a:blip r:embed="rId10">
            <a:extLst>
              <a:ext uri="{28A0092B-C50C-407E-A947-70E740481C1C}">
                <a14:useLocalDpi xmlns:a14="http://schemas.microsoft.com/office/drawing/2010/main" val="0"/>
              </a:ext>
            </a:extLst>
          </a:blip>
          <a:srcRect l="10794" r="5183"/>
          <a:stretch/>
        </p:blipFill>
        <p:spPr>
          <a:xfrm>
            <a:off x="6059189" y="2413298"/>
            <a:ext cx="1982472" cy="1769569"/>
          </a:xfrm>
          <a:prstGeom prst="rect">
            <a:avLst/>
          </a:prstGeom>
        </p:spPr>
      </p:pic>
      <p:pic>
        <p:nvPicPr>
          <p:cNvPr id="27" name="Picture 26" descr="A white machine with a black background&#10;&#10;Description automatically generated">
            <a:extLst>
              <a:ext uri="{FF2B5EF4-FFF2-40B4-BE49-F238E27FC236}">
                <a16:creationId xmlns:a16="http://schemas.microsoft.com/office/drawing/2014/main" id="{744C4B57-208E-673F-7CEF-5A690B15E1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11120" y="3919350"/>
            <a:ext cx="2354142" cy="1716562"/>
          </a:xfrm>
          <a:prstGeom prst="rect">
            <a:avLst/>
          </a:prstGeom>
        </p:spPr>
      </p:pic>
      <p:pic>
        <p:nvPicPr>
          <p:cNvPr id="28" name="Picture 27" descr="A white centrifuge with a black background&#10;&#10;Description automatically generated">
            <a:extLst>
              <a:ext uri="{FF2B5EF4-FFF2-40B4-BE49-F238E27FC236}">
                <a16:creationId xmlns:a16="http://schemas.microsoft.com/office/drawing/2014/main" id="{C660EFCB-E8E0-776E-23FF-958E2522F7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89336" y="4312960"/>
            <a:ext cx="2354142" cy="1716562"/>
          </a:xfrm>
          <a:prstGeom prst="rect">
            <a:avLst/>
          </a:prstGeom>
        </p:spPr>
      </p:pic>
      <p:pic>
        <p:nvPicPr>
          <p:cNvPr id="29" name="Picture 28" descr="A close-up of a pipette&#10;&#10;Description automatically generated">
            <a:extLst>
              <a:ext uri="{FF2B5EF4-FFF2-40B4-BE49-F238E27FC236}">
                <a16:creationId xmlns:a16="http://schemas.microsoft.com/office/drawing/2014/main" id="{6E195F9D-E6AC-C791-5C92-9D11153633A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2411" y="5467885"/>
            <a:ext cx="1800731" cy="1313033"/>
          </a:xfrm>
          <a:prstGeom prst="rect">
            <a:avLst/>
          </a:prstGeom>
        </p:spPr>
      </p:pic>
      <p:pic>
        <p:nvPicPr>
          <p:cNvPr id="30" name="Picture 29" descr="A close-up of a few bottles&#10;&#10;Description automatically generated">
            <a:extLst>
              <a:ext uri="{FF2B5EF4-FFF2-40B4-BE49-F238E27FC236}">
                <a16:creationId xmlns:a16="http://schemas.microsoft.com/office/drawing/2014/main" id="{80ECDF9A-B67E-F612-4CA4-7C078534B685}"/>
              </a:ext>
            </a:extLst>
          </p:cNvPr>
          <p:cNvPicPr>
            <a:picLocks noChangeAspect="1"/>
          </p:cNvPicPr>
          <p:nvPr/>
        </p:nvPicPr>
        <p:blipFill>
          <a:blip r:embed="rId14">
            <a:extLst>
              <a:ext uri="{28A0092B-C50C-407E-A947-70E740481C1C}">
                <a14:useLocalDpi xmlns:a14="http://schemas.microsoft.com/office/drawing/2010/main" val="0"/>
              </a:ext>
            </a:extLst>
          </a:blip>
          <a:srcRect l="16560" t="10654" r="27223" b="7510"/>
          <a:stretch/>
        </p:blipFill>
        <p:spPr>
          <a:xfrm>
            <a:off x="10327892" y="3963700"/>
            <a:ext cx="1292606" cy="1372045"/>
          </a:xfrm>
          <a:prstGeom prst="rect">
            <a:avLst/>
          </a:prstGeom>
        </p:spPr>
      </p:pic>
      <p:pic>
        <p:nvPicPr>
          <p:cNvPr id="31" name="Picture 30" descr="A close-up of a sound board&#10;&#10;Description automatically generated">
            <a:extLst>
              <a:ext uri="{FF2B5EF4-FFF2-40B4-BE49-F238E27FC236}">
                <a16:creationId xmlns:a16="http://schemas.microsoft.com/office/drawing/2014/main" id="{58876ED2-A38E-D068-7705-D16F529A3C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11298" y="5143642"/>
            <a:ext cx="1800731" cy="1313033"/>
          </a:xfrm>
          <a:prstGeom prst="rect">
            <a:avLst/>
          </a:prstGeom>
        </p:spPr>
      </p:pic>
      <p:sp>
        <p:nvSpPr>
          <p:cNvPr id="33" name="Right Arrow 32">
            <a:extLst>
              <a:ext uri="{FF2B5EF4-FFF2-40B4-BE49-F238E27FC236}">
                <a16:creationId xmlns:a16="http://schemas.microsoft.com/office/drawing/2014/main" id="{842DDA79-2B12-7900-08E2-44707A4BEDCD}"/>
              </a:ext>
            </a:extLst>
          </p:cNvPr>
          <p:cNvSpPr/>
          <p:nvPr/>
        </p:nvSpPr>
        <p:spPr>
          <a:xfrm>
            <a:off x="3989699" y="1635411"/>
            <a:ext cx="2034540" cy="1897522"/>
          </a:xfrm>
          <a:prstGeom prst="rightArrow">
            <a:avLst/>
          </a:prstGeom>
          <a:solidFill>
            <a:schemeClr val="bg1"/>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Right Arrow 33">
            <a:extLst>
              <a:ext uri="{FF2B5EF4-FFF2-40B4-BE49-F238E27FC236}">
                <a16:creationId xmlns:a16="http://schemas.microsoft.com/office/drawing/2014/main" id="{6508F1FC-BDAA-94D7-5A34-A00235330B91}"/>
              </a:ext>
            </a:extLst>
          </p:cNvPr>
          <p:cNvSpPr/>
          <p:nvPr/>
        </p:nvSpPr>
        <p:spPr>
          <a:xfrm>
            <a:off x="3983236" y="3887422"/>
            <a:ext cx="2034540" cy="1897522"/>
          </a:xfrm>
          <a:prstGeom prst="rightArrow">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5" name="Picture 34">
            <a:extLst>
              <a:ext uri="{FF2B5EF4-FFF2-40B4-BE49-F238E27FC236}">
                <a16:creationId xmlns:a16="http://schemas.microsoft.com/office/drawing/2014/main" id="{ADCB2EA1-8A3F-CA94-62CE-A355FDE9238A}"/>
              </a:ext>
            </a:extLst>
          </p:cNvPr>
          <p:cNvPicPr>
            <a:picLocks noChangeAspect="1"/>
          </p:cNvPicPr>
          <p:nvPr/>
        </p:nvPicPr>
        <p:blipFill>
          <a:blip r:embed="rId16"/>
          <a:stretch>
            <a:fillRect/>
          </a:stretch>
        </p:blipFill>
        <p:spPr>
          <a:xfrm>
            <a:off x="2938131" y="4792461"/>
            <a:ext cx="2053097" cy="2352049"/>
          </a:xfrm>
          <a:prstGeom prst="rect">
            <a:avLst/>
          </a:prstGeom>
        </p:spPr>
      </p:pic>
    </p:spTree>
    <p:extLst>
      <p:ext uri="{BB962C8B-B14F-4D97-AF65-F5344CB8AC3E}">
        <p14:creationId xmlns:p14="http://schemas.microsoft.com/office/powerpoint/2010/main" val="4188235425"/>
      </p:ext>
    </p:extLst>
  </p:cSld>
  <p:clrMapOvr>
    <a:masterClrMapping/>
  </p:clrMapOvr>
  <p:transition spd="med"/>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6E305-4D4A-4B65-7FA3-74CEB5ED9820}"/>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EA0A28C3-554F-59F3-41E4-90D4A736F8C3}"/>
              </a:ext>
            </a:extLst>
          </p:cNvPr>
          <p:cNvPicPr>
            <a:picLocks noChangeAspect="1"/>
          </p:cNvPicPr>
          <p:nvPr/>
        </p:nvPicPr>
        <p:blipFill>
          <a:blip r:embed="rId2"/>
          <a:stretch>
            <a:fillRect/>
          </a:stretch>
        </p:blipFill>
        <p:spPr>
          <a:xfrm>
            <a:off x="5408523" y="3608027"/>
            <a:ext cx="4538694" cy="3023372"/>
          </a:xfrm>
          <a:prstGeom prst="rect">
            <a:avLst/>
          </a:prstGeom>
        </p:spPr>
      </p:pic>
      <p:pic>
        <p:nvPicPr>
          <p:cNvPr id="26" name="Picture 25" descr="A close-up of a pipette&#10;&#10;Description automatically generated">
            <a:extLst>
              <a:ext uri="{FF2B5EF4-FFF2-40B4-BE49-F238E27FC236}">
                <a16:creationId xmlns:a16="http://schemas.microsoft.com/office/drawing/2014/main" id="{C2A9979F-9823-8675-BBBC-C690D8D7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369" y="2450142"/>
            <a:ext cx="1587957" cy="1157885"/>
          </a:xfrm>
          <a:prstGeom prst="rect">
            <a:avLst/>
          </a:prstGeom>
        </p:spPr>
      </p:pic>
      <p:sp>
        <p:nvSpPr>
          <p:cNvPr id="6" name="Title 1">
            <a:extLst>
              <a:ext uri="{FF2B5EF4-FFF2-40B4-BE49-F238E27FC236}">
                <a16:creationId xmlns:a16="http://schemas.microsoft.com/office/drawing/2014/main" id="{286B7F03-9739-1760-F870-E3DE91B426DD}"/>
              </a:ext>
            </a:extLst>
          </p:cNvPr>
          <p:cNvSpPr txBox="1">
            <a:spLocks/>
          </p:cNvSpPr>
          <p:nvPr/>
        </p:nvSpPr>
        <p:spPr>
          <a:xfrm>
            <a:off x="2690300" y="35814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Medium volumes</a:t>
            </a:r>
          </a:p>
        </p:txBody>
      </p:sp>
      <p:pic>
        <p:nvPicPr>
          <p:cNvPr id="9" name="Picture 8" descr="A blue text on a black background&#10;&#10;Description automatically generated">
            <a:extLst>
              <a:ext uri="{FF2B5EF4-FFF2-40B4-BE49-F238E27FC236}">
                <a16:creationId xmlns:a16="http://schemas.microsoft.com/office/drawing/2014/main" id="{2E4433EE-18FB-7815-132F-BCAEF410779B}"/>
              </a:ext>
            </a:extLst>
          </p:cNvPr>
          <p:cNvPicPr>
            <a:picLocks noChangeAspect="1"/>
          </p:cNvPicPr>
          <p:nvPr/>
        </p:nvPicPr>
        <p:blipFill>
          <a:blip r:embed="rId4">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graphicFrame>
        <p:nvGraphicFramePr>
          <p:cNvPr id="15" name="Table 14">
            <a:extLst>
              <a:ext uri="{FF2B5EF4-FFF2-40B4-BE49-F238E27FC236}">
                <a16:creationId xmlns:a16="http://schemas.microsoft.com/office/drawing/2014/main" id="{351C042A-3615-81D5-EF86-163443A04D93}"/>
              </a:ext>
            </a:extLst>
          </p:cNvPr>
          <p:cNvGraphicFramePr>
            <a:graphicFrameLocks noGrp="1"/>
          </p:cNvGraphicFramePr>
          <p:nvPr>
            <p:extLst>
              <p:ext uri="{D42A27DB-BD31-4B8C-83A1-F6EECF244321}">
                <p14:modId xmlns:p14="http://schemas.microsoft.com/office/powerpoint/2010/main" val="4094136910"/>
              </p:ext>
            </p:extLst>
          </p:nvPr>
        </p:nvGraphicFramePr>
        <p:xfrm>
          <a:off x="485191" y="1217930"/>
          <a:ext cx="11135308" cy="4851400"/>
        </p:xfrm>
        <a:graphic>
          <a:graphicData uri="http://schemas.openxmlformats.org/drawingml/2006/table">
            <a:tbl>
              <a:tblPr firstRow="1" bandRow="1">
                <a:tableStyleId>{22838BEF-8BB2-4498-84A7-C5851F593DF1}</a:tableStyleId>
              </a:tblPr>
              <a:tblGrid>
                <a:gridCol w="2783827">
                  <a:extLst>
                    <a:ext uri="{9D8B030D-6E8A-4147-A177-3AD203B41FA5}">
                      <a16:colId xmlns:a16="http://schemas.microsoft.com/office/drawing/2014/main" val="2186357304"/>
                    </a:ext>
                  </a:extLst>
                </a:gridCol>
                <a:gridCol w="2783827">
                  <a:extLst>
                    <a:ext uri="{9D8B030D-6E8A-4147-A177-3AD203B41FA5}">
                      <a16:colId xmlns:a16="http://schemas.microsoft.com/office/drawing/2014/main" val="2644955249"/>
                    </a:ext>
                  </a:extLst>
                </a:gridCol>
                <a:gridCol w="2783827">
                  <a:extLst>
                    <a:ext uri="{9D8B030D-6E8A-4147-A177-3AD203B41FA5}">
                      <a16:colId xmlns:a16="http://schemas.microsoft.com/office/drawing/2014/main" val="264513760"/>
                    </a:ext>
                  </a:extLst>
                </a:gridCol>
                <a:gridCol w="2783827">
                  <a:extLst>
                    <a:ext uri="{9D8B030D-6E8A-4147-A177-3AD203B41FA5}">
                      <a16:colId xmlns:a16="http://schemas.microsoft.com/office/drawing/2014/main" val="135231646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WADiana</a:t>
                      </a:r>
                      <a:r>
                        <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rPr>
                        <a:t>®</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solidFill>
                      <a:schemeClr val="accent5">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solidFill>
                      <a:schemeClr val="accent5">
                        <a:lumMod val="9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Bio-Rad</a:t>
                      </a: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  Manual or Semi Automated</a:t>
                      </a:r>
                      <a:endParaRPr lang="en-GB" b="0" i="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solidFill>
                      <a:schemeClr val="accent5">
                        <a:lumMod val="9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3514731119"/>
                  </a:ext>
                </a:extLst>
              </a:tr>
              <a:tr h="370840">
                <a:tc>
                  <a:txBody>
                    <a:bodyPr/>
                    <a:lstStyle/>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3546791"/>
                  </a:ext>
                </a:extLst>
              </a:tr>
            </a:tbl>
          </a:graphicData>
        </a:graphic>
      </p:graphicFrame>
      <p:pic>
        <p:nvPicPr>
          <p:cNvPr id="17" name="Picture 16" descr="A green and white sign with white letters&#10;&#10;Description automatically generated">
            <a:extLst>
              <a:ext uri="{FF2B5EF4-FFF2-40B4-BE49-F238E27FC236}">
                <a16:creationId xmlns:a16="http://schemas.microsoft.com/office/drawing/2014/main" id="{4196930A-294C-CCAA-5F42-3C78A2587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8" name="TextBox 17">
            <a:extLst>
              <a:ext uri="{FF2B5EF4-FFF2-40B4-BE49-F238E27FC236}">
                <a16:creationId xmlns:a16="http://schemas.microsoft.com/office/drawing/2014/main" id="{A5A958FD-CB6B-DE78-5EBD-668A71574998}"/>
              </a:ext>
            </a:extLst>
          </p:cNvPr>
          <p:cNvSpPr txBox="1"/>
          <p:nvPr/>
        </p:nvSpPr>
        <p:spPr>
          <a:xfrm>
            <a:off x="8712777" y="2061220"/>
            <a:ext cx="1234440" cy="514350"/>
          </a:xfrm>
          <a:prstGeom prst="rect">
            <a:avLst/>
          </a:prstGeom>
        </p:spPr>
        <p:txBody>
          <a:bodyPr vert="horz" wrap="square" lIns="91440" tIns="45720" rIns="91440" bIns="45720" rtlCol="0" anchor="t">
            <a:normAutofit/>
          </a:bodyPr>
          <a:lstStyle/>
          <a:p>
            <a:endParaRPr lang="en-CH" baseline="300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EBC7EB4A-73CC-50C9-AE98-7795AC627BE5}"/>
              </a:ext>
            </a:extLst>
          </p:cNvPr>
          <p:cNvSpPr txBox="1"/>
          <p:nvPr/>
        </p:nvSpPr>
        <p:spPr>
          <a:xfrm>
            <a:off x="1716126" y="1898948"/>
            <a:ext cx="1541424" cy="514350"/>
          </a:xfrm>
          <a:prstGeom prst="rect">
            <a:avLst/>
          </a:prstGeom>
        </p:spPr>
        <p:txBody>
          <a:bodyPr vert="horz" wrap="square" lIns="91440" tIns="45720" rIns="91440" bIns="45720" rtlCol="0" anchor="t">
            <a:normAutofit/>
          </a:bodyPr>
          <a:lstStyle/>
          <a:p>
            <a:endParaRPr lang="en-CH" baseline="300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20" name="Picture 19" descr="A machine with a clear glass cover&#10;&#10;Description automatically generated with medium confidence">
            <a:extLst>
              <a:ext uri="{FF2B5EF4-FFF2-40B4-BE49-F238E27FC236}">
                <a16:creationId xmlns:a16="http://schemas.microsoft.com/office/drawing/2014/main" id="{D05D996E-4132-5C9B-2B05-CD6B55412D11}"/>
              </a:ext>
            </a:extLst>
          </p:cNvPr>
          <p:cNvPicPr>
            <a:picLocks noChangeAspect="1"/>
          </p:cNvPicPr>
          <p:nvPr/>
        </p:nvPicPr>
        <p:blipFill>
          <a:blip r:embed="rId6">
            <a:extLst>
              <a:ext uri="{28A0092B-C50C-407E-A947-70E740481C1C}">
                <a14:useLocalDpi xmlns:a14="http://schemas.microsoft.com/office/drawing/2010/main" val="0"/>
              </a:ext>
            </a:extLst>
          </a:blip>
          <a:srcRect l="9228" t="11515" r="9408" b="9411"/>
          <a:stretch/>
        </p:blipFill>
        <p:spPr>
          <a:xfrm>
            <a:off x="776590" y="1898948"/>
            <a:ext cx="2812292" cy="1670251"/>
          </a:xfrm>
          <a:prstGeom prst="rect">
            <a:avLst/>
          </a:prstGeom>
        </p:spPr>
      </p:pic>
      <p:pic>
        <p:nvPicPr>
          <p:cNvPr id="21" name="Picture 20" descr="A white machine with a red button&#10;&#10;Description automatically generated">
            <a:extLst>
              <a:ext uri="{FF2B5EF4-FFF2-40B4-BE49-F238E27FC236}">
                <a16:creationId xmlns:a16="http://schemas.microsoft.com/office/drawing/2014/main" id="{FA93B726-C7CF-9EB9-9597-4C6D8263B099}"/>
              </a:ext>
            </a:extLst>
          </p:cNvPr>
          <p:cNvPicPr>
            <a:picLocks noChangeAspect="1"/>
          </p:cNvPicPr>
          <p:nvPr/>
        </p:nvPicPr>
        <p:blipFill>
          <a:blip r:embed="rId7">
            <a:extLst>
              <a:ext uri="{28A0092B-C50C-407E-A947-70E740481C1C}">
                <a14:useLocalDpi xmlns:a14="http://schemas.microsoft.com/office/drawing/2010/main" val="0"/>
              </a:ext>
            </a:extLst>
          </a:blip>
          <a:srcRect l="17283" r="18970"/>
          <a:stretch/>
        </p:blipFill>
        <p:spPr>
          <a:xfrm>
            <a:off x="10475874" y="1337382"/>
            <a:ext cx="1283727" cy="1510327"/>
          </a:xfrm>
          <a:prstGeom prst="rect">
            <a:avLst/>
          </a:prstGeom>
        </p:spPr>
      </p:pic>
      <p:pic>
        <p:nvPicPr>
          <p:cNvPr id="22" name="Picture 21" descr="A white rectangular device with a clear lid&#10;&#10;Description automatically generated">
            <a:extLst>
              <a:ext uri="{FF2B5EF4-FFF2-40B4-BE49-F238E27FC236}">
                <a16:creationId xmlns:a16="http://schemas.microsoft.com/office/drawing/2014/main" id="{E7DCD9E5-8D18-E468-02FB-0A531D14846E}"/>
              </a:ext>
            </a:extLst>
          </p:cNvPr>
          <p:cNvPicPr>
            <a:picLocks noChangeAspect="1"/>
          </p:cNvPicPr>
          <p:nvPr/>
        </p:nvPicPr>
        <p:blipFill>
          <a:blip r:embed="rId8">
            <a:extLst>
              <a:ext uri="{28A0092B-C50C-407E-A947-70E740481C1C}">
                <a14:useLocalDpi xmlns:a14="http://schemas.microsoft.com/office/drawing/2010/main" val="0"/>
              </a:ext>
            </a:extLst>
          </a:blip>
          <a:srcRect l="9107" t="10216" r="6869"/>
          <a:stretch/>
        </p:blipFill>
        <p:spPr>
          <a:xfrm>
            <a:off x="9153866" y="1562846"/>
            <a:ext cx="1413289" cy="1375804"/>
          </a:xfrm>
          <a:prstGeom prst="rect">
            <a:avLst/>
          </a:prstGeom>
        </p:spPr>
      </p:pic>
      <p:pic>
        <p:nvPicPr>
          <p:cNvPr id="23" name="Picture 22" descr="A white rectangular device with a button&#10;&#10;Description automatically generated">
            <a:extLst>
              <a:ext uri="{FF2B5EF4-FFF2-40B4-BE49-F238E27FC236}">
                <a16:creationId xmlns:a16="http://schemas.microsoft.com/office/drawing/2014/main" id="{1A9FFA00-C3D3-ABDA-7B49-499DD0EC4131}"/>
              </a:ext>
            </a:extLst>
          </p:cNvPr>
          <p:cNvPicPr>
            <a:picLocks noChangeAspect="1"/>
          </p:cNvPicPr>
          <p:nvPr/>
        </p:nvPicPr>
        <p:blipFill>
          <a:blip r:embed="rId9">
            <a:extLst>
              <a:ext uri="{28A0092B-C50C-407E-A947-70E740481C1C}">
                <a14:useLocalDpi xmlns:a14="http://schemas.microsoft.com/office/drawing/2010/main" val="0"/>
              </a:ext>
            </a:extLst>
          </a:blip>
          <a:srcRect l="10794" r="5183"/>
          <a:stretch/>
        </p:blipFill>
        <p:spPr>
          <a:xfrm>
            <a:off x="7818822" y="1705049"/>
            <a:ext cx="1413289" cy="1261512"/>
          </a:xfrm>
          <a:prstGeom prst="rect">
            <a:avLst/>
          </a:prstGeom>
        </p:spPr>
      </p:pic>
      <p:pic>
        <p:nvPicPr>
          <p:cNvPr id="24" name="Picture 23" descr="A white machine with a black background&#10;&#10;Description automatically generated">
            <a:extLst>
              <a:ext uri="{FF2B5EF4-FFF2-40B4-BE49-F238E27FC236}">
                <a16:creationId xmlns:a16="http://schemas.microsoft.com/office/drawing/2014/main" id="{725B7570-74B7-3936-EB92-F4865BDD3B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4273" y="2691599"/>
            <a:ext cx="1730075" cy="1261513"/>
          </a:xfrm>
          <a:prstGeom prst="rect">
            <a:avLst/>
          </a:prstGeom>
        </p:spPr>
      </p:pic>
      <p:pic>
        <p:nvPicPr>
          <p:cNvPr id="25" name="Picture 24" descr="A white centrifuge with a black background&#10;&#10;Description automatically generated">
            <a:extLst>
              <a:ext uri="{FF2B5EF4-FFF2-40B4-BE49-F238E27FC236}">
                <a16:creationId xmlns:a16="http://schemas.microsoft.com/office/drawing/2014/main" id="{051B7C6A-DB17-CCC8-B4B8-F61A76BF51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6872" y="1693917"/>
            <a:ext cx="1730075" cy="1261513"/>
          </a:xfrm>
          <a:prstGeom prst="rect">
            <a:avLst/>
          </a:prstGeom>
        </p:spPr>
      </p:pic>
      <p:pic>
        <p:nvPicPr>
          <p:cNvPr id="27" name="Picture 26" descr="A close-up of a few bottles&#10;&#10;Description automatically generated">
            <a:extLst>
              <a:ext uri="{FF2B5EF4-FFF2-40B4-BE49-F238E27FC236}">
                <a16:creationId xmlns:a16="http://schemas.microsoft.com/office/drawing/2014/main" id="{8ECF40C1-D4E1-C823-D55A-C50BF25E940A}"/>
              </a:ext>
            </a:extLst>
          </p:cNvPr>
          <p:cNvPicPr>
            <a:picLocks noChangeAspect="1"/>
          </p:cNvPicPr>
          <p:nvPr/>
        </p:nvPicPr>
        <p:blipFill>
          <a:blip r:embed="rId12">
            <a:extLst>
              <a:ext uri="{28A0092B-C50C-407E-A947-70E740481C1C}">
                <a14:useLocalDpi xmlns:a14="http://schemas.microsoft.com/office/drawing/2010/main" val="0"/>
              </a:ext>
            </a:extLst>
          </a:blip>
          <a:srcRect l="16560" t="10654" r="27223" b="7510"/>
          <a:stretch/>
        </p:blipFill>
        <p:spPr>
          <a:xfrm>
            <a:off x="10511663" y="2847709"/>
            <a:ext cx="1028923" cy="1092157"/>
          </a:xfrm>
          <a:prstGeom prst="rect">
            <a:avLst/>
          </a:prstGeom>
        </p:spPr>
      </p:pic>
      <p:pic>
        <p:nvPicPr>
          <p:cNvPr id="28" name="Picture 27" descr="A close-up of a sound board&#10;&#10;Description automatically generated">
            <a:extLst>
              <a:ext uri="{FF2B5EF4-FFF2-40B4-BE49-F238E27FC236}">
                <a16:creationId xmlns:a16="http://schemas.microsoft.com/office/drawing/2014/main" id="{705A384D-1E94-5942-8C93-D670919809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20892" y="2813951"/>
            <a:ext cx="1587956" cy="1157885"/>
          </a:xfrm>
          <a:prstGeom prst="rect">
            <a:avLst/>
          </a:prstGeom>
        </p:spPr>
      </p:pic>
      <p:sp>
        <p:nvSpPr>
          <p:cNvPr id="29" name="Right Arrow 28">
            <a:extLst>
              <a:ext uri="{FF2B5EF4-FFF2-40B4-BE49-F238E27FC236}">
                <a16:creationId xmlns:a16="http://schemas.microsoft.com/office/drawing/2014/main" id="{2D9C391F-1BC2-331D-B493-DF0CA8DF7F16}"/>
              </a:ext>
            </a:extLst>
          </p:cNvPr>
          <p:cNvSpPr/>
          <p:nvPr/>
        </p:nvSpPr>
        <p:spPr>
          <a:xfrm>
            <a:off x="3989699" y="1112459"/>
            <a:ext cx="2034540" cy="1897522"/>
          </a:xfrm>
          <a:prstGeom prst="rightArrow">
            <a:avLst/>
          </a:prstGeom>
          <a:solidFill>
            <a:schemeClr val="bg1"/>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Right Arrow 29">
            <a:extLst>
              <a:ext uri="{FF2B5EF4-FFF2-40B4-BE49-F238E27FC236}">
                <a16:creationId xmlns:a16="http://schemas.microsoft.com/office/drawing/2014/main" id="{001C3CDD-69EC-963B-9528-775BC3F95B10}"/>
              </a:ext>
            </a:extLst>
          </p:cNvPr>
          <p:cNvSpPr/>
          <p:nvPr/>
        </p:nvSpPr>
        <p:spPr>
          <a:xfrm>
            <a:off x="3983236" y="3700961"/>
            <a:ext cx="2034540" cy="1897522"/>
          </a:xfrm>
          <a:prstGeom prst="rightArrow">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1" name="Picture 30" descr="A machine with a monitor&#10;&#10;Description automatically generated">
            <a:extLst>
              <a:ext uri="{FF2B5EF4-FFF2-40B4-BE49-F238E27FC236}">
                <a16:creationId xmlns:a16="http://schemas.microsoft.com/office/drawing/2014/main" id="{8C037352-D675-0B9B-2E87-307AA5E550BF}"/>
              </a:ext>
            </a:extLst>
          </p:cNvPr>
          <p:cNvPicPr>
            <a:picLocks noChangeAspect="1"/>
          </p:cNvPicPr>
          <p:nvPr/>
        </p:nvPicPr>
        <p:blipFill>
          <a:blip r:embed="rId14">
            <a:extLst>
              <a:ext uri="{28A0092B-C50C-407E-A947-70E740481C1C}">
                <a14:useLocalDpi xmlns:a14="http://schemas.microsoft.com/office/drawing/2010/main" val="0"/>
              </a:ext>
            </a:extLst>
          </a:blip>
          <a:srcRect l="11127" t="23431" r="20007" b="17786"/>
          <a:stretch/>
        </p:blipFill>
        <p:spPr>
          <a:xfrm>
            <a:off x="556014" y="3813258"/>
            <a:ext cx="3061075" cy="2612909"/>
          </a:xfrm>
          <a:prstGeom prst="rect">
            <a:avLst/>
          </a:prstGeom>
        </p:spPr>
      </p:pic>
      <p:pic>
        <p:nvPicPr>
          <p:cNvPr id="33" name="Picture 32">
            <a:extLst>
              <a:ext uri="{FF2B5EF4-FFF2-40B4-BE49-F238E27FC236}">
                <a16:creationId xmlns:a16="http://schemas.microsoft.com/office/drawing/2014/main" id="{DDB001F8-459D-37A7-1186-80D6CC8631B3}"/>
              </a:ext>
            </a:extLst>
          </p:cNvPr>
          <p:cNvPicPr>
            <a:picLocks noChangeAspect="1"/>
          </p:cNvPicPr>
          <p:nvPr/>
        </p:nvPicPr>
        <p:blipFill>
          <a:blip r:embed="rId15"/>
          <a:stretch>
            <a:fillRect/>
          </a:stretch>
        </p:blipFill>
        <p:spPr>
          <a:xfrm>
            <a:off x="4067107" y="2209820"/>
            <a:ext cx="1803278" cy="2065854"/>
          </a:xfrm>
          <a:prstGeom prst="rect">
            <a:avLst/>
          </a:prstGeom>
        </p:spPr>
      </p:pic>
    </p:spTree>
    <p:extLst>
      <p:ext uri="{BB962C8B-B14F-4D97-AF65-F5344CB8AC3E}">
        <p14:creationId xmlns:p14="http://schemas.microsoft.com/office/powerpoint/2010/main" val="15302524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15EF3-97D0-CA2E-35D3-55F9C912282F}"/>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2B211302-9E81-8464-3DC1-D7EEBCBC95C4}"/>
              </a:ext>
            </a:extLst>
          </p:cNvPr>
          <p:cNvGraphicFramePr>
            <a:graphicFrameLocks noGrp="1"/>
          </p:cNvGraphicFramePr>
          <p:nvPr>
            <p:extLst>
              <p:ext uri="{D42A27DB-BD31-4B8C-83A1-F6EECF244321}">
                <p14:modId xmlns:p14="http://schemas.microsoft.com/office/powerpoint/2010/main" val="1066777430"/>
              </p:ext>
            </p:extLst>
          </p:nvPr>
        </p:nvGraphicFramePr>
        <p:xfrm>
          <a:off x="485191" y="1217930"/>
          <a:ext cx="11135308" cy="4851400"/>
        </p:xfrm>
        <a:graphic>
          <a:graphicData uri="http://schemas.openxmlformats.org/drawingml/2006/table">
            <a:tbl>
              <a:tblPr firstRow="1" bandRow="1">
                <a:tableStyleId>{22838BEF-8BB2-4498-84A7-C5851F593DF1}</a:tableStyleId>
              </a:tblPr>
              <a:tblGrid>
                <a:gridCol w="2783827">
                  <a:extLst>
                    <a:ext uri="{9D8B030D-6E8A-4147-A177-3AD203B41FA5}">
                      <a16:colId xmlns:a16="http://schemas.microsoft.com/office/drawing/2014/main" val="2186357304"/>
                    </a:ext>
                  </a:extLst>
                </a:gridCol>
                <a:gridCol w="2783827">
                  <a:extLst>
                    <a:ext uri="{9D8B030D-6E8A-4147-A177-3AD203B41FA5}">
                      <a16:colId xmlns:a16="http://schemas.microsoft.com/office/drawing/2014/main" val="2644955249"/>
                    </a:ext>
                  </a:extLst>
                </a:gridCol>
                <a:gridCol w="2783827">
                  <a:extLst>
                    <a:ext uri="{9D8B030D-6E8A-4147-A177-3AD203B41FA5}">
                      <a16:colId xmlns:a16="http://schemas.microsoft.com/office/drawing/2014/main" val="264513760"/>
                    </a:ext>
                  </a:extLst>
                </a:gridCol>
                <a:gridCol w="2783827">
                  <a:extLst>
                    <a:ext uri="{9D8B030D-6E8A-4147-A177-3AD203B41FA5}">
                      <a16:colId xmlns:a16="http://schemas.microsoft.com/office/drawing/2014/main" val="135231646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Erytra</a:t>
                      </a:r>
                      <a:r>
                        <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rPr>
                        <a:t>®</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solidFill>
                      <a:schemeClr val="accent5">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solidFill>
                      <a:schemeClr val="accent5">
                        <a:lumMod val="9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Bio-Rad</a:t>
                      </a: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  IH-1000</a:t>
                      </a:r>
                      <a:endParaRPr lang="en-GB" b="0" i="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solidFill>
                      <a:schemeClr val="accent5">
                        <a:lumMod val="9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3514731119"/>
                  </a:ext>
                </a:extLst>
              </a:tr>
              <a:tr h="370840">
                <a:tc>
                  <a:txBody>
                    <a:bodyPr/>
                    <a:lstStyle/>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3546791"/>
                  </a:ext>
                </a:extLst>
              </a:tr>
            </a:tbl>
          </a:graphicData>
        </a:graphic>
      </p:graphicFrame>
      <p:sp>
        <p:nvSpPr>
          <p:cNvPr id="3" name="Title 1">
            <a:extLst>
              <a:ext uri="{FF2B5EF4-FFF2-40B4-BE49-F238E27FC236}">
                <a16:creationId xmlns:a16="http://schemas.microsoft.com/office/drawing/2014/main" id="{67128822-1A29-7FD0-96F9-6EAA1CB9196C}"/>
              </a:ext>
            </a:extLst>
          </p:cNvPr>
          <p:cNvSpPr txBox="1">
            <a:spLocks/>
          </p:cNvSpPr>
          <p:nvPr/>
        </p:nvSpPr>
        <p:spPr>
          <a:xfrm>
            <a:off x="2690300" y="36957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High volumes</a:t>
            </a:r>
          </a:p>
        </p:txBody>
      </p:sp>
      <p:pic>
        <p:nvPicPr>
          <p:cNvPr id="5" name="Picture 4" descr="A blue text on a black background&#10;&#10;Description automatically generated">
            <a:extLst>
              <a:ext uri="{FF2B5EF4-FFF2-40B4-BE49-F238E27FC236}">
                <a16:creationId xmlns:a16="http://schemas.microsoft.com/office/drawing/2014/main" id="{7C5ECE14-DF9D-9E13-1373-6B1A259522F7}"/>
              </a:ext>
            </a:extLst>
          </p:cNvPr>
          <p:cNvPicPr>
            <a:picLocks noChangeAspect="1"/>
          </p:cNvPicPr>
          <p:nvPr/>
        </p:nvPicPr>
        <p:blipFill>
          <a:blip r:embed="rId2">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EACD193E-8102-0B5D-3C22-010C1BEDF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8" name="TextBox 7">
            <a:extLst>
              <a:ext uri="{FF2B5EF4-FFF2-40B4-BE49-F238E27FC236}">
                <a16:creationId xmlns:a16="http://schemas.microsoft.com/office/drawing/2014/main" id="{41046B58-83FE-3FFD-C98A-1BE252725A4E}"/>
              </a:ext>
            </a:extLst>
          </p:cNvPr>
          <p:cNvSpPr txBox="1"/>
          <p:nvPr/>
        </p:nvSpPr>
        <p:spPr>
          <a:xfrm>
            <a:off x="8712777" y="2061220"/>
            <a:ext cx="1234440" cy="514350"/>
          </a:xfrm>
          <a:prstGeom prst="rect">
            <a:avLst/>
          </a:prstGeom>
        </p:spPr>
        <p:txBody>
          <a:bodyPr vert="horz" wrap="square" lIns="91440" tIns="45720" rIns="91440" bIns="45720" rtlCol="0" anchor="t">
            <a:normAutofit/>
          </a:bodyPr>
          <a:lstStyle/>
          <a:p>
            <a:endParaRPr lang="en-CH" baseline="300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9" name="TextBox 8">
            <a:extLst>
              <a:ext uri="{FF2B5EF4-FFF2-40B4-BE49-F238E27FC236}">
                <a16:creationId xmlns:a16="http://schemas.microsoft.com/office/drawing/2014/main" id="{DE1D57F6-BB35-5045-E80C-3ECB9BFC0874}"/>
              </a:ext>
            </a:extLst>
          </p:cNvPr>
          <p:cNvSpPr txBox="1"/>
          <p:nvPr/>
        </p:nvSpPr>
        <p:spPr>
          <a:xfrm>
            <a:off x="1716126" y="1898948"/>
            <a:ext cx="1541424" cy="514350"/>
          </a:xfrm>
          <a:prstGeom prst="rect">
            <a:avLst/>
          </a:prstGeom>
        </p:spPr>
        <p:txBody>
          <a:bodyPr vert="horz" wrap="square" lIns="91440" tIns="45720" rIns="91440" bIns="45720" rtlCol="0" anchor="t">
            <a:normAutofit/>
          </a:bodyPr>
          <a:lstStyle/>
          <a:p>
            <a:endParaRPr lang="en-CH" baseline="300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8" name="Right Arrow 17">
            <a:extLst>
              <a:ext uri="{FF2B5EF4-FFF2-40B4-BE49-F238E27FC236}">
                <a16:creationId xmlns:a16="http://schemas.microsoft.com/office/drawing/2014/main" id="{A9327550-BFA5-45A2-7B93-6B4F2DC30B33}"/>
              </a:ext>
            </a:extLst>
          </p:cNvPr>
          <p:cNvSpPr/>
          <p:nvPr/>
        </p:nvSpPr>
        <p:spPr>
          <a:xfrm>
            <a:off x="3754636" y="2480239"/>
            <a:ext cx="2034540" cy="1897522"/>
          </a:xfrm>
          <a:prstGeom prst="rightArrow">
            <a:avLst/>
          </a:prstGeom>
          <a:solidFill>
            <a:schemeClr val="accent5">
              <a:lumMod val="90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9" name="Picture 18" descr="A machine with a screen and a screen&#10;&#10;Description automatically generated with medium confidence">
            <a:extLst>
              <a:ext uri="{FF2B5EF4-FFF2-40B4-BE49-F238E27FC236}">
                <a16:creationId xmlns:a16="http://schemas.microsoft.com/office/drawing/2014/main" id="{7813777B-03AF-4828-AAB1-672157A7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144" y="1914322"/>
            <a:ext cx="2338070" cy="3573277"/>
          </a:xfrm>
          <a:prstGeom prst="rect">
            <a:avLst/>
          </a:prstGeom>
        </p:spPr>
      </p:pic>
      <p:pic>
        <p:nvPicPr>
          <p:cNvPr id="20" name="Picture 19" descr="A large white machine with a screen&#10;&#10;Description automatically generated">
            <a:extLst>
              <a:ext uri="{FF2B5EF4-FFF2-40B4-BE49-F238E27FC236}">
                <a16:creationId xmlns:a16="http://schemas.microsoft.com/office/drawing/2014/main" id="{5149905A-733C-3EA5-535A-C9FFE1DF3C9B}"/>
              </a:ext>
            </a:extLst>
          </p:cNvPr>
          <p:cNvPicPr>
            <a:picLocks noChangeAspect="1"/>
          </p:cNvPicPr>
          <p:nvPr/>
        </p:nvPicPr>
        <p:blipFill>
          <a:blip r:embed="rId5">
            <a:extLst>
              <a:ext uri="{28A0092B-C50C-407E-A947-70E740481C1C}">
                <a14:useLocalDpi xmlns:a14="http://schemas.microsoft.com/office/drawing/2010/main" val="0"/>
              </a:ext>
            </a:extLst>
          </a:blip>
          <a:srcRect l="21139"/>
          <a:stretch/>
        </p:blipFill>
        <p:spPr>
          <a:xfrm>
            <a:off x="6096000" y="1856991"/>
            <a:ext cx="3943095" cy="3573277"/>
          </a:xfrm>
          <a:prstGeom prst="rect">
            <a:avLst/>
          </a:prstGeom>
        </p:spPr>
      </p:pic>
    </p:spTree>
    <p:extLst>
      <p:ext uri="{BB962C8B-B14F-4D97-AF65-F5344CB8AC3E}">
        <p14:creationId xmlns:p14="http://schemas.microsoft.com/office/powerpoint/2010/main" val="243619627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E5E0043C-287F-C752-0493-7C5651CA84D7}"/>
              </a:ext>
            </a:extLst>
          </p:cNvPr>
          <p:cNvGraphicFramePr>
            <a:graphicFrameLocks noGrp="1"/>
          </p:cNvGraphicFramePr>
          <p:nvPr>
            <p:extLst>
              <p:ext uri="{D42A27DB-BD31-4B8C-83A1-F6EECF244321}">
                <p14:modId xmlns:p14="http://schemas.microsoft.com/office/powerpoint/2010/main" val="2872382606"/>
              </p:ext>
            </p:extLst>
          </p:nvPr>
        </p:nvGraphicFramePr>
        <p:xfrm>
          <a:off x="588681" y="1594083"/>
          <a:ext cx="11014638" cy="4770120"/>
        </p:xfrm>
        <a:graphic>
          <a:graphicData uri="http://schemas.openxmlformats.org/drawingml/2006/table">
            <a:tbl>
              <a:tblPr firstRow="1" bandRow="1">
                <a:tableStyleId>{7DF18680-E054-41AD-8BC1-D1AEF772440D}</a:tableStyleId>
              </a:tblPr>
              <a:tblGrid>
                <a:gridCol w="7846659">
                  <a:extLst>
                    <a:ext uri="{9D8B030D-6E8A-4147-A177-3AD203B41FA5}">
                      <a16:colId xmlns:a16="http://schemas.microsoft.com/office/drawing/2014/main" val="2775254202"/>
                    </a:ext>
                  </a:extLst>
                </a:gridCol>
                <a:gridCol w="3167979">
                  <a:extLst>
                    <a:ext uri="{9D8B030D-6E8A-4147-A177-3AD203B41FA5}">
                      <a16:colId xmlns:a16="http://schemas.microsoft.com/office/drawing/2014/main" val="2739959354"/>
                    </a:ext>
                  </a:extLst>
                </a:gridCol>
              </a:tblGrid>
              <a:tr h="370840">
                <a:tc>
                  <a:txBody>
                    <a:bodyPr/>
                    <a:lstStyle/>
                    <a:p>
                      <a:endParaRPr lang="en-CH"/>
                    </a:p>
                    <a:p>
                      <a:endParaRPr lang="en-CH"/>
                    </a:p>
                    <a:p>
                      <a:endParaRPr lang="en-CH"/>
                    </a:p>
                    <a:p>
                      <a:pPr algn="l"/>
                      <a:r>
                        <a:rPr lang="en-CH"/>
                        <a:t>                       Erytra Eflexis</a:t>
                      </a:r>
                    </a:p>
                  </a:txBody>
                  <a:tcPr anchor="ctr">
                    <a:solidFill>
                      <a:schemeClr val="accent5">
                        <a:lumMod val="75000"/>
                      </a:schemeClr>
                    </a:solidFill>
                  </a:tcPr>
                </a:tc>
                <a:tc>
                  <a:txBody>
                    <a:bodyPr/>
                    <a:lstStyle/>
                    <a:p>
                      <a:pPr algn="r"/>
                      <a:endParaRPr lang="en-CH"/>
                    </a:p>
                    <a:p>
                      <a:pPr algn="r"/>
                      <a:endParaRPr lang="en-CH"/>
                    </a:p>
                    <a:p>
                      <a:pPr algn="r"/>
                      <a:endParaRPr lang="en-CH"/>
                    </a:p>
                    <a:p>
                      <a:pPr algn="l"/>
                      <a:r>
                        <a:rPr lang="en-CH"/>
                        <a:t>IH-500</a:t>
                      </a:r>
                    </a:p>
                  </a:txBody>
                  <a:tcPr>
                    <a:solidFill>
                      <a:schemeClr val="accent5">
                        <a:lumMod val="75000"/>
                      </a:schemeClr>
                    </a:solidFill>
                  </a:tcPr>
                </a:tc>
                <a:extLst>
                  <a:ext uri="{0D108BD9-81ED-4DB2-BD59-A6C34878D82A}">
                    <a16:rowId xmlns:a16="http://schemas.microsoft.com/office/drawing/2014/main" val="3576376487"/>
                  </a:ext>
                </a:extLst>
              </a:tr>
              <a:tr h="370840">
                <a:tc>
                  <a:txBody>
                    <a:bodyPr/>
                    <a:lstStyle/>
                    <a:p>
                      <a:r>
                        <a:rPr lang="en-CH" b="0" i="0">
                          <a:latin typeface="Helvetica Neue Light" panose="02000403000000020004" pitchFamily="2" charset="0"/>
                          <a:ea typeface="Helvetica Neue Light" panose="02000403000000020004" pitchFamily="2" charset="0"/>
                        </a:rPr>
                        <a:t>A benchtop, compact model. </a:t>
                      </a:r>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Fully automated</a:t>
                      </a:r>
                      <a:r>
                        <a:rPr lang="en-CH" b="0" i="0">
                          <a:latin typeface="Helvetica Neue Light" panose="02000403000000020004" pitchFamily="2" charset="0"/>
                          <a:ea typeface="Helvetica Neue Light" panose="02000403000000020004" pitchFamily="2" charset="0"/>
                        </a:rPr>
                        <a:t>.</a:t>
                      </a:r>
                    </a:p>
                  </a:txBody>
                  <a:tcPr/>
                </a:tc>
                <a:tc>
                  <a:txBody>
                    <a:bodyPr/>
                    <a:lstStyle/>
                    <a:p>
                      <a:pPr marL="285750" indent="-285750" algn="l">
                        <a:buFont typeface="Apple Color Emoji" pitchFamily="2" charset="0"/>
                        <a:buChar char="✅"/>
                      </a:pPr>
                      <a:r>
                        <a:rPr lang="en-CH"/>
                        <a:t> </a:t>
                      </a:r>
                    </a:p>
                  </a:txBody>
                  <a:tcPr anchor="b"/>
                </a:tc>
                <a:extLst>
                  <a:ext uri="{0D108BD9-81ED-4DB2-BD59-A6C34878D82A}">
                    <a16:rowId xmlns:a16="http://schemas.microsoft.com/office/drawing/2014/main" val="1920312826"/>
                  </a:ext>
                </a:extLst>
              </a:tr>
              <a:tr h="370840">
                <a:tc>
                  <a:txBody>
                    <a:bodyPr/>
                    <a:lstStyle/>
                    <a:p>
                      <a:r>
                        <a:rPr lang="en-CH" b="0" i="0">
                          <a:latin typeface="Helvetica Neue Light" panose="02000403000000020004" pitchFamily="2" charset="0"/>
                          <a:ea typeface="Helvetica Neue Light" panose="02000403000000020004" pitchFamily="2" charset="0"/>
                        </a:rPr>
                        <a:t>Process status indicator traffic light.</a:t>
                      </a:r>
                    </a:p>
                  </a:txBody>
                  <a:tcPr/>
                </a:tc>
                <a:tc>
                  <a:txBody>
                    <a:bodyPr/>
                    <a:lstStyle/>
                    <a:p>
                      <a:pPr marL="285750" indent="-285750" algn="l">
                        <a:buFont typeface="Apple Color Emoji" pitchFamily="2" charset="0"/>
                        <a:buChar char="✅"/>
                      </a:pPr>
                      <a:r>
                        <a:rPr lang="en-CH"/>
                        <a:t> </a:t>
                      </a:r>
                    </a:p>
                  </a:txBody>
                  <a:tcPr anchor="b"/>
                </a:tc>
                <a:extLst>
                  <a:ext uri="{0D108BD9-81ED-4DB2-BD59-A6C34878D82A}">
                    <a16:rowId xmlns:a16="http://schemas.microsoft.com/office/drawing/2014/main" val="2998291156"/>
                  </a:ext>
                </a:extLst>
              </a:tr>
              <a:tr h="370840">
                <a:tc>
                  <a:txBody>
                    <a:bodyPr/>
                    <a:lstStyle/>
                    <a:p>
                      <a:r>
                        <a:rPr lang="en-CH" b="0" i="0">
                          <a:latin typeface="Helvetica Neue Light" panose="02000403000000020004" pitchFamily="2" charset="0"/>
                          <a:ea typeface="Helvetica Neue Light" panose="02000403000000020004" pitchFamily="2" charset="0"/>
                        </a:rPr>
                        <a:t>External touchscreen.</a:t>
                      </a:r>
                    </a:p>
                  </a:txBody>
                  <a:tcPr/>
                </a:tc>
                <a:tc>
                  <a:txBody>
                    <a:bodyPr/>
                    <a:lstStyle/>
                    <a:p>
                      <a:pPr marL="285750" indent="-285750" algn="l">
                        <a:buFont typeface="Apple Color Emoji" pitchFamily="2" charset="0"/>
                        <a:buChar char="✅"/>
                      </a:pPr>
                      <a:r>
                        <a:rPr lang="en-CH"/>
                        <a:t> </a:t>
                      </a:r>
                    </a:p>
                  </a:txBody>
                  <a:tcPr anchor="b"/>
                </a:tc>
                <a:extLst>
                  <a:ext uri="{0D108BD9-81ED-4DB2-BD59-A6C34878D82A}">
                    <a16:rowId xmlns:a16="http://schemas.microsoft.com/office/drawing/2014/main" val="1371328030"/>
                  </a:ext>
                </a:extLst>
              </a:tr>
              <a:tr h="370840">
                <a:tc>
                  <a:txBody>
                    <a:bodyPr/>
                    <a:lstStyle/>
                    <a:p>
                      <a:r>
                        <a:rPr lang="en-CH" b="0" i="0">
                          <a:latin typeface="Helvetica Neue Light" panose="02000403000000020004" pitchFamily="2" charset="0"/>
                          <a:ea typeface="Helvetica Neue Light" panose="02000403000000020004" pitchFamily="2" charset="0"/>
                        </a:rPr>
                        <a:t>Continuous loading of cards, reagents, and samples with positive identification RBC reagens. </a:t>
                      </a:r>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72 hours on board</a:t>
                      </a:r>
                      <a:r>
                        <a:rPr lang="en-CH" b="0" i="0">
                          <a:latin typeface="Helvetica Neue Light" panose="02000403000000020004" pitchFamily="2" charset="0"/>
                          <a:ea typeface="Helvetica Neue Light" panose="02000403000000020004" pitchFamily="2" charset="0"/>
                        </a:rPr>
                        <a:t>.</a:t>
                      </a:r>
                    </a:p>
                  </a:txBody>
                  <a:tcPr/>
                </a:tc>
                <a:tc>
                  <a:txBody>
                    <a:bodyPr/>
                    <a:lstStyle/>
                    <a:p>
                      <a:pPr marL="285750" indent="-285750">
                        <a:buFont typeface="Apple Color Emoji" pitchFamily="2" charset="0"/>
                        <a:buChar char="✅"/>
                      </a:pPr>
                      <a:r>
                        <a:rPr lang="en-CH" b="0" i="0">
                          <a:latin typeface="Helvetica Neue Light" panose="02000403000000020004" pitchFamily="2" charset="0"/>
                          <a:ea typeface="Helvetica Neue Light" panose="02000403000000020004" pitchFamily="2" charset="0"/>
                        </a:rPr>
                        <a:t>RBC 7 days on board</a:t>
                      </a:r>
                    </a:p>
                  </a:txBody>
                  <a:tcPr anchor="ctr"/>
                </a:tc>
                <a:extLst>
                  <a:ext uri="{0D108BD9-81ED-4DB2-BD59-A6C34878D82A}">
                    <a16:rowId xmlns:a16="http://schemas.microsoft.com/office/drawing/2014/main" val="718141128"/>
                  </a:ext>
                </a:extLst>
              </a:tr>
              <a:tr h="370840">
                <a:tc>
                  <a:txBody>
                    <a:bodyPr/>
                    <a:lstStyle/>
                    <a:p>
                      <a:r>
                        <a:rPr lang="en-CH" b="0" i="0">
                          <a:latin typeface="Helvetica Neue Light" panose="02000403000000020004" pitchFamily="2" charset="0"/>
                          <a:ea typeface="Helvetica Neue Light" panose="02000403000000020004" pitchFamily="2" charset="0"/>
                        </a:rPr>
                        <a:t>Well-by-well management</a:t>
                      </a:r>
                    </a:p>
                    <a:p>
                      <a:r>
                        <a:rPr lang="en-CH" b="0" i="0">
                          <a:latin typeface="Helvetica Neue Light" panose="02000403000000020004" pitchFamily="2" charset="0"/>
                          <a:ea typeface="Helvetica Neue Light" panose="02000403000000020004" pitchFamily="2" charset="0"/>
                        </a:rPr>
                        <a:t>Sample dilution – dilution station with self-washing cup</a:t>
                      </a:r>
                    </a:p>
                  </a:txBody>
                  <a:tcPr/>
                </a:tc>
                <a:tc>
                  <a:txBody>
                    <a:bodyPr/>
                    <a:lstStyle/>
                    <a:p>
                      <a:pPr marL="285750" indent="-285750">
                        <a:buFont typeface="Apple Color Emoji" pitchFamily="2" charset="0"/>
                        <a:buChar char="✅"/>
                      </a:pPr>
                      <a:r>
                        <a:rPr lang="en-CH" b="0" i="0">
                          <a:latin typeface="Helvetica Neue Light" panose="02000403000000020004" pitchFamily="2" charset="0"/>
                          <a:ea typeface="Helvetica Neue Light" panose="02000403000000020004" pitchFamily="2" charset="0"/>
                        </a:rPr>
                        <a:t>Disposable Diluent rack</a:t>
                      </a:r>
                    </a:p>
                  </a:txBody>
                  <a:tcPr anchor="ctr"/>
                </a:tc>
                <a:extLst>
                  <a:ext uri="{0D108BD9-81ED-4DB2-BD59-A6C34878D82A}">
                    <a16:rowId xmlns:a16="http://schemas.microsoft.com/office/drawing/2014/main" val="4079607923"/>
                  </a:ext>
                </a:extLst>
              </a:tr>
              <a:tr h="370840">
                <a:tc>
                  <a:txBody>
                    <a:bodyPr/>
                    <a:lstStyle/>
                    <a:p>
                      <a:r>
                        <a:rPr lang="en-CH" b="0" i="0">
                          <a:latin typeface="Helvetica Neue Light" panose="02000403000000020004" pitchFamily="2" charset="0"/>
                          <a:ea typeface="Helvetica Neue Light" panose="02000403000000020004" pitchFamily="2" charset="0"/>
                        </a:rPr>
                        <a:t>Washing solutions:</a:t>
                      </a:r>
                    </a:p>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1x 6 L DG Fluid A solution</a:t>
                      </a:r>
                    </a:p>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1x 6 L DG Fluid B solution</a:t>
                      </a:r>
                    </a:p>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2x 6 L waste solution</a:t>
                      </a:r>
                    </a:p>
                  </a:txBody>
                  <a:tcPr/>
                </a:tc>
                <a:tc>
                  <a:txBody>
                    <a:bodyPr/>
                    <a:lstStyle/>
                    <a:p>
                      <a:pPr marL="285750" indent="-285750">
                        <a:buFont typeface="Apple Color Emoji" pitchFamily="2" charset="0"/>
                        <a:buChar char="✅"/>
                      </a:pPr>
                      <a:r>
                        <a:rPr lang="en-CH" b="0" i="0">
                          <a:latin typeface="Helvetica Neue Light" panose="02000403000000020004" pitchFamily="2" charset="0"/>
                          <a:ea typeface="Helvetica Neue Light" panose="02000403000000020004" pitchFamily="2" charset="0"/>
                        </a:rPr>
                        <a:t>Continuous </a:t>
                      </a:r>
                      <a:br>
                        <a:rPr lang="en-CH" b="0" i="0">
                          <a:latin typeface="Helvetica Neue Light" panose="02000403000000020004" pitchFamily="2" charset="0"/>
                          <a:ea typeface="Helvetica Neue Light" panose="02000403000000020004" pitchFamily="2" charset="0"/>
                        </a:rPr>
                      </a:br>
                      <a:r>
                        <a:rPr lang="en-CH" b="0" i="0">
                          <a:latin typeface="Helvetica Neue Light" panose="02000403000000020004" pitchFamily="2" charset="0"/>
                          <a:ea typeface="Helvetica Neue Light" panose="02000403000000020004" pitchFamily="2" charset="0"/>
                        </a:rPr>
                        <a:t>changing</a:t>
                      </a:r>
                    </a:p>
                    <a:p>
                      <a:pPr marL="285750" indent="-285750">
                        <a:buFont typeface="Apple Color Emoji" pitchFamily="2" charset="0"/>
                        <a:buChar char="✅"/>
                      </a:pPr>
                      <a:endParaRPr lang="en-CH" b="0" i="0">
                        <a:latin typeface="Helvetica Neue Light" panose="02000403000000020004" pitchFamily="2" charset="0"/>
                        <a:ea typeface="Helvetica Neue Light" panose="02000403000000020004" pitchFamily="2" charset="0"/>
                      </a:endParaRPr>
                    </a:p>
                  </a:txBody>
                  <a:tcPr anchor="ctr"/>
                </a:tc>
                <a:extLst>
                  <a:ext uri="{0D108BD9-81ED-4DB2-BD59-A6C34878D82A}">
                    <a16:rowId xmlns:a16="http://schemas.microsoft.com/office/drawing/2014/main" val="786773553"/>
                  </a:ext>
                </a:extLst>
              </a:tr>
            </a:tbl>
          </a:graphicData>
        </a:graphic>
      </p:graphicFrame>
      <p:pic>
        <p:nvPicPr>
          <p:cNvPr id="15" name="Picture 14">
            <a:extLst>
              <a:ext uri="{FF2B5EF4-FFF2-40B4-BE49-F238E27FC236}">
                <a16:creationId xmlns:a16="http://schemas.microsoft.com/office/drawing/2014/main" id="{53F2BD3D-405C-D301-73DB-167334D733CB}"/>
              </a:ext>
            </a:extLst>
          </p:cNvPr>
          <p:cNvPicPr>
            <a:picLocks noChangeAspect="1"/>
          </p:cNvPicPr>
          <p:nvPr/>
        </p:nvPicPr>
        <p:blipFill>
          <a:blip r:embed="rId2"/>
          <a:stretch>
            <a:fillRect/>
          </a:stretch>
        </p:blipFill>
        <p:spPr>
          <a:xfrm>
            <a:off x="5025097" y="150564"/>
            <a:ext cx="2481290" cy="2842591"/>
          </a:xfrm>
          <a:prstGeom prst="rect">
            <a:avLst/>
          </a:prstGeom>
        </p:spPr>
      </p:pic>
      <p:pic>
        <p:nvPicPr>
          <p:cNvPr id="17" name="Picture 16">
            <a:extLst>
              <a:ext uri="{FF2B5EF4-FFF2-40B4-BE49-F238E27FC236}">
                <a16:creationId xmlns:a16="http://schemas.microsoft.com/office/drawing/2014/main" id="{62BD2D9A-E7D3-6340-1710-2E14EC1E321D}"/>
              </a:ext>
            </a:extLst>
          </p:cNvPr>
          <p:cNvPicPr>
            <a:picLocks noChangeAspect="1"/>
          </p:cNvPicPr>
          <p:nvPr/>
        </p:nvPicPr>
        <p:blipFill>
          <a:blip r:embed="rId3"/>
          <a:stretch>
            <a:fillRect/>
          </a:stretch>
        </p:blipFill>
        <p:spPr>
          <a:xfrm>
            <a:off x="10456577" y="150564"/>
            <a:ext cx="1370056" cy="1569550"/>
          </a:xfrm>
          <a:prstGeom prst="rect">
            <a:avLst/>
          </a:prstGeom>
        </p:spPr>
      </p:pic>
      <p:pic>
        <p:nvPicPr>
          <p:cNvPr id="19" name="Picture 18">
            <a:extLst>
              <a:ext uri="{FF2B5EF4-FFF2-40B4-BE49-F238E27FC236}">
                <a16:creationId xmlns:a16="http://schemas.microsoft.com/office/drawing/2014/main" id="{9CF7261F-9460-9825-A51E-0A4CC9521040}"/>
              </a:ext>
            </a:extLst>
          </p:cNvPr>
          <p:cNvPicPr>
            <a:picLocks noChangeAspect="1"/>
          </p:cNvPicPr>
          <p:nvPr/>
        </p:nvPicPr>
        <p:blipFill>
          <a:blip r:embed="rId4"/>
          <a:stretch>
            <a:fillRect/>
          </a:stretch>
        </p:blipFill>
        <p:spPr>
          <a:xfrm>
            <a:off x="5397365" y="5257275"/>
            <a:ext cx="1397269" cy="1600725"/>
          </a:xfrm>
          <a:prstGeom prst="rect">
            <a:avLst/>
          </a:prstGeom>
        </p:spPr>
      </p:pic>
      <p:sp>
        <p:nvSpPr>
          <p:cNvPr id="20" name="Title 1">
            <a:extLst>
              <a:ext uri="{FF2B5EF4-FFF2-40B4-BE49-F238E27FC236}">
                <a16:creationId xmlns:a16="http://schemas.microsoft.com/office/drawing/2014/main" id="{C3F817F5-F020-9DA2-9AFA-4465D1AC50D8}"/>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err="1"/>
              <a:t>Eflexis</a:t>
            </a:r>
            <a:endParaRPr lang="en-GB" b="1"/>
          </a:p>
        </p:txBody>
      </p:sp>
      <p:pic>
        <p:nvPicPr>
          <p:cNvPr id="21" name="Picture 20" descr="A blue text on a black background&#10;&#10;Description automatically generated">
            <a:extLst>
              <a:ext uri="{FF2B5EF4-FFF2-40B4-BE49-F238E27FC236}">
                <a16:creationId xmlns:a16="http://schemas.microsoft.com/office/drawing/2014/main" id="{412138F4-9B94-B62A-9D0B-149D973D4AB3}"/>
              </a:ext>
            </a:extLst>
          </p:cNvPr>
          <p:cNvPicPr>
            <a:picLocks noChangeAspect="1"/>
          </p:cNvPicPr>
          <p:nvPr/>
        </p:nvPicPr>
        <p:blipFill>
          <a:blip r:embed="rId5">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15851186-4F23-FF13-326E-CA208C9B3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22" name="Picture 21">
            <a:extLst>
              <a:ext uri="{FF2B5EF4-FFF2-40B4-BE49-F238E27FC236}">
                <a16:creationId xmlns:a16="http://schemas.microsoft.com/office/drawing/2014/main" id="{421126B7-3C46-99BB-DB62-43F7BAB35609}"/>
              </a:ext>
            </a:extLst>
          </p:cNvPr>
          <p:cNvPicPr>
            <a:picLocks noChangeAspect="1"/>
          </p:cNvPicPr>
          <p:nvPr/>
        </p:nvPicPr>
        <p:blipFill>
          <a:blip r:embed="rId7"/>
          <a:srcRect l="78184" t="77351" r="8765" b="4238"/>
          <a:stretch/>
        </p:blipFill>
        <p:spPr>
          <a:xfrm>
            <a:off x="10088944" y="5334511"/>
            <a:ext cx="1397269" cy="919713"/>
          </a:xfrm>
          <a:prstGeom prst="rect">
            <a:avLst/>
          </a:prstGeom>
          <a:ln w="19050">
            <a:solidFill>
              <a:schemeClr val="bg1">
                <a:lumMod val="75000"/>
              </a:schemeClr>
            </a:solidFill>
          </a:ln>
        </p:spPr>
      </p:pic>
      <p:pic>
        <p:nvPicPr>
          <p:cNvPr id="23" name="Picture 22" descr="A machine with a monitor&#10;&#10;Description automatically generated">
            <a:extLst>
              <a:ext uri="{FF2B5EF4-FFF2-40B4-BE49-F238E27FC236}">
                <a16:creationId xmlns:a16="http://schemas.microsoft.com/office/drawing/2014/main" id="{45E44A1C-5232-D1B2-9FD4-03FEDB37B25B}"/>
              </a:ext>
            </a:extLst>
          </p:cNvPr>
          <p:cNvPicPr>
            <a:picLocks noChangeAspect="1"/>
          </p:cNvPicPr>
          <p:nvPr/>
        </p:nvPicPr>
        <p:blipFill>
          <a:blip r:embed="rId8">
            <a:extLst>
              <a:ext uri="{28A0092B-C50C-407E-A947-70E740481C1C}">
                <a14:useLocalDpi xmlns:a14="http://schemas.microsoft.com/office/drawing/2010/main" val="0"/>
              </a:ext>
            </a:extLst>
          </a:blip>
          <a:srcRect l="11127" t="23431" r="20007" b="17786"/>
          <a:stretch/>
        </p:blipFill>
        <p:spPr>
          <a:xfrm>
            <a:off x="588681" y="1594084"/>
            <a:ext cx="1377279" cy="1175634"/>
          </a:xfrm>
          <a:prstGeom prst="rect">
            <a:avLst/>
          </a:prstGeom>
          <a:ln w="15875">
            <a:solidFill>
              <a:schemeClr val="bg1">
                <a:lumMod val="75000"/>
              </a:schemeClr>
            </a:solidFill>
          </a:ln>
        </p:spPr>
      </p:pic>
      <p:pic>
        <p:nvPicPr>
          <p:cNvPr id="24" name="Picture 23">
            <a:extLst>
              <a:ext uri="{FF2B5EF4-FFF2-40B4-BE49-F238E27FC236}">
                <a16:creationId xmlns:a16="http://schemas.microsoft.com/office/drawing/2014/main" id="{5D9B7C78-D2DA-B583-E066-058388B90C39}"/>
              </a:ext>
            </a:extLst>
          </p:cNvPr>
          <p:cNvPicPr>
            <a:picLocks noChangeAspect="1"/>
          </p:cNvPicPr>
          <p:nvPr/>
        </p:nvPicPr>
        <p:blipFill>
          <a:blip r:embed="rId9"/>
          <a:srcRect l="11593" t="7817" r="13904" b="5979"/>
          <a:stretch/>
        </p:blipFill>
        <p:spPr>
          <a:xfrm>
            <a:off x="10036308" y="1594084"/>
            <a:ext cx="1567011" cy="1175634"/>
          </a:xfrm>
          <a:prstGeom prst="rect">
            <a:avLst/>
          </a:prstGeom>
          <a:ln>
            <a:solidFill>
              <a:schemeClr val="bg1">
                <a:lumMod val="75000"/>
                <a:alpha val="98000"/>
              </a:schemeClr>
            </a:solidFill>
          </a:ln>
        </p:spPr>
      </p:pic>
    </p:spTree>
    <p:extLst>
      <p:ext uri="{BB962C8B-B14F-4D97-AF65-F5344CB8AC3E}">
        <p14:creationId xmlns:p14="http://schemas.microsoft.com/office/powerpoint/2010/main" val="426905758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190738E-2F6A-6FC2-9843-4F76124CA57E}"/>
              </a:ext>
            </a:extLst>
          </p:cNvPr>
          <p:cNvGraphicFramePr>
            <a:graphicFrameLocks noGrp="1"/>
          </p:cNvGraphicFramePr>
          <p:nvPr>
            <p:extLst>
              <p:ext uri="{D42A27DB-BD31-4B8C-83A1-F6EECF244321}">
                <p14:modId xmlns:p14="http://schemas.microsoft.com/office/powerpoint/2010/main" val="3223859465"/>
              </p:ext>
            </p:extLst>
          </p:nvPr>
        </p:nvGraphicFramePr>
        <p:xfrm>
          <a:off x="588681" y="1594083"/>
          <a:ext cx="11014638" cy="4754880"/>
        </p:xfrm>
        <a:graphic>
          <a:graphicData uri="http://schemas.openxmlformats.org/drawingml/2006/table">
            <a:tbl>
              <a:tblPr firstRow="1" bandRow="1">
                <a:tableStyleId>{7DF18680-E054-41AD-8BC1-D1AEF772440D}</a:tableStyleId>
              </a:tblPr>
              <a:tblGrid>
                <a:gridCol w="7846659">
                  <a:extLst>
                    <a:ext uri="{9D8B030D-6E8A-4147-A177-3AD203B41FA5}">
                      <a16:colId xmlns:a16="http://schemas.microsoft.com/office/drawing/2014/main" val="2775254202"/>
                    </a:ext>
                  </a:extLst>
                </a:gridCol>
                <a:gridCol w="3167979">
                  <a:extLst>
                    <a:ext uri="{9D8B030D-6E8A-4147-A177-3AD203B41FA5}">
                      <a16:colId xmlns:a16="http://schemas.microsoft.com/office/drawing/2014/main" val="2739959354"/>
                    </a:ext>
                  </a:extLst>
                </a:gridCol>
              </a:tblGrid>
              <a:tr h="370840">
                <a:tc>
                  <a:txBody>
                    <a:bodyPr/>
                    <a:lstStyle/>
                    <a:p>
                      <a:endParaRPr lang="en-CH"/>
                    </a:p>
                    <a:p>
                      <a:endParaRPr lang="en-CH"/>
                    </a:p>
                    <a:p>
                      <a:endParaRPr lang="en-CH"/>
                    </a:p>
                    <a:p>
                      <a:pPr algn="l"/>
                      <a:r>
                        <a:rPr lang="en-CH"/>
                        <a:t>                       Erytra Eflexis</a:t>
                      </a:r>
                    </a:p>
                  </a:txBody>
                  <a:tcPr anchor="ctr">
                    <a:solidFill>
                      <a:schemeClr val="accent5">
                        <a:lumMod val="75000"/>
                      </a:schemeClr>
                    </a:solidFill>
                  </a:tcPr>
                </a:tc>
                <a:tc>
                  <a:txBody>
                    <a:bodyPr/>
                    <a:lstStyle/>
                    <a:p>
                      <a:pPr algn="r"/>
                      <a:endParaRPr lang="en-CH"/>
                    </a:p>
                    <a:p>
                      <a:pPr algn="r"/>
                      <a:endParaRPr lang="en-CH"/>
                    </a:p>
                    <a:p>
                      <a:pPr algn="r"/>
                      <a:endParaRPr lang="en-CH"/>
                    </a:p>
                    <a:p>
                      <a:pPr algn="l"/>
                      <a:r>
                        <a:rPr lang="en-CH"/>
                        <a:t>IH-500</a:t>
                      </a:r>
                    </a:p>
                  </a:txBody>
                  <a:tcPr>
                    <a:solidFill>
                      <a:schemeClr val="accent5">
                        <a:lumMod val="75000"/>
                      </a:schemeClr>
                    </a:solidFill>
                  </a:tcPr>
                </a:tc>
                <a:extLst>
                  <a:ext uri="{0D108BD9-81ED-4DB2-BD59-A6C34878D82A}">
                    <a16:rowId xmlns:a16="http://schemas.microsoft.com/office/drawing/2014/main" val="3576376487"/>
                  </a:ext>
                </a:extLst>
              </a:tr>
              <a:tr h="370840">
                <a:tc>
                  <a:txBody>
                    <a:bodyPr/>
                    <a:lstStyle/>
                    <a:p>
                      <a:r>
                        <a:rPr lang="en-CH" b="0" i="0">
                          <a:latin typeface="Helvetica Neue Light" panose="02000403000000020004" pitchFamily="2" charset="0"/>
                          <a:ea typeface="Helvetica Neue Light" panose="02000403000000020004" pitchFamily="2" charset="0"/>
                        </a:rPr>
                        <a:t>High-resolution reading with a multi-functional CCD camera</a:t>
                      </a:r>
                    </a:p>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Card integrity check before and after processing</a:t>
                      </a:r>
                    </a:p>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Dispensing verification of the DG Gel cards</a:t>
                      </a:r>
                    </a:p>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High-definition color results</a:t>
                      </a:r>
                    </a:p>
                  </a:txBody>
                  <a:tcPr/>
                </a:tc>
                <a:tc>
                  <a:txBody>
                    <a:bodyPr/>
                    <a:lstStyle/>
                    <a:p>
                      <a:pPr marL="0" indent="0" algn="l">
                        <a:buFontTx/>
                        <a:buNone/>
                      </a:pPr>
                      <a:r>
                        <a:rPr lang="en-CH"/>
                        <a:t> </a:t>
                      </a:r>
                    </a:p>
                    <a:p>
                      <a:pPr marL="285750" indent="-285750" algn="l">
                        <a:buFont typeface="Apple Color Emoji" pitchFamily="2" charset="0"/>
                        <a:buChar char="✅"/>
                      </a:pPr>
                      <a:endParaRPr lang="en-CH"/>
                    </a:p>
                    <a:p>
                      <a:pPr marL="285750" indent="-285750" algn="l">
                        <a:buFont typeface="Apple Color Emoji" pitchFamily="2" charset="0"/>
                        <a:buChar char="✅"/>
                      </a:pPr>
                      <a:endParaRPr lang="en-CH"/>
                    </a:p>
                    <a:p>
                      <a:pPr marL="285750" indent="-285750" algn="l">
                        <a:buFont typeface="Apple Color Emoji" pitchFamily="2" charset="0"/>
                        <a:buChar char="✅"/>
                      </a:pPr>
                      <a:endParaRPr lang="en-CH"/>
                    </a:p>
                    <a:p>
                      <a:pPr marL="285750" indent="-285750" algn="l">
                        <a:buFont typeface="Apple Color Emoji" pitchFamily="2" charset="0"/>
                        <a:buChar char="✅"/>
                      </a:pPr>
                      <a:endParaRPr lang="en-CH"/>
                    </a:p>
                  </a:txBody>
                  <a:tcPr anchor="b"/>
                </a:tc>
                <a:extLst>
                  <a:ext uri="{0D108BD9-81ED-4DB2-BD59-A6C34878D82A}">
                    <a16:rowId xmlns:a16="http://schemas.microsoft.com/office/drawing/2014/main" val="1920312826"/>
                  </a:ext>
                </a:extLst>
              </a:tr>
              <a:tr h="370840">
                <a:tc>
                  <a:txBody>
                    <a:bodyPr/>
                    <a:lstStyle/>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Bidirectional connectivity to the LIS</a:t>
                      </a:r>
                    </a:p>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Remote access to validate results</a:t>
                      </a:r>
                    </a:p>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Remote diagnostics for troubleshooting</a:t>
                      </a:r>
                    </a:p>
                  </a:txBody>
                  <a:tcPr/>
                </a:tc>
                <a:tc>
                  <a:txBody>
                    <a:bodyPr/>
                    <a:lstStyle/>
                    <a:p>
                      <a:pPr marL="285750" indent="-285750" algn="l">
                        <a:buFont typeface="System Font Regular"/>
                        <a:buChar char="✅"/>
                      </a:pPr>
                      <a:r>
                        <a:rPr lang="en-CH" b="0" i="0">
                          <a:latin typeface="Helvetica Neue Light" panose="02000403000000020004" pitchFamily="2" charset="0"/>
                          <a:ea typeface="Helvetica Neue Light" panose="02000403000000020004" pitchFamily="2" charset="0"/>
                        </a:rPr>
                        <a:t>IH-Web BriCare</a:t>
                      </a:r>
                    </a:p>
                    <a:p>
                      <a:pPr marL="285750" indent="-285750" algn="l">
                        <a:buFont typeface="Apple Color Emoji" pitchFamily="2" charset="0"/>
                        <a:buChar char="✅"/>
                      </a:pPr>
                      <a:endParaRPr lang="en-CH" b="0" i="0">
                        <a:latin typeface="Helvetica Neue Light" panose="02000403000000020004" pitchFamily="2" charset="0"/>
                        <a:ea typeface="Helvetica Neue Light" panose="02000403000000020004" pitchFamily="2" charset="0"/>
                      </a:endParaRPr>
                    </a:p>
                  </a:txBody>
                  <a:tcPr anchor="b"/>
                </a:tc>
                <a:extLst>
                  <a:ext uri="{0D108BD9-81ED-4DB2-BD59-A6C34878D82A}">
                    <a16:rowId xmlns:a16="http://schemas.microsoft.com/office/drawing/2014/main" val="2998291156"/>
                  </a:ext>
                </a:extLst>
              </a:tr>
              <a:tr h="370840">
                <a:tc>
                  <a:txBody>
                    <a:bodyPr/>
                    <a:lstStyle/>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Remaining time for samples to be completed</a:t>
                      </a:r>
                    </a:p>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Monitor instrument and samples status and real-time warning</a:t>
                      </a:r>
                    </a:p>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Check of discrepancies</a:t>
                      </a:r>
                    </a:p>
                    <a:p>
                      <a:pPr marL="285750" indent="-285750">
                        <a:buFont typeface="Arial" panose="020B0604020202020204" pitchFamily="34" charset="0"/>
                        <a:buChar char="•"/>
                      </a:pPr>
                      <a:r>
                        <a:rPr lang="en-CH" b="0" i="0">
                          <a:latin typeface="Helvetica Neue Light" panose="02000403000000020004" pitchFamily="2" charset="0"/>
                          <a:ea typeface="Helvetica Neue Light" panose="02000403000000020004" pitchFamily="2" charset="0"/>
                        </a:rPr>
                        <a:t>Complete results traceability report</a:t>
                      </a:r>
                    </a:p>
                  </a:txBody>
                  <a:tcPr/>
                </a:tc>
                <a:tc>
                  <a:txBody>
                    <a:bodyPr/>
                    <a:lstStyle/>
                    <a:p>
                      <a:pPr marL="285750" indent="-285750" algn="l">
                        <a:buFont typeface="System Font Regular"/>
                        <a:buChar char="✅"/>
                      </a:pPr>
                      <a:r>
                        <a:rPr lang="en-CH" b="0" i="0">
                          <a:latin typeface="Helvetica Neue Light" panose="02000403000000020004" pitchFamily="2" charset="0"/>
                          <a:ea typeface="Helvetica Neue Light" panose="02000403000000020004" pitchFamily="2" charset="0"/>
                        </a:rPr>
                        <a:t>OMT</a:t>
                      </a:r>
                    </a:p>
                    <a:p>
                      <a:pPr marL="0" indent="0" algn="l">
                        <a:buFontTx/>
                        <a:buNone/>
                      </a:pPr>
                      <a:r>
                        <a:rPr lang="en-CH" b="0" i="0">
                          <a:latin typeface="Helvetica Neue Light" panose="02000403000000020004" pitchFamily="2" charset="0"/>
                          <a:ea typeface="Helvetica Neue Light" panose="02000403000000020004" pitchFamily="2" charset="0"/>
                        </a:rPr>
                        <a:t>Onboard</a:t>
                      </a:r>
                    </a:p>
                    <a:p>
                      <a:pPr marL="0" indent="0" algn="l">
                        <a:buFontTx/>
                        <a:buNone/>
                      </a:pPr>
                      <a:r>
                        <a:rPr lang="en-CH" b="0" i="0">
                          <a:latin typeface="Helvetica Neue Light" panose="02000403000000020004" pitchFamily="2" charset="0"/>
                          <a:ea typeface="Helvetica Neue Light" panose="02000403000000020004" pitchFamily="2" charset="0"/>
                        </a:rPr>
                        <a:t>Monitoring</a:t>
                      </a:r>
                    </a:p>
                    <a:p>
                      <a:pPr marL="0" indent="0" algn="l">
                        <a:buFontTx/>
                        <a:buNone/>
                      </a:pPr>
                      <a:r>
                        <a:rPr lang="en-CH" b="0" i="0">
                          <a:latin typeface="Helvetica Neue Light" panose="02000403000000020004" pitchFamily="2" charset="0"/>
                          <a:ea typeface="Helvetica Neue Light" panose="02000403000000020004" pitchFamily="2" charset="0"/>
                        </a:rPr>
                        <a:t>Time</a:t>
                      </a:r>
                    </a:p>
                  </a:txBody>
                  <a:tcPr anchor="b"/>
                </a:tc>
                <a:extLst>
                  <a:ext uri="{0D108BD9-81ED-4DB2-BD59-A6C34878D82A}">
                    <a16:rowId xmlns:a16="http://schemas.microsoft.com/office/drawing/2014/main" val="1371328030"/>
                  </a:ext>
                </a:extLst>
              </a:tr>
            </a:tbl>
          </a:graphicData>
        </a:graphic>
      </p:graphicFrame>
      <p:pic>
        <p:nvPicPr>
          <p:cNvPr id="8" name="Picture 7" descr="A machine with a monitor&#10;&#10;Description automatically generated">
            <a:extLst>
              <a:ext uri="{FF2B5EF4-FFF2-40B4-BE49-F238E27FC236}">
                <a16:creationId xmlns:a16="http://schemas.microsoft.com/office/drawing/2014/main" id="{56829246-6367-E289-F2D8-9947480EA169}"/>
              </a:ext>
            </a:extLst>
          </p:cNvPr>
          <p:cNvPicPr>
            <a:picLocks noChangeAspect="1"/>
          </p:cNvPicPr>
          <p:nvPr/>
        </p:nvPicPr>
        <p:blipFill>
          <a:blip r:embed="rId2">
            <a:extLst>
              <a:ext uri="{28A0092B-C50C-407E-A947-70E740481C1C}">
                <a14:useLocalDpi xmlns:a14="http://schemas.microsoft.com/office/drawing/2010/main" val="0"/>
              </a:ext>
            </a:extLst>
          </a:blip>
          <a:srcRect l="11127" t="23431" r="20007" b="17786"/>
          <a:stretch/>
        </p:blipFill>
        <p:spPr>
          <a:xfrm>
            <a:off x="588681" y="1594083"/>
            <a:ext cx="1377279" cy="1175634"/>
          </a:xfrm>
          <a:prstGeom prst="rect">
            <a:avLst/>
          </a:prstGeom>
          <a:ln w="15875">
            <a:solidFill>
              <a:schemeClr val="bg1">
                <a:lumMod val="75000"/>
              </a:schemeClr>
            </a:solidFill>
          </a:ln>
        </p:spPr>
      </p:pic>
      <p:pic>
        <p:nvPicPr>
          <p:cNvPr id="9" name="Picture 8">
            <a:extLst>
              <a:ext uri="{FF2B5EF4-FFF2-40B4-BE49-F238E27FC236}">
                <a16:creationId xmlns:a16="http://schemas.microsoft.com/office/drawing/2014/main" id="{B7EE2B87-EF17-23E3-8DD2-8687232491E0}"/>
              </a:ext>
            </a:extLst>
          </p:cNvPr>
          <p:cNvPicPr>
            <a:picLocks noChangeAspect="1"/>
          </p:cNvPicPr>
          <p:nvPr/>
        </p:nvPicPr>
        <p:blipFill>
          <a:blip r:embed="rId3"/>
          <a:srcRect l="11593" t="7817" r="13904" b="5979"/>
          <a:stretch/>
        </p:blipFill>
        <p:spPr>
          <a:xfrm>
            <a:off x="10036308" y="1594084"/>
            <a:ext cx="1567011" cy="1175634"/>
          </a:xfrm>
          <a:prstGeom prst="rect">
            <a:avLst/>
          </a:prstGeom>
          <a:ln>
            <a:solidFill>
              <a:schemeClr val="bg1">
                <a:lumMod val="75000"/>
                <a:alpha val="98000"/>
              </a:schemeClr>
            </a:solidFill>
          </a:ln>
        </p:spPr>
      </p:pic>
      <p:pic>
        <p:nvPicPr>
          <p:cNvPr id="4" name="Picture 3">
            <a:extLst>
              <a:ext uri="{FF2B5EF4-FFF2-40B4-BE49-F238E27FC236}">
                <a16:creationId xmlns:a16="http://schemas.microsoft.com/office/drawing/2014/main" id="{893E640F-8059-88BD-26CB-1D180F5CB16D}"/>
              </a:ext>
            </a:extLst>
          </p:cNvPr>
          <p:cNvPicPr>
            <a:picLocks noChangeAspect="1"/>
          </p:cNvPicPr>
          <p:nvPr/>
        </p:nvPicPr>
        <p:blipFill>
          <a:blip r:embed="rId4"/>
          <a:stretch>
            <a:fillRect/>
          </a:stretch>
        </p:blipFill>
        <p:spPr>
          <a:xfrm>
            <a:off x="9932670" y="4912511"/>
            <a:ext cx="1558181" cy="1785068"/>
          </a:xfrm>
          <a:prstGeom prst="rect">
            <a:avLst/>
          </a:prstGeom>
        </p:spPr>
      </p:pic>
      <p:sp>
        <p:nvSpPr>
          <p:cNvPr id="3" name="Title 1">
            <a:extLst>
              <a:ext uri="{FF2B5EF4-FFF2-40B4-BE49-F238E27FC236}">
                <a16:creationId xmlns:a16="http://schemas.microsoft.com/office/drawing/2014/main" id="{A7FA79F5-FE7F-CA58-58D7-E6B474B39F30}"/>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err="1"/>
              <a:t>Eflexis</a:t>
            </a:r>
            <a:endParaRPr lang="en-GB" b="1"/>
          </a:p>
        </p:txBody>
      </p:sp>
      <p:pic>
        <p:nvPicPr>
          <p:cNvPr id="5" name="Picture 4" descr="A blue text on a black background&#10;&#10;Description automatically generated">
            <a:extLst>
              <a:ext uri="{FF2B5EF4-FFF2-40B4-BE49-F238E27FC236}">
                <a16:creationId xmlns:a16="http://schemas.microsoft.com/office/drawing/2014/main" id="{4F451585-5BDC-5123-0708-9671B359E5C8}"/>
              </a:ext>
            </a:extLst>
          </p:cNvPr>
          <p:cNvPicPr>
            <a:picLocks noChangeAspect="1"/>
          </p:cNvPicPr>
          <p:nvPr/>
        </p:nvPicPr>
        <p:blipFill>
          <a:blip r:embed="rId5">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EB8DE8E7-DEE8-7A48-5D69-81D3C61AAA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10" name="Picture 9">
            <a:extLst>
              <a:ext uri="{FF2B5EF4-FFF2-40B4-BE49-F238E27FC236}">
                <a16:creationId xmlns:a16="http://schemas.microsoft.com/office/drawing/2014/main" id="{40290240-AA86-E5C4-59E8-79D99A47BCE1}"/>
              </a:ext>
            </a:extLst>
          </p:cNvPr>
          <p:cNvPicPr>
            <a:picLocks noChangeAspect="1"/>
          </p:cNvPicPr>
          <p:nvPr/>
        </p:nvPicPr>
        <p:blipFill>
          <a:blip r:embed="rId7"/>
          <a:srcRect l="80908" t="21259" r="6243" b="50659"/>
          <a:stretch/>
        </p:blipFill>
        <p:spPr>
          <a:xfrm>
            <a:off x="8651630" y="2857500"/>
            <a:ext cx="1198425" cy="1360170"/>
          </a:xfrm>
          <a:prstGeom prst="rect">
            <a:avLst/>
          </a:prstGeom>
          <a:ln w="15875">
            <a:solidFill>
              <a:schemeClr val="bg1">
                <a:lumMod val="75000"/>
              </a:schemeClr>
            </a:solidFill>
          </a:ln>
        </p:spPr>
      </p:pic>
      <p:sp>
        <p:nvSpPr>
          <p:cNvPr id="11" name="Oval 10">
            <a:extLst>
              <a:ext uri="{FF2B5EF4-FFF2-40B4-BE49-F238E27FC236}">
                <a16:creationId xmlns:a16="http://schemas.microsoft.com/office/drawing/2014/main" id="{2CE5A479-95B6-CFCC-CD12-A7A9360FC15B}"/>
              </a:ext>
            </a:extLst>
          </p:cNvPr>
          <p:cNvSpPr/>
          <p:nvPr/>
        </p:nvSpPr>
        <p:spPr>
          <a:xfrm>
            <a:off x="8549639" y="2857498"/>
            <a:ext cx="1383031" cy="66294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7" name="Picture 16">
            <a:extLst>
              <a:ext uri="{FF2B5EF4-FFF2-40B4-BE49-F238E27FC236}">
                <a16:creationId xmlns:a16="http://schemas.microsoft.com/office/drawing/2014/main" id="{6B996ECF-8B1A-580B-CF46-4ABF3357A4AE}"/>
              </a:ext>
            </a:extLst>
          </p:cNvPr>
          <p:cNvPicPr>
            <a:picLocks noChangeAspect="1"/>
          </p:cNvPicPr>
          <p:nvPr/>
        </p:nvPicPr>
        <p:blipFill>
          <a:blip r:embed="rId7"/>
          <a:srcRect l="57009" t="27631" r="24998" b="51999"/>
          <a:stretch/>
        </p:blipFill>
        <p:spPr>
          <a:xfrm>
            <a:off x="6651830" y="2857498"/>
            <a:ext cx="1678075" cy="986651"/>
          </a:xfrm>
          <a:prstGeom prst="rect">
            <a:avLst/>
          </a:prstGeom>
          <a:ln w="15875">
            <a:solidFill>
              <a:schemeClr val="bg1">
                <a:lumMod val="75000"/>
              </a:schemeClr>
            </a:solidFill>
          </a:ln>
        </p:spPr>
      </p:pic>
    </p:spTree>
    <p:extLst>
      <p:ext uri="{BB962C8B-B14F-4D97-AF65-F5344CB8AC3E}">
        <p14:creationId xmlns:p14="http://schemas.microsoft.com/office/powerpoint/2010/main" val="6496683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71FA6-677F-F597-AD08-79DF82BDCAAF}"/>
              </a:ext>
            </a:extLst>
          </p:cNvPr>
          <p:cNvSpPr>
            <a:spLocks noGrp="1"/>
          </p:cNvSpPr>
          <p:nvPr>
            <p:ph type="title"/>
          </p:nvPr>
        </p:nvSpPr>
        <p:spPr>
          <a:xfrm>
            <a:off x="571500" y="381001"/>
            <a:ext cx="11049000" cy="633884"/>
          </a:xfrm>
        </p:spPr>
        <p:txBody>
          <a:bodyPr/>
          <a:lstStyle/>
          <a:p>
            <a:r>
              <a:rPr lang="en-US" sz="3600" dirty="0">
                <a:latin typeface="Helvetica Neue Light" panose="02000403000000020004" pitchFamily="2" charset="0"/>
                <a:ea typeface="Helvetica Neue Light" panose="02000403000000020004" pitchFamily="2" charset="0"/>
              </a:rPr>
              <a:t>Selling with impact-main drivers</a:t>
            </a:r>
            <a:endParaRPr lang="en-CH" sz="3600" dirty="0">
              <a:latin typeface="Helvetica Neue Light" panose="02000403000000020004" pitchFamily="2" charset="0"/>
              <a:ea typeface="Helvetica Neue Light" panose="02000403000000020004" pitchFamily="2" charset="0"/>
            </a:endParaRPr>
          </a:p>
        </p:txBody>
      </p:sp>
      <p:pic>
        <p:nvPicPr>
          <p:cNvPr id="4" name="Picture 3">
            <a:extLst>
              <a:ext uri="{FF2B5EF4-FFF2-40B4-BE49-F238E27FC236}">
                <a16:creationId xmlns:a16="http://schemas.microsoft.com/office/drawing/2014/main" id="{DB90C544-58CF-A794-E570-C146A6D4C727}"/>
              </a:ext>
            </a:extLst>
          </p:cNvPr>
          <p:cNvPicPr>
            <a:picLocks noChangeAspect="1"/>
          </p:cNvPicPr>
          <p:nvPr/>
        </p:nvPicPr>
        <p:blipFill>
          <a:blip r:embed="rId2"/>
          <a:srcRect b="1691"/>
          <a:stretch/>
        </p:blipFill>
        <p:spPr>
          <a:xfrm>
            <a:off x="299228" y="1124124"/>
            <a:ext cx="11593543" cy="5141505"/>
          </a:xfrm>
          <a:prstGeom prst="rect">
            <a:avLst/>
          </a:prstGeom>
        </p:spPr>
      </p:pic>
    </p:spTree>
    <p:extLst>
      <p:ext uri="{BB962C8B-B14F-4D97-AF65-F5344CB8AC3E}">
        <p14:creationId xmlns:p14="http://schemas.microsoft.com/office/powerpoint/2010/main" val="172609458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3A1AB0-DAE8-7B1B-9165-98A028B0FBFD}"/>
              </a:ext>
            </a:extLst>
          </p:cNvPr>
          <p:cNvGraphicFramePr>
            <a:graphicFrameLocks noGrp="1"/>
          </p:cNvGraphicFramePr>
          <p:nvPr>
            <p:extLst>
              <p:ext uri="{D42A27DB-BD31-4B8C-83A1-F6EECF244321}">
                <p14:modId xmlns:p14="http://schemas.microsoft.com/office/powerpoint/2010/main" val="2969167406"/>
              </p:ext>
            </p:extLst>
          </p:nvPr>
        </p:nvGraphicFramePr>
        <p:xfrm>
          <a:off x="588682" y="1594083"/>
          <a:ext cx="11138499" cy="3484880"/>
        </p:xfrm>
        <a:graphic>
          <a:graphicData uri="http://schemas.openxmlformats.org/drawingml/2006/table">
            <a:tbl>
              <a:tblPr firstRow="1" bandRow="1">
                <a:tableStyleId>{7DF18680-E054-41AD-8BC1-D1AEF772440D}</a:tableStyleId>
              </a:tblPr>
              <a:tblGrid>
                <a:gridCol w="3674708">
                  <a:extLst>
                    <a:ext uri="{9D8B030D-6E8A-4147-A177-3AD203B41FA5}">
                      <a16:colId xmlns:a16="http://schemas.microsoft.com/office/drawing/2014/main" val="3281466701"/>
                    </a:ext>
                  </a:extLst>
                </a:gridCol>
                <a:gridCol w="3131820">
                  <a:extLst>
                    <a:ext uri="{9D8B030D-6E8A-4147-A177-3AD203B41FA5}">
                      <a16:colId xmlns:a16="http://schemas.microsoft.com/office/drawing/2014/main" val="2775254202"/>
                    </a:ext>
                  </a:extLst>
                </a:gridCol>
                <a:gridCol w="3028950">
                  <a:extLst>
                    <a:ext uri="{9D8B030D-6E8A-4147-A177-3AD203B41FA5}">
                      <a16:colId xmlns:a16="http://schemas.microsoft.com/office/drawing/2014/main" val="2739959354"/>
                    </a:ext>
                  </a:extLst>
                </a:gridCol>
                <a:gridCol w="1303021">
                  <a:extLst>
                    <a:ext uri="{9D8B030D-6E8A-4147-A177-3AD203B41FA5}">
                      <a16:colId xmlns:a16="http://schemas.microsoft.com/office/drawing/2014/main" val="1845733811"/>
                    </a:ext>
                  </a:extLst>
                </a:gridCol>
              </a:tblGrid>
              <a:tr h="370840">
                <a:tc>
                  <a:txBody>
                    <a:bodyPr/>
                    <a:lstStyle/>
                    <a:p>
                      <a:pPr algn="l"/>
                      <a:endParaRPr lang="en-CH"/>
                    </a:p>
                  </a:txBody>
                  <a:tcPr anchor="ctr">
                    <a:noFill/>
                  </a:tcPr>
                </a:tc>
                <a:tc>
                  <a:txBody>
                    <a:bodyPr/>
                    <a:lstStyle/>
                    <a:p>
                      <a:endParaRPr lang="en-CH">
                        <a:solidFill>
                          <a:schemeClr val="bg1"/>
                        </a:solidFill>
                      </a:endParaRPr>
                    </a:p>
                    <a:p>
                      <a:endParaRPr lang="en-CH">
                        <a:solidFill>
                          <a:schemeClr val="bg1"/>
                        </a:solidFill>
                      </a:endParaRPr>
                    </a:p>
                    <a:p>
                      <a:endParaRPr lang="en-CH">
                        <a:solidFill>
                          <a:schemeClr val="bg1"/>
                        </a:solidFill>
                      </a:endParaRPr>
                    </a:p>
                    <a:p>
                      <a:pPr algn="r"/>
                      <a:r>
                        <a:rPr lang="en-CH">
                          <a:solidFill>
                            <a:schemeClr val="bg1"/>
                          </a:solidFill>
                        </a:rPr>
                        <a:t>                       Erytra Eflexis</a:t>
                      </a:r>
                    </a:p>
                  </a:txBody>
                  <a:tcPr anchor="ctr">
                    <a:solidFill>
                      <a:schemeClr val="accent5">
                        <a:lumMod val="75000"/>
                      </a:schemeClr>
                    </a:solidFill>
                  </a:tcPr>
                </a:tc>
                <a:tc>
                  <a:txBody>
                    <a:bodyPr/>
                    <a:lstStyle/>
                    <a:p>
                      <a:pPr algn="r"/>
                      <a:endParaRPr lang="en-CH">
                        <a:solidFill>
                          <a:schemeClr val="bg1"/>
                        </a:solidFill>
                      </a:endParaRPr>
                    </a:p>
                    <a:p>
                      <a:pPr algn="r"/>
                      <a:endParaRPr lang="en-CH">
                        <a:solidFill>
                          <a:schemeClr val="bg1"/>
                        </a:solidFill>
                      </a:endParaRPr>
                    </a:p>
                    <a:p>
                      <a:pPr algn="r"/>
                      <a:endParaRPr lang="en-CH">
                        <a:solidFill>
                          <a:schemeClr val="bg1"/>
                        </a:solidFill>
                      </a:endParaRPr>
                    </a:p>
                    <a:p>
                      <a:pPr algn="l"/>
                      <a:r>
                        <a:rPr lang="en-CH">
                          <a:solidFill>
                            <a:schemeClr val="bg1"/>
                          </a:solidFill>
                        </a:rPr>
                        <a:t>IH-500</a:t>
                      </a:r>
                    </a:p>
                  </a:txBody>
                  <a:tcPr>
                    <a:solidFill>
                      <a:schemeClr val="accent5">
                        <a:lumMod val="75000"/>
                      </a:schemeClr>
                    </a:solidFill>
                  </a:tcPr>
                </a:tc>
                <a:tc>
                  <a:txBody>
                    <a:bodyPr/>
                    <a:lstStyle/>
                    <a:p>
                      <a:pPr algn="l"/>
                      <a:endParaRPr lang="en-CH"/>
                    </a:p>
                  </a:txBody>
                  <a:tcPr>
                    <a:noFill/>
                  </a:tcPr>
                </a:tc>
                <a:extLst>
                  <a:ext uri="{0D108BD9-81ED-4DB2-BD59-A6C34878D82A}">
                    <a16:rowId xmlns:a16="http://schemas.microsoft.com/office/drawing/2014/main" val="3576376487"/>
                  </a:ext>
                </a:extLst>
              </a:tr>
              <a:tr h="370840">
                <a:tc>
                  <a:txBody>
                    <a:bodyPr/>
                    <a:lstStyle/>
                    <a:p>
                      <a:pPr algn="l"/>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Capacity up to</a:t>
                      </a:r>
                    </a:p>
                  </a:txBody>
                  <a:tcPr/>
                </a:tc>
                <a:tc>
                  <a:txBody>
                    <a:bodyPr/>
                    <a:lstStyle/>
                    <a:p>
                      <a:pPr algn="l"/>
                      <a:r>
                        <a:rPr lang="en-CH" b="0" i="0">
                          <a:latin typeface="Helvetica Neue Light" panose="02000403000000020004" pitchFamily="2" charset="0"/>
                          <a:ea typeface="Helvetica Neue Light" panose="02000403000000020004" pitchFamily="2" charset="0"/>
                        </a:rPr>
                        <a:t>72 samples</a:t>
                      </a:r>
                    </a:p>
                    <a:p>
                      <a:pPr algn="l"/>
                      <a:r>
                        <a:rPr lang="en-CH" b="0" i="0">
                          <a:latin typeface="Helvetica Neue Light" panose="02000403000000020004" pitchFamily="2" charset="0"/>
                          <a:ea typeface="Helvetica Neue Light" panose="02000403000000020004" pitchFamily="2" charset="0"/>
                        </a:rPr>
                        <a:t>46 reagents positions</a:t>
                      </a:r>
                    </a:p>
                    <a:p>
                      <a:pPr algn="l"/>
                      <a:r>
                        <a:rPr lang="en-CH" b="0" i="0">
                          <a:latin typeface="Helvetica Neue Light" panose="02000403000000020004" pitchFamily="2" charset="0"/>
                          <a:ea typeface="Helvetica Neue Light" panose="02000403000000020004" pitchFamily="2" charset="0"/>
                        </a:rPr>
                        <a:t>200 cards</a:t>
                      </a:r>
                    </a:p>
                  </a:txBody>
                  <a:tcPr/>
                </a:tc>
                <a:tc>
                  <a:txBody>
                    <a:bodyPr/>
                    <a:lstStyle/>
                    <a:p>
                      <a:pPr marL="0" indent="0" algn="l">
                        <a:buFontTx/>
                        <a:buNone/>
                      </a:pPr>
                      <a:r>
                        <a:rPr lang="en-CH" b="0" i="0">
                          <a:latin typeface="Helvetica Neue Light" panose="02000403000000020004" pitchFamily="2" charset="0"/>
                          <a:ea typeface="Helvetica Neue Light" panose="02000403000000020004" pitchFamily="2" charset="0"/>
                        </a:rPr>
                        <a:t>50 samples</a:t>
                      </a:r>
                    </a:p>
                    <a:p>
                      <a:pPr marL="0" indent="0" algn="l">
                        <a:buFontTx/>
                        <a:buNone/>
                      </a:pPr>
                      <a:r>
                        <a:rPr lang="en-CH" b="0" i="0">
                          <a:latin typeface="Helvetica Neue Light" panose="02000403000000020004" pitchFamily="2" charset="0"/>
                          <a:ea typeface="Helvetica Neue Light" panose="02000403000000020004" pitchFamily="2" charset="0"/>
                        </a:rPr>
                        <a:t>34 reagents positions</a:t>
                      </a:r>
                    </a:p>
                    <a:p>
                      <a:pPr marL="0" indent="0" algn="l">
                        <a:buFontTx/>
                        <a:buNone/>
                      </a:pPr>
                      <a:r>
                        <a:rPr lang="en-CH" b="0" i="0">
                          <a:latin typeface="Helvetica Neue Light" panose="02000403000000020004" pitchFamily="2" charset="0"/>
                          <a:ea typeface="Helvetica Neue Light" panose="02000403000000020004" pitchFamily="2" charset="0"/>
                        </a:rPr>
                        <a:t>164 cards</a:t>
                      </a:r>
                    </a:p>
                  </a:txBody>
                  <a:tcPr anchor="b"/>
                </a:tc>
                <a:tc>
                  <a:txBody>
                    <a:bodyPr/>
                    <a:lstStyle/>
                    <a:p>
                      <a:pPr marL="285750" indent="-285750" algn="ctr">
                        <a:buFont typeface="System Font Regular"/>
                        <a:buChar char="❌"/>
                      </a:pPr>
                      <a:r>
                        <a:rPr lang="en-CH" b="0" i="0">
                          <a:latin typeface="Helvetica Neue Light" panose="02000403000000020004" pitchFamily="2" charset="0"/>
                          <a:ea typeface="Helvetica Neue Light" panose="02000403000000020004" pitchFamily="2" charset="0"/>
                        </a:rPr>
                        <a:t> </a:t>
                      </a:r>
                    </a:p>
                  </a:txBody>
                  <a:tcPr anchor="ctr"/>
                </a:tc>
                <a:extLst>
                  <a:ext uri="{0D108BD9-81ED-4DB2-BD59-A6C34878D82A}">
                    <a16:rowId xmlns:a16="http://schemas.microsoft.com/office/drawing/2014/main" val="1920312826"/>
                  </a:ext>
                </a:extLst>
              </a:tr>
              <a:tr h="370840">
                <a:tc>
                  <a:txBody>
                    <a:bodyPr/>
                    <a:lstStyle/>
                    <a:p>
                      <a:pPr marL="0" indent="0" algn="l">
                        <a:buFontTx/>
                        <a:buNone/>
                      </a:pPr>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Full ABO/Rh blood group typing</a:t>
                      </a:r>
                    </a:p>
                    <a:p>
                      <a:pPr marL="0" indent="0" algn="l">
                        <a:buFontTx/>
                        <a:buNone/>
                      </a:pPr>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Forward+Revers</a:t>
                      </a:r>
                    </a:p>
                  </a:txBody>
                  <a:tcPr/>
                </a:tc>
                <a:tc>
                  <a:txBody>
                    <a:bodyPr/>
                    <a:lstStyle/>
                    <a:p>
                      <a:pPr marL="0" indent="0" algn="l">
                        <a:buFontTx/>
                        <a:buNone/>
                      </a:pPr>
                      <a:r>
                        <a:rPr lang="en-CH" b="0" i="0">
                          <a:latin typeface="Helvetica Neue Light" panose="02000403000000020004" pitchFamily="2" charset="0"/>
                          <a:ea typeface="Helvetica Neue Light" panose="02000403000000020004" pitchFamily="2" charset="0"/>
                        </a:rPr>
                        <a:t>35 samples/hr</a:t>
                      </a:r>
                    </a:p>
                  </a:txBody>
                  <a:tcPr anchor="ctr"/>
                </a:tc>
                <a:tc>
                  <a:txBody>
                    <a:bodyPr/>
                    <a:lstStyle/>
                    <a:p>
                      <a:pPr marL="0" indent="0" algn="l">
                        <a:buFontTx/>
                        <a:buNone/>
                      </a:pPr>
                      <a:r>
                        <a:rPr lang="en-CH" b="0" i="0">
                          <a:latin typeface="Helvetica Neue Light" panose="02000403000000020004" pitchFamily="2" charset="0"/>
                          <a:ea typeface="Helvetica Neue Light" panose="02000403000000020004" pitchFamily="2" charset="0"/>
                        </a:rPr>
                        <a:t>48 samples/hr</a:t>
                      </a:r>
                    </a:p>
                  </a:txBody>
                  <a:tcPr anchor="ctr"/>
                </a:tc>
                <a:tc>
                  <a:txBody>
                    <a:bodyPr/>
                    <a:lstStyle/>
                    <a:p>
                      <a:pPr marL="285750" indent="-285750" algn="ctr">
                        <a:buFont typeface="System Font Regular"/>
                        <a:buChar char="✅"/>
                      </a:pPr>
                      <a:r>
                        <a:rPr lang="en-CH" b="0" i="0">
                          <a:latin typeface="Helvetica Neue Light" panose="02000403000000020004" pitchFamily="2" charset="0"/>
                          <a:ea typeface="Helvetica Neue Light" panose="02000403000000020004" pitchFamily="2" charset="0"/>
                        </a:rPr>
                        <a:t> </a:t>
                      </a:r>
                    </a:p>
                  </a:txBody>
                  <a:tcPr anchor="ctr"/>
                </a:tc>
                <a:extLst>
                  <a:ext uri="{0D108BD9-81ED-4DB2-BD59-A6C34878D82A}">
                    <a16:rowId xmlns:a16="http://schemas.microsoft.com/office/drawing/2014/main" val="2998291156"/>
                  </a:ext>
                </a:extLst>
              </a:tr>
              <a:tr h="370840">
                <a:tc>
                  <a:txBody>
                    <a:bodyPr/>
                    <a:lstStyle/>
                    <a:p>
                      <a:pPr marL="0" indent="0" algn="l">
                        <a:buFontTx/>
                        <a:buNone/>
                      </a:pPr>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Antibody Screening (I, II, III)</a:t>
                      </a:r>
                    </a:p>
                  </a:txBody>
                  <a:tcPr/>
                </a:tc>
                <a:tc>
                  <a:txBody>
                    <a:bodyPr/>
                    <a:lstStyle/>
                    <a:p>
                      <a:pPr marL="0" indent="0" algn="l">
                        <a:buFontTx/>
                        <a:buNone/>
                      </a:pPr>
                      <a:r>
                        <a:rPr lang="en-CH" b="0" i="0">
                          <a:latin typeface="Helvetica Neue Light" panose="02000403000000020004" pitchFamily="2" charset="0"/>
                          <a:ea typeface="Helvetica Neue Light" panose="02000403000000020004" pitchFamily="2" charset="0"/>
                        </a:rPr>
                        <a:t>72 samples/hr</a:t>
                      </a:r>
                    </a:p>
                  </a:txBody>
                  <a:tcPr/>
                </a:tc>
                <a:tc>
                  <a:txBody>
                    <a:bodyPr/>
                    <a:lstStyle/>
                    <a:p>
                      <a:pPr marL="0" indent="0" algn="l">
                        <a:buFontTx/>
                        <a:buNone/>
                      </a:pPr>
                      <a:r>
                        <a:rPr lang="en-CH" b="0" i="0">
                          <a:latin typeface="Helvetica Neue Light" panose="02000403000000020004" pitchFamily="2" charset="0"/>
                          <a:ea typeface="Helvetica Neue Light" panose="02000403000000020004" pitchFamily="2" charset="0"/>
                        </a:rPr>
                        <a:t>82 samples/hr</a:t>
                      </a:r>
                    </a:p>
                  </a:txBody>
                  <a:tcPr anchor="b"/>
                </a:tc>
                <a:tc>
                  <a:txBody>
                    <a:bodyPr/>
                    <a:lstStyle/>
                    <a:p>
                      <a:pPr marL="285750" indent="-285750" algn="ctr">
                        <a:buFont typeface="System Font Regular"/>
                        <a:buChar char="✅"/>
                      </a:pPr>
                      <a:r>
                        <a:rPr lang="en-CH" b="0" i="0">
                          <a:latin typeface="Helvetica Neue Light" panose="02000403000000020004" pitchFamily="2" charset="0"/>
                          <a:ea typeface="Helvetica Neue Light" panose="02000403000000020004" pitchFamily="2" charset="0"/>
                        </a:rPr>
                        <a:t> </a:t>
                      </a:r>
                    </a:p>
                  </a:txBody>
                  <a:tcPr anchor="ctr"/>
                </a:tc>
                <a:extLst>
                  <a:ext uri="{0D108BD9-81ED-4DB2-BD59-A6C34878D82A}">
                    <a16:rowId xmlns:a16="http://schemas.microsoft.com/office/drawing/2014/main" val="1371328030"/>
                  </a:ext>
                </a:extLst>
              </a:tr>
              <a:tr h="370840">
                <a:tc>
                  <a:txBody>
                    <a:bodyPr/>
                    <a:lstStyle/>
                    <a:p>
                      <a:pPr marL="0" indent="0" algn="l">
                        <a:buFontTx/>
                        <a:buNone/>
                      </a:pPr>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Type &amp; Screen</a:t>
                      </a:r>
                    </a:p>
                  </a:txBody>
                  <a:tcPr/>
                </a:tc>
                <a:tc>
                  <a:txBody>
                    <a:bodyPr/>
                    <a:lstStyle/>
                    <a:p>
                      <a:pPr marL="0" indent="0" algn="l">
                        <a:buFontTx/>
                        <a:buNone/>
                      </a:pPr>
                      <a:r>
                        <a:rPr lang="en-CH" b="0" i="0">
                          <a:latin typeface="Helvetica Neue Light" panose="02000403000000020004" pitchFamily="2" charset="0"/>
                          <a:ea typeface="Helvetica Neue Light" panose="02000403000000020004" pitchFamily="2" charset="0"/>
                        </a:rPr>
                        <a:t>23 samples/hr</a:t>
                      </a:r>
                    </a:p>
                  </a:txBody>
                  <a:tcPr/>
                </a:tc>
                <a:tc>
                  <a:txBody>
                    <a:bodyPr/>
                    <a:lstStyle/>
                    <a:p>
                      <a:pPr marL="0" indent="0" algn="l">
                        <a:buFontTx/>
                        <a:buNone/>
                      </a:pPr>
                      <a:r>
                        <a:rPr lang="en-CH" b="0" i="0">
                          <a:latin typeface="Helvetica Neue Light" panose="02000403000000020004" pitchFamily="2" charset="0"/>
                          <a:ea typeface="Helvetica Neue Light" panose="02000403000000020004" pitchFamily="2" charset="0"/>
                        </a:rPr>
                        <a:t>32 samples/hr</a:t>
                      </a:r>
                    </a:p>
                  </a:txBody>
                  <a:tcPr anchor="b"/>
                </a:tc>
                <a:tc>
                  <a:txBody>
                    <a:bodyPr/>
                    <a:lstStyle/>
                    <a:p>
                      <a:pPr marL="285750" indent="-285750" algn="ctr">
                        <a:buFont typeface="System Font Regular"/>
                        <a:buChar char="✅"/>
                      </a:pPr>
                      <a:r>
                        <a:rPr lang="en-CH" b="0" i="0">
                          <a:latin typeface="Helvetica Neue Light" panose="02000403000000020004" pitchFamily="2" charset="0"/>
                          <a:ea typeface="Helvetica Neue Light" panose="02000403000000020004" pitchFamily="2" charset="0"/>
                        </a:rPr>
                        <a:t> </a:t>
                      </a:r>
                    </a:p>
                  </a:txBody>
                  <a:tcPr anchor="ctr"/>
                </a:tc>
                <a:extLst>
                  <a:ext uri="{0D108BD9-81ED-4DB2-BD59-A6C34878D82A}">
                    <a16:rowId xmlns:a16="http://schemas.microsoft.com/office/drawing/2014/main" val="3500094044"/>
                  </a:ext>
                </a:extLst>
              </a:tr>
            </a:tbl>
          </a:graphicData>
        </a:graphic>
      </p:graphicFrame>
      <p:pic>
        <p:nvPicPr>
          <p:cNvPr id="11" name="Picture 10" descr="A machine with a monitor&#10;&#10;Description automatically generated">
            <a:extLst>
              <a:ext uri="{FF2B5EF4-FFF2-40B4-BE49-F238E27FC236}">
                <a16:creationId xmlns:a16="http://schemas.microsoft.com/office/drawing/2014/main" id="{A23BE1B8-5035-D733-9241-F12F3F5FC576}"/>
              </a:ext>
            </a:extLst>
          </p:cNvPr>
          <p:cNvPicPr>
            <a:picLocks noChangeAspect="1"/>
          </p:cNvPicPr>
          <p:nvPr/>
        </p:nvPicPr>
        <p:blipFill>
          <a:blip r:embed="rId2">
            <a:extLst>
              <a:ext uri="{28A0092B-C50C-407E-A947-70E740481C1C}">
                <a14:useLocalDpi xmlns:a14="http://schemas.microsoft.com/office/drawing/2010/main" val="0"/>
              </a:ext>
            </a:extLst>
          </a:blip>
          <a:srcRect l="11127" t="23431" r="20007" b="17786"/>
          <a:stretch/>
        </p:blipFill>
        <p:spPr>
          <a:xfrm>
            <a:off x="4263389" y="1594083"/>
            <a:ext cx="1377279" cy="1175634"/>
          </a:xfrm>
          <a:prstGeom prst="rect">
            <a:avLst/>
          </a:prstGeom>
          <a:ln w="15875">
            <a:solidFill>
              <a:schemeClr val="bg1">
                <a:lumMod val="75000"/>
              </a:schemeClr>
            </a:solidFill>
          </a:ln>
        </p:spPr>
      </p:pic>
      <p:pic>
        <p:nvPicPr>
          <p:cNvPr id="13" name="Picture 12">
            <a:extLst>
              <a:ext uri="{FF2B5EF4-FFF2-40B4-BE49-F238E27FC236}">
                <a16:creationId xmlns:a16="http://schemas.microsoft.com/office/drawing/2014/main" id="{D0DBD7F2-9860-2EF0-6BC8-63B05DD8B269}"/>
              </a:ext>
            </a:extLst>
          </p:cNvPr>
          <p:cNvPicPr>
            <a:picLocks noChangeAspect="1"/>
          </p:cNvPicPr>
          <p:nvPr/>
        </p:nvPicPr>
        <p:blipFill>
          <a:blip r:embed="rId3"/>
          <a:srcRect l="11593" t="7817" r="13904" b="5979"/>
          <a:stretch/>
        </p:blipFill>
        <p:spPr>
          <a:xfrm>
            <a:off x="8857149" y="1594084"/>
            <a:ext cx="1567011" cy="1175634"/>
          </a:xfrm>
          <a:prstGeom prst="rect">
            <a:avLst/>
          </a:prstGeom>
          <a:ln>
            <a:solidFill>
              <a:schemeClr val="bg1">
                <a:lumMod val="75000"/>
                <a:alpha val="98000"/>
              </a:schemeClr>
            </a:solidFill>
          </a:ln>
        </p:spPr>
      </p:pic>
      <p:sp>
        <p:nvSpPr>
          <p:cNvPr id="3" name="Title 1">
            <a:extLst>
              <a:ext uri="{FF2B5EF4-FFF2-40B4-BE49-F238E27FC236}">
                <a16:creationId xmlns:a16="http://schemas.microsoft.com/office/drawing/2014/main" id="{F5DE6238-54E9-3930-5B70-CA7D42AEAE56}"/>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err="1">
                <a:latin typeface="Helvetica Neue Light" panose="02000403000000020004" pitchFamily="2" charset="0"/>
                <a:ea typeface="Helvetica Neue Light" panose="02000403000000020004" pitchFamily="2" charset="0"/>
              </a:rPr>
              <a:t>Eflexis</a:t>
            </a:r>
            <a:endParaRPr lang="en-GB">
              <a:latin typeface="Helvetica Neue Light" panose="02000403000000020004" pitchFamily="2" charset="0"/>
              <a:ea typeface="Helvetica Neue Light" panose="02000403000000020004" pitchFamily="2" charset="0"/>
            </a:endParaRPr>
          </a:p>
        </p:txBody>
      </p:sp>
      <p:pic>
        <p:nvPicPr>
          <p:cNvPr id="8" name="Picture 7" descr="A blue text on a black background&#10;&#10;Description automatically generated">
            <a:extLst>
              <a:ext uri="{FF2B5EF4-FFF2-40B4-BE49-F238E27FC236}">
                <a16:creationId xmlns:a16="http://schemas.microsoft.com/office/drawing/2014/main" id="{49798DE2-1B9C-CA5C-3B59-C213594CB228}"/>
              </a:ext>
            </a:extLst>
          </p:cNvPr>
          <p:cNvPicPr>
            <a:picLocks noChangeAspect="1"/>
          </p:cNvPicPr>
          <p:nvPr/>
        </p:nvPicPr>
        <p:blipFill>
          <a:blip r:embed="rId4">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5036FFBD-27AC-092B-0665-FFD03D5DA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Tree>
    <p:extLst>
      <p:ext uri="{BB962C8B-B14F-4D97-AF65-F5344CB8AC3E}">
        <p14:creationId xmlns:p14="http://schemas.microsoft.com/office/powerpoint/2010/main" val="249734551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Le Vert Signent Le Cercle Le Signe De Coche a Approuvé Ok ...">
            <a:extLst>
              <a:ext uri="{FF2B5EF4-FFF2-40B4-BE49-F238E27FC236}">
                <a16:creationId xmlns:a16="http://schemas.microsoft.com/office/drawing/2014/main" id="{0D907145-8B56-3E25-6A2E-7908FEAADB7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9699747" y="3960169"/>
            <a:ext cx="406495" cy="4064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Le Vert Signent Le Cercle Le Signe De Coche a Approuvé Ok ...">
            <a:extLst>
              <a:ext uri="{FF2B5EF4-FFF2-40B4-BE49-F238E27FC236}">
                <a16:creationId xmlns:a16="http://schemas.microsoft.com/office/drawing/2014/main" id="{A511EDAC-B4B3-DEE0-C613-5BD7A018E0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9699746" y="3448532"/>
            <a:ext cx="406495" cy="4064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 Vert Signent Le Cercle Le Signe De Coche a Approuvé Ok ...">
            <a:extLst>
              <a:ext uri="{FF2B5EF4-FFF2-40B4-BE49-F238E27FC236}">
                <a16:creationId xmlns:a16="http://schemas.microsoft.com/office/drawing/2014/main" id="{299528A0-A60C-722D-7678-AECC71C587E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9709985" y="4459993"/>
            <a:ext cx="406495" cy="4064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933D06-E7B9-9E16-1116-84A77DEBA624}"/>
              </a:ext>
            </a:extLst>
          </p:cNvPr>
          <p:cNvPicPr>
            <a:picLocks noChangeAspect="1"/>
          </p:cNvPicPr>
          <p:nvPr/>
        </p:nvPicPr>
        <p:blipFill>
          <a:blip r:embed="rId4"/>
          <a:stretch>
            <a:fillRect/>
          </a:stretch>
        </p:blipFill>
        <p:spPr>
          <a:xfrm>
            <a:off x="9662035" y="2791004"/>
            <a:ext cx="377985" cy="377985"/>
          </a:xfrm>
          <a:prstGeom prst="rect">
            <a:avLst/>
          </a:prstGeom>
        </p:spPr>
      </p:pic>
      <p:pic>
        <p:nvPicPr>
          <p:cNvPr id="7" name="Picture 6">
            <a:extLst>
              <a:ext uri="{FF2B5EF4-FFF2-40B4-BE49-F238E27FC236}">
                <a16:creationId xmlns:a16="http://schemas.microsoft.com/office/drawing/2014/main" id="{203829C0-D9C7-0AD0-0DAC-0F03EC28156F}"/>
              </a:ext>
            </a:extLst>
          </p:cNvPr>
          <p:cNvPicPr>
            <a:picLocks noChangeAspect="1"/>
          </p:cNvPicPr>
          <p:nvPr/>
        </p:nvPicPr>
        <p:blipFill>
          <a:blip r:embed="rId5"/>
          <a:stretch>
            <a:fillRect/>
          </a:stretch>
        </p:blipFill>
        <p:spPr>
          <a:xfrm>
            <a:off x="0" y="1235087"/>
            <a:ext cx="12192000" cy="4387825"/>
          </a:xfrm>
          <a:prstGeom prst="rect">
            <a:avLst/>
          </a:prstGeom>
        </p:spPr>
      </p:pic>
      <p:pic>
        <p:nvPicPr>
          <p:cNvPr id="4" name="Picture 3">
            <a:extLst>
              <a:ext uri="{FF2B5EF4-FFF2-40B4-BE49-F238E27FC236}">
                <a16:creationId xmlns:a16="http://schemas.microsoft.com/office/drawing/2014/main" id="{79E1D5BA-B7B6-3345-8019-6941A8FBDF80}"/>
              </a:ext>
            </a:extLst>
          </p:cNvPr>
          <p:cNvPicPr>
            <a:picLocks noChangeAspect="1"/>
          </p:cNvPicPr>
          <p:nvPr/>
        </p:nvPicPr>
        <p:blipFill>
          <a:blip r:embed="rId6"/>
          <a:stretch>
            <a:fillRect/>
          </a:stretch>
        </p:blipFill>
        <p:spPr>
          <a:xfrm>
            <a:off x="402336" y="2495188"/>
            <a:ext cx="8433816" cy="3742951"/>
          </a:xfrm>
          <a:prstGeom prst="rect">
            <a:avLst/>
          </a:prstGeom>
        </p:spPr>
      </p:pic>
      <p:sp>
        <p:nvSpPr>
          <p:cNvPr id="3" name="Title 1">
            <a:extLst>
              <a:ext uri="{FF2B5EF4-FFF2-40B4-BE49-F238E27FC236}">
                <a16:creationId xmlns:a16="http://schemas.microsoft.com/office/drawing/2014/main" id="{BFE16925-C0EB-8664-F07C-1E882B8A570E}"/>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err="1"/>
              <a:t>Eflexis</a:t>
            </a:r>
            <a:endParaRPr lang="en-GB" b="1"/>
          </a:p>
        </p:txBody>
      </p:sp>
      <p:pic>
        <p:nvPicPr>
          <p:cNvPr id="8" name="Picture 7" descr="A blue text on a black background&#10;&#10;Description automatically generated">
            <a:extLst>
              <a:ext uri="{FF2B5EF4-FFF2-40B4-BE49-F238E27FC236}">
                <a16:creationId xmlns:a16="http://schemas.microsoft.com/office/drawing/2014/main" id="{F9339C68-A263-090D-4FB2-5FC6AE8FAF8B}"/>
              </a:ext>
            </a:extLst>
          </p:cNvPr>
          <p:cNvPicPr>
            <a:picLocks noChangeAspect="1"/>
          </p:cNvPicPr>
          <p:nvPr/>
        </p:nvPicPr>
        <p:blipFill>
          <a:blip r:embed="rId7">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B18C3730-4AAE-59E8-1761-B64F2BC98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Tree>
    <p:extLst>
      <p:ext uri="{BB962C8B-B14F-4D97-AF65-F5344CB8AC3E}">
        <p14:creationId xmlns:p14="http://schemas.microsoft.com/office/powerpoint/2010/main" val="34737182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9">
          <a:extLst>
            <a:ext uri="{FF2B5EF4-FFF2-40B4-BE49-F238E27FC236}">
              <a16:creationId xmlns:a16="http://schemas.microsoft.com/office/drawing/2014/main" id="{B97EE5E8-1584-E9B3-D728-A8FF7DD37736}"/>
            </a:ext>
          </a:extLst>
        </p:cNvPr>
        <p:cNvGrpSpPr/>
        <p:nvPr/>
      </p:nvGrpSpPr>
      <p:grpSpPr>
        <a:xfrm>
          <a:off x="0" y="0"/>
          <a:ext cx="0" cy="0"/>
          <a:chOff x="0" y="0"/>
          <a:chExt cx="0" cy="0"/>
        </a:xfrm>
      </p:grpSpPr>
      <p:sp>
        <p:nvSpPr>
          <p:cNvPr id="501" name="Google Shape;501;p55">
            <a:extLst>
              <a:ext uri="{FF2B5EF4-FFF2-40B4-BE49-F238E27FC236}">
                <a16:creationId xmlns:a16="http://schemas.microsoft.com/office/drawing/2014/main" id="{9D2F43F9-A662-1F0C-7331-B05CAC555B5E}"/>
              </a:ext>
            </a:extLst>
          </p:cNvPr>
          <p:cNvSpPr txBox="1">
            <a:spLocks noGrp="1"/>
          </p:cNvSpPr>
          <p:nvPr>
            <p:ph type="body" idx="1"/>
          </p:nvPr>
        </p:nvSpPr>
        <p:spPr>
          <a:xfrm>
            <a:off x="3135684" y="1168017"/>
            <a:ext cx="8681942" cy="5098400"/>
          </a:xfrm>
          <a:prstGeom prst="rect">
            <a:avLst/>
          </a:prstGeom>
          <a:noFill/>
          <a:ln>
            <a:noFill/>
          </a:ln>
        </p:spPr>
        <p:txBody>
          <a:bodyPr spcFirstLastPara="1" wrap="square" lIns="121900" tIns="60933" rIns="121900" bIns="60933" anchor="t" anchorCtr="0">
            <a:noAutofit/>
          </a:bodyPr>
          <a:lstStyle/>
          <a:p>
            <a:pPr marL="50799" indent="0">
              <a:spcBef>
                <a:spcPts val="640"/>
              </a:spcBef>
              <a:buSzPts val="1800"/>
              <a:buNone/>
            </a:pP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Higher throughput</a:t>
            </a:r>
          </a:p>
          <a:p>
            <a:pPr marL="50799" indent="0">
              <a:spcBef>
                <a:spcPts val="640"/>
              </a:spcBef>
              <a:buSzPts val="1800"/>
              <a:buNone/>
            </a:pPr>
            <a:endParaRPr lang="en-US" sz="1400">
              <a:latin typeface="Helvetica Neue Light" panose="02000403000000020004" pitchFamily="2" charset="0"/>
              <a:ea typeface="Helvetica Neue Light" panose="02000403000000020004" pitchFamily="2" charset="0"/>
            </a:endParaRPr>
          </a:p>
          <a:p>
            <a:pPr marL="50799" indent="0">
              <a:spcBef>
                <a:spcPts val="640"/>
              </a:spcBef>
              <a:buSzPts val="1800"/>
              <a:buNone/>
            </a:pPr>
            <a:endParaRPr lang="en-US" sz="1400">
              <a:latin typeface="Helvetica Neue Light" panose="02000403000000020004" pitchFamily="2" charset="0"/>
              <a:ea typeface="Helvetica Neue Light" panose="02000403000000020004" pitchFamily="2" charset="0"/>
            </a:endParaRPr>
          </a:p>
          <a:p>
            <a:pPr marL="50799" indent="0">
              <a:spcBef>
                <a:spcPts val="640"/>
              </a:spcBef>
              <a:buSzPts val="1800"/>
              <a:buNone/>
            </a:pPr>
            <a:endParaRPr lang="en-US" sz="1400">
              <a:latin typeface="Helvetica Neue Light" panose="02000403000000020004" pitchFamily="2" charset="0"/>
              <a:ea typeface="Helvetica Neue Light" panose="02000403000000020004" pitchFamily="2" charset="0"/>
            </a:endParaRPr>
          </a:p>
          <a:p>
            <a:pPr marL="50799" indent="0">
              <a:spcBef>
                <a:spcPts val="640"/>
              </a:spcBef>
              <a:buSzPts val="1800"/>
              <a:buNone/>
            </a:pPr>
            <a:endParaRPr lang="en-US" sz="1400">
              <a:latin typeface="Helvetica Neue Light" panose="02000403000000020004" pitchFamily="2" charset="0"/>
              <a:ea typeface="Helvetica Neue Light" panose="02000403000000020004" pitchFamily="2" charset="0"/>
            </a:endParaRPr>
          </a:p>
          <a:p>
            <a:pPr marL="50799" indent="0">
              <a:spcBef>
                <a:spcPts val="640"/>
              </a:spcBef>
              <a:buSzPts val="1800"/>
              <a:buNone/>
            </a:pPr>
            <a:endParaRPr lang="en-US" sz="1400">
              <a:latin typeface="Helvetica Neue Light" panose="02000403000000020004" pitchFamily="2" charset="0"/>
              <a:ea typeface="Helvetica Neue Light" panose="02000403000000020004" pitchFamily="2" charset="0"/>
            </a:endParaRPr>
          </a:p>
          <a:p>
            <a:pPr marL="50799" indent="0">
              <a:spcBef>
                <a:spcPts val="640"/>
              </a:spcBef>
              <a:buSzPts val="1800"/>
              <a:buNone/>
            </a:pP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Higher storage capacity</a:t>
            </a:r>
          </a:p>
          <a:p>
            <a:pPr marL="50799" indent="0">
              <a:spcBef>
                <a:spcPts val="640"/>
              </a:spcBef>
              <a:buSzPts val="1800"/>
              <a:buNone/>
            </a:pPr>
            <a:r>
              <a:rPr lang="en-US" sz="1400">
                <a:latin typeface="Helvetica Neue Light" panose="02000403000000020004" pitchFamily="2" charset="0"/>
                <a:ea typeface="Helvetica Neue Light" panose="02000403000000020004" pitchFamily="2" charset="0"/>
              </a:rPr>
              <a:t>Reagent positions: 54 positions</a:t>
            </a:r>
          </a:p>
          <a:p>
            <a:pPr marL="50799" indent="0">
              <a:spcBef>
                <a:spcPts val="640"/>
              </a:spcBef>
              <a:buSzPts val="1800"/>
              <a:buNone/>
            </a:pPr>
            <a:r>
              <a:rPr lang="en-US" sz="1400">
                <a:latin typeface="Helvetica Neue Light" panose="02000403000000020004" pitchFamily="2" charset="0"/>
                <a:ea typeface="Helvetica Neue Light" panose="02000403000000020004" pitchFamily="2" charset="0"/>
              </a:rPr>
              <a:t>Reagent agitation: 36 positions</a:t>
            </a:r>
          </a:p>
          <a:p>
            <a:pPr marL="50799" indent="0">
              <a:spcBef>
                <a:spcPts val="640"/>
              </a:spcBef>
              <a:buSzPts val="1800"/>
              <a:buNone/>
            </a:pPr>
            <a:r>
              <a:rPr lang="en-US" sz="1400">
                <a:latin typeface="Helvetica Neue Light" panose="02000403000000020004" pitchFamily="2" charset="0"/>
                <a:ea typeface="Helvetica Neue Light" panose="02000403000000020004" pitchFamily="2" charset="0"/>
              </a:rPr>
              <a:t>Reagent loading system: Through 4 removable racks in 2 independent continuous access drawers</a:t>
            </a:r>
          </a:p>
          <a:p>
            <a:pPr marL="50799" indent="0">
              <a:spcBef>
                <a:spcPts val="640"/>
              </a:spcBef>
              <a:buSzPts val="1800"/>
              <a:buNone/>
            </a:pP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Loading capacity: A maximum of 400 cards</a:t>
            </a:r>
          </a:p>
          <a:p>
            <a:pPr marL="50799" indent="0">
              <a:spcBef>
                <a:spcPts val="640"/>
              </a:spcBef>
              <a:buSzPts val="1800"/>
              <a:buNone/>
            </a:pPr>
            <a:endParaRPr lang="en-US" sz="1400">
              <a:latin typeface="Helvetica Neue Light" panose="02000403000000020004" pitchFamily="2" charset="0"/>
              <a:ea typeface="Helvetica Neue Light" panose="02000403000000020004" pitchFamily="2" charset="0"/>
            </a:endParaRPr>
          </a:p>
          <a:p>
            <a:pPr marL="50799" indent="0">
              <a:spcBef>
                <a:spcPts val="640"/>
              </a:spcBef>
              <a:buSzPts val="1800"/>
              <a:buNone/>
            </a:pPr>
            <a:r>
              <a:rPr lang="en-US" sz="1400" err="1">
                <a:latin typeface="Helvetica Neue Medium" panose="02000503000000020004" pitchFamily="2" charset="0"/>
                <a:ea typeface="Helvetica Neue Medium" panose="02000503000000020004" pitchFamily="2" charset="0"/>
                <a:cs typeface="Helvetica Neue Medium" panose="02000503000000020004" pitchFamily="2" charset="0"/>
              </a:rPr>
              <a:t>Erytra</a:t>
            </a:r>
            <a:r>
              <a:rPr lang="en-US" sz="1400">
                <a:latin typeface="Helvetica Neue Medium" panose="02000503000000020004" pitchFamily="2" charset="0"/>
                <a:ea typeface="Helvetica Neue Medium" panose="02000503000000020004" pitchFamily="2" charset="0"/>
                <a:cs typeface="Helvetica Neue Medium" panose="02000503000000020004" pitchFamily="2" charset="0"/>
              </a:rPr>
              <a:t> doesn’t provide</a:t>
            </a:r>
            <a:r>
              <a:rPr lang="en-US" sz="1400">
                <a:latin typeface="Helvetica Neue Light" panose="02000403000000020004" pitchFamily="2" charset="0"/>
                <a:ea typeface="Helvetica Neue Light" panose="02000403000000020004" pitchFamily="2" charset="0"/>
              </a:rPr>
              <a:t>:</a:t>
            </a:r>
          </a:p>
          <a:p>
            <a:pPr marL="336549" indent="-285750">
              <a:spcBef>
                <a:spcPts val="640"/>
              </a:spcBef>
              <a:buSzPts val="1800"/>
              <a:buFont typeface="Courier New" panose="02070309020205020404" pitchFamily="49" charset="0"/>
              <a:buChar char="o"/>
            </a:pPr>
            <a:r>
              <a:rPr lang="en-US" sz="1400">
                <a:latin typeface="Helvetica Neue Light" panose="02000403000000020004" pitchFamily="2" charset="0"/>
                <a:ea typeface="Helvetica Neue Light" panose="02000403000000020004" pitchFamily="2" charset="0"/>
              </a:rPr>
              <a:t>7 days on board stability for all reagents </a:t>
            </a:r>
            <a:br>
              <a:rPr lang="en-US" sz="1400">
                <a:latin typeface="Helvetica Neue Light" panose="02000403000000020004" pitchFamily="2" charset="0"/>
                <a:ea typeface="Helvetica Neue Light" panose="02000403000000020004" pitchFamily="2" charset="0"/>
              </a:rPr>
            </a:br>
            <a:r>
              <a:rPr lang="en-US" sz="1400">
                <a:latin typeface="Helvetica Neue Light" panose="02000403000000020004" pitchFamily="2" charset="0"/>
                <a:ea typeface="Helvetica Neue Light" panose="02000403000000020004" pitchFamily="2" charset="0"/>
              </a:rPr>
              <a:t>(Ortho’s on-board stability differs from reagent to reagent from 0, 2, 3 to maximum 5 days)</a:t>
            </a:r>
          </a:p>
          <a:p>
            <a:pPr marL="336549" indent="-285750">
              <a:spcBef>
                <a:spcPts val="640"/>
              </a:spcBef>
              <a:buSzPts val="1800"/>
              <a:buFont typeface="Courier New" panose="02070309020205020404" pitchFamily="49" charset="0"/>
              <a:buChar char="o"/>
            </a:pPr>
            <a:r>
              <a:rPr lang="en-US" sz="1400">
                <a:latin typeface="Helvetica Neue Light" panose="02000403000000020004" pitchFamily="2" charset="0"/>
                <a:ea typeface="Helvetica Neue Light" panose="02000403000000020004" pitchFamily="2" charset="0"/>
              </a:rPr>
              <a:t>On Board Time management</a:t>
            </a:r>
          </a:p>
          <a:p>
            <a:pPr marL="336549" indent="-285750">
              <a:spcBef>
                <a:spcPts val="640"/>
              </a:spcBef>
              <a:buSzPts val="1800"/>
              <a:buFont typeface="Courier New" panose="02070309020205020404" pitchFamily="49" charset="0"/>
              <a:buChar char="o"/>
            </a:pPr>
            <a:r>
              <a:rPr lang="en-US" sz="1400">
                <a:latin typeface="Helvetica Neue Light" panose="02000403000000020004" pitchFamily="2" charset="0"/>
                <a:ea typeface="Helvetica Neue Light" panose="02000403000000020004" pitchFamily="2" charset="0"/>
              </a:rPr>
              <a:t>Prioritization of a test or group of tests outside the STAT function</a:t>
            </a:r>
          </a:p>
          <a:p>
            <a:pPr marL="50799" indent="0">
              <a:spcBef>
                <a:spcPts val="640"/>
              </a:spcBef>
              <a:buSzPts val="1800"/>
              <a:buNone/>
            </a:pPr>
            <a:endParaRPr lang="en-US" sz="1400">
              <a:latin typeface="Helvetica Neue Light" panose="02000403000000020004" pitchFamily="2" charset="0"/>
              <a:ea typeface="Helvetica Neue Light" panose="02000403000000020004" pitchFamily="2" charset="0"/>
            </a:endParaRPr>
          </a:p>
          <a:p>
            <a:pPr marL="50799" indent="0">
              <a:spcBef>
                <a:spcPts val="640"/>
              </a:spcBef>
              <a:buSzPts val="1800"/>
              <a:buNone/>
            </a:pPr>
            <a:endParaRPr lang="en-US" sz="1400">
              <a:latin typeface="Helvetica Neue Light" panose="02000403000000020004" pitchFamily="2" charset="0"/>
              <a:ea typeface="Helvetica Neue Light" panose="02000403000000020004" pitchFamily="2" charset="0"/>
            </a:endParaRPr>
          </a:p>
          <a:p>
            <a:pPr marL="457189" indent="-253994">
              <a:spcBef>
                <a:spcPts val="640"/>
              </a:spcBef>
              <a:buNone/>
            </a:pPr>
            <a:endParaRPr sz="1400">
              <a:latin typeface="Helvetica Neue Light" panose="02000403000000020004" pitchFamily="2" charset="0"/>
              <a:ea typeface="Helvetica Neue Light" panose="02000403000000020004" pitchFamily="2" charset="0"/>
            </a:endParaRPr>
          </a:p>
          <a:p>
            <a:pPr marL="0" indent="0">
              <a:spcBef>
                <a:spcPts val="640"/>
              </a:spcBef>
              <a:buNone/>
            </a:pPr>
            <a:endParaRPr sz="1400">
              <a:latin typeface="Helvetica Neue Light" panose="02000403000000020004" pitchFamily="2" charset="0"/>
              <a:ea typeface="Helvetica Neue Light" panose="02000403000000020004" pitchFamily="2" charset="0"/>
            </a:endParaRPr>
          </a:p>
          <a:p>
            <a:pPr marL="0" indent="0">
              <a:spcBef>
                <a:spcPts val="640"/>
              </a:spcBef>
              <a:buNone/>
            </a:pPr>
            <a:endParaRPr sz="1400">
              <a:latin typeface="Helvetica Neue Light" panose="02000403000000020004" pitchFamily="2" charset="0"/>
              <a:ea typeface="Helvetica Neue Light" panose="02000403000000020004" pitchFamily="2" charset="0"/>
            </a:endParaRPr>
          </a:p>
        </p:txBody>
      </p:sp>
      <p:pic>
        <p:nvPicPr>
          <p:cNvPr id="3" name="Picture 2">
            <a:extLst>
              <a:ext uri="{FF2B5EF4-FFF2-40B4-BE49-F238E27FC236}">
                <a16:creationId xmlns:a16="http://schemas.microsoft.com/office/drawing/2014/main" id="{41612D1A-8A41-AFDE-515E-B2DCEE3A9844}"/>
              </a:ext>
            </a:extLst>
          </p:cNvPr>
          <p:cNvPicPr>
            <a:picLocks noChangeAspect="1"/>
          </p:cNvPicPr>
          <p:nvPr/>
        </p:nvPicPr>
        <p:blipFill>
          <a:blip r:embed="rId3"/>
          <a:srcRect t="18300" b="7266"/>
          <a:stretch/>
        </p:blipFill>
        <p:spPr>
          <a:xfrm>
            <a:off x="3135684" y="1647388"/>
            <a:ext cx="5616411" cy="1192696"/>
          </a:xfrm>
          <a:prstGeom prst="rect">
            <a:avLst/>
          </a:prstGeom>
        </p:spPr>
      </p:pic>
      <p:pic>
        <p:nvPicPr>
          <p:cNvPr id="4" name="Picture 3">
            <a:extLst>
              <a:ext uri="{FF2B5EF4-FFF2-40B4-BE49-F238E27FC236}">
                <a16:creationId xmlns:a16="http://schemas.microsoft.com/office/drawing/2014/main" id="{E219332D-B717-A350-CEA8-91D844107546}"/>
              </a:ext>
            </a:extLst>
          </p:cNvPr>
          <p:cNvPicPr>
            <a:picLocks noChangeAspect="1"/>
          </p:cNvPicPr>
          <p:nvPr/>
        </p:nvPicPr>
        <p:blipFill>
          <a:blip r:embed="rId4"/>
          <a:stretch>
            <a:fillRect/>
          </a:stretch>
        </p:blipFill>
        <p:spPr>
          <a:xfrm>
            <a:off x="1262002" y="4892249"/>
            <a:ext cx="1428298" cy="1636273"/>
          </a:xfrm>
          <a:prstGeom prst="rect">
            <a:avLst/>
          </a:prstGeom>
        </p:spPr>
      </p:pic>
      <p:sp>
        <p:nvSpPr>
          <p:cNvPr id="11" name="Title 1">
            <a:extLst>
              <a:ext uri="{FF2B5EF4-FFF2-40B4-BE49-F238E27FC236}">
                <a16:creationId xmlns:a16="http://schemas.microsoft.com/office/drawing/2014/main" id="{9034A7EF-885D-381A-6D49-64EF4389723D}"/>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err="1">
                <a:latin typeface="Helvetica Neue Light" panose="02000403000000020004" pitchFamily="2" charset="0"/>
                <a:ea typeface="Helvetica Neue Light" panose="02000403000000020004" pitchFamily="2" charset="0"/>
              </a:rPr>
              <a:t>Erytra</a:t>
            </a:r>
            <a:endParaRPr lang="en-GB">
              <a:latin typeface="Helvetica Neue Light" panose="02000403000000020004" pitchFamily="2" charset="0"/>
              <a:ea typeface="Helvetica Neue Light" panose="02000403000000020004" pitchFamily="2" charset="0"/>
            </a:endParaRPr>
          </a:p>
        </p:txBody>
      </p:sp>
      <p:pic>
        <p:nvPicPr>
          <p:cNvPr id="12" name="Picture 11" descr="A blue text on a black background&#10;&#10;Description automatically generated">
            <a:extLst>
              <a:ext uri="{FF2B5EF4-FFF2-40B4-BE49-F238E27FC236}">
                <a16:creationId xmlns:a16="http://schemas.microsoft.com/office/drawing/2014/main" id="{F66C922D-B4FF-8F44-6F33-804EFBFB577C}"/>
              </a:ext>
            </a:extLst>
          </p:cNvPr>
          <p:cNvPicPr>
            <a:picLocks noChangeAspect="1"/>
          </p:cNvPicPr>
          <p:nvPr/>
        </p:nvPicPr>
        <p:blipFill>
          <a:blip r:embed="rId5">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F5824D2A-E164-94A5-AC86-85F97521F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6" name="Picture 5" descr="A machine with a screen and a screen&#10;&#10;Description automatically generated with medium confidence">
            <a:extLst>
              <a:ext uri="{FF2B5EF4-FFF2-40B4-BE49-F238E27FC236}">
                <a16:creationId xmlns:a16="http://schemas.microsoft.com/office/drawing/2014/main" id="{C585B746-34D9-136F-9014-B1777003A1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191" y="1318972"/>
            <a:ext cx="2338070" cy="3573277"/>
          </a:xfrm>
          <a:prstGeom prst="rect">
            <a:avLst/>
          </a:prstGeom>
        </p:spPr>
      </p:pic>
    </p:spTree>
    <p:extLst>
      <p:ext uri="{BB962C8B-B14F-4D97-AF65-F5344CB8AC3E}">
        <p14:creationId xmlns:p14="http://schemas.microsoft.com/office/powerpoint/2010/main" val="288130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9">
          <a:extLst>
            <a:ext uri="{FF2B5EF4-FFF2-40B4-BE49-F238E27FC236}">
              <a16:creationId xmlns:a16="http://schemas.microsoft.com/office/drawing/2014/main" id="{D428C50D-BCC0-C36A-7CDE-8D677138BF32}"/>
            </a:ext>
          </a:extLst>
        </p:cNvPr>
        <p:cNvGrpSpPr/>
        <p:nvPr/>
      </p:nvGrpSpPr>
      <p:grpSpPr>
        <a:xfrm>
          <a:off x="0" y="0"/>
          <a:ext cx="0" cy="0"/>
          <a:chOff x="0" y="0"/>
          <a:chExt cx="0" cy="0"/>
        </a:xfrm>
      </p:grpSpPr>
      <p:pic>
        <p:nvPicPr>
          <p:cNvPr id="6" name="Picture 5" descr="A machine with a screen and a screen&#10;&#10;Description automatically generated with medium confidence">
            <a:extLst>
              <a:ext uri="{FF2B5EF4-FFF2-40B4-BE49-F238E27FC236}">
                <a16:creationId xmlns:a16="http://schemas.microsoft.com/office/drawing/2014/main" id="{6031EC88-1E4B-AB66-96B7-96B7E99FB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486" y="135257"/>
            <a:ext cx="1151118" cy="1759256"/>
          </a:xfrm>
          <a:prstGeom prst="rect">
            <a:avLst/>
          </a:prstGeom>
        </p:spPr>
      </p:pic>
      <p:sp>
        <p:nvSpPr>
          <p:cNvPr id="11" name="Title 1">
            <a:extLst>
              <a:ext uri="{FF2B5EF4-FFF2-40B4-BE49-F238E27FC236}">
                <a16:creationId xmlns:a16="http://schemas.microsoft.com/office/drawing/2014/main" id="{9BF240B5-0F90-FABF-32B8-55760A38A6F3}"/>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err="1">
                <a:latin typeface="Helvetica Neue Light" panose="02000403000000020004" pitchFamily="2" charset="0"/>
                <a:ea typeface="Helvetica Neue Light" panose="02000403000000020004" pitchFamily="2" charset="0"/>
              </a:rPr>
              <a:t>Erytra</a:t>
            </a:r>
            <a:endParaRPr lang="en-GB">
              <a:latin typeface="Helvetica Neue Light" panose="02000403000000020004" pitchFamily="2" charset="0"/>
              <a:ea typeface="Helvetica Neue Light" panose="02000403000000020004" pitchFamily="2" charset="0"/>
            </a:endParaRPr>
          </a:p>
        </p:txBody>
      </p:sp>
      <p:pic>
        <p:nvPicPr>
          <p:cNvPr id="12" name="Picture 11" descr="A blue text on a black background&#10;&#10;Description automatically generated">
            <a:extLst>
              <a:ext uri="{FF2B5EF4-FFF2-40B4-BE49-F238E27FC236}">
                <a16:creationId xmlns:a16="http://schemas.microsoft.com/office/drawing/2014/main" id="{4E833470-264A-7CCD-C2AD-4C530F45C061}"/>
              </a:ext>
            </a:extLst>
          </p:cNvPr>
          <p:cNvPicPr>
            <a:picLocks noChangeAspect="1"/>
          </p:cNvPicPr>
          <p:nvPr/>
        </p:nvPicPr>
        <p:blipFill>
          <a:blip r:embed="rId4">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D755F4F1-5893-9780-3E87-FC225AA5C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ext Placeholder 6">
            <a:extLst>
              <a:ext uri="{FF2B5EF4-FFF2-40B4-BE49-F238E27FC236}">
                <a16:creationId xmlns:a16="http://schemas.microsoft.com/office/drawing/2014/main" id="{1678C52F-FE04-8564-5851-D16D06F9EEB6}"/>
              </a:ext>
            </a:extLst>
          </p:cNvPr>
          <p:cNvSpPr>
            <a:spLocks noGrp="1"/>
          </p:cNvSpPr>
          <p:nvPr>
            <p:ph type="body" idx="1"/>
          </p:nvPr>
        </p:nvSpPr>
        <p:spPr>
          <a:xfrm>
            <a:off x="330674" y="2003797"/>
            <a:ext cx="11289825" cy="4495800"/>
          </a:xfrm>
        </p:spPr>
        <p:txBody>
          <a:bodyPr/>
          <a:lstStyle/>
          <a:p>
            <a:r>
              <a:rPr lang="en-US" sz="1800" b="0" i="0" dirty="0">
                <a:solidFill>
                  <a:srgbClr val="242424"/>
                </a:solidFill>
                <a:effectLst/>
                <a:latin typeface="Calibri" panose="020F0502020204030204" pitchFamily="34" charset="0"/>
              </a:rPr>
              <a:t>The </a:t>
            </a:r>
            <a:r>
              <a:rPr lang="en-US" sz="1800" b="0" i="0" dirty="0" err="1">
                <a:solidFill>
                  <a:srgbClr val="242424"/>
                </a:solidFill>
                <a:effectLst/>
                <a:latin typeface="Calibri" panose="020F0502020204030204" pitchFamily="34" charset="0"/>
              </a:rPr>
              <a:t>Erytra</a:t>
            </a:r>
            <a:r>
              <a:rPr lang="en-US" sz="1800" b="0" i="0" dirty="0">
                <a:solidFill>
                  <a:srgbClr val="242424"/>
                </a:solidFill>
                <a:effectLst/>
                <a:latin typeface="Calibri" panose="020F0502020204030204" pitchFamily="34" charset="0"/>
              </a:rPr>
              <a:t> requires a weekly backup which the user has to manually request. This takes approximately 1 hour and users are unable to process samples. If the backup fails, the operator has to restart the process. Our backup is daily and takes 2-3 mins, which is automatic and happens in the background, samples can still be processed.</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The weekly maintenance takes between 1 </a:t>
            </a:r>
            <a:r>
              <a:rPr lang="en-US" sz="1800" b="0" i="0" dirty="0" err="1">
                <a:solidFill>
                  <a:srgbClr val="242424"/>
                </a:solidFill>
                <a:effectLst/>
                <a:latin typeface="Calibri" panose="020F0502020204030204" pitchFamily="34" charset="0"/>
              </a:rPr>
              <a:t>hr</a:t>
            </a:r>
            <a:r>
              <a:rPr lang="en-US" sz="1800" b="0" i="0" dirty="0">
                <a:solidFill>
                  <a:srgbClr val="242424"/>
                </a:solidFill>
                <a:effectLst/>
                <a:latin typeface="Calibri" panose="020F0502020204030204" pitchFamily="34" charset="0"/>
              </a:rPr>
              <a:t> to 1 </a:t>
            </a:r>
            <a:r>
              <a:rPr lang="en-US" sz="1800" b="0" i="0" dirty="0" err="1">
                <a:solidFill>
                  <a:srgbClr val="242424"/>
                </a:solidFill>
                <a:effectLst/>
                <a:latin typeface="Calibri" panose="020F0502020204030204" pitchFamily="34" charset="0"/>
              </a:rPr>
              <a:t>hr</a:t>
            </a:r>
            <a:r>
              <a:rPr lang="en-US" sz="1800" b="0" i="0" dirty="0">
                <a:solidFill>
                  <a:srgbClr val="242424"/>
                </a:solidFill>
                <a:effectLst/>
                <a:latin typeface="Calibri" panose="020F0502020204030204" pitchFamily="34" charset="0"/>
              </a:rPr>
              <a:t> 30 mins to complete.</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Customers don’t tend to automate panels because of limited capacity and the </a:t>
            </a:r>
            <a:r>
              <a:rPr lang="en-US" sz="1800" b="0" i="0" dirty="0" err="1">
                <a:solidFill>
                  <a:srgbClr val="242424"/>
                </a:solidFill>
                <a:effectLst/>
                <a:latin typeface="Calibri" panose="020F0502020204030204" pitchFamily="34" charset="0"/>
              </a:rPr>
              <a:t>analyser</a:t>
            </a:r>
            <a:r>
              <a:rPr lang="en-US" sz="1800" b="0" i="0" dirty="0">
                <a:solidFill>
                  <a:srgbClr val="242424"/>
                </a:solidFill>
                <a:effectLst/>
                <a:latin typeface="Calibri" panose="020F0502020204030204" pitchFamily="34" charset="0"/>
              </a:rPr>
              <a:t> slows down when processing panels. Each panel test usually takes 45 mins.</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Priming takes 20 mins before users can run a sample. The priming is a problem when the </a:t>
            </a:r>
            <a:r>
              <a:rPr lang="en-US" sz="1800" b="0" i="0" dirty="0" err="1">
                <a:solidFill>
                  <a:srgbClr val="242424"/>
                </a:solidFill>
                <a:effectLst/>
                <a:latin typeface="Calibri" panose="020F0502020204030204" pitchFamily="34" charset="0"/>
              </a:rPr>
              <a:t>analyser</a:t>
            </a:r>
            <a:r>
              <a:rPr lang="en-US" sz="1800" b="0" i="0" dirty="0">
                <a:solidFill>
                  <a:srgbClr val="242424"/>
                </a:solidFill>
                <a:effectLst/>
                <a:latin typeface="Calibri" panose="020F0502020204030204" pitchFamily="34" charset="0"/>
              </a:rPr>
              <a:t> is left idle for a period of time and has gone in standby mode.</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It takes 20 minutes for startup due to priming.</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There is no bi-di/ host query interface. In theory Grifols claims to offer this but I have never seen a site with this setup. The user has to load samples, refer to the paper request form, and interrogate the system to make the test requests.</a:t>
            </a:r>
            <a:endParaRPr lang="en-US" sz="1800" b="0" i="0" dirty="0">
              <a:solidFill>
                <a:srgbClr val="242424"/>
              </a:solidFill>
              <a:effectLst/>
              <a:latin typeface="Aptos" panose="020B0004020202020204" pitchFamily="34" charset="0"/>
            </a:endParaRPr>
          </a:p>
          <a:p>
            <a:pPr marL="76200" indent="0">
              <a:buNone/>
            </a:pPr>
            <a:endParaRPr lang="en-US" dirty="0"/>
          </a:p>
          <a:p>
            <a:pPr marL="76200" indent="0">
              <a:buNone/>
            </a:pPr>
            <a:r>
              <a:rPr lang="en-US" sz="1400" dirty="0"/>
              <a:t>Feedback from a Grifols customer in England, collected by Alice Tucker</a:t>
            </a:r>
            <a:endParaRPr lang="en-CH" sz="1400" dirty="0"/>
          </a:p>
        </p:txBody>
      </p:sp>
    </p:spTree>
    <p:extLst>
      <p:ext uri="{BB962C8B-B14F-4D97-AF65-F5344CB8AC3E}">
        <p14:creationId xmlns:p14="http://schemas.microsoft.com/office/powerpoint/2010/main" val="350486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9">
          <a:extLst>
            <a:ext uri="{FF2B5EF4-FFF2-40B4-BE49-F238E27FC236}">
              <a16:creationId xmlns:a16="http://schemas.microsoft.com/office/drawing/2014/main" id="{BEADA785-DFCB-4FF1-AE54-DDFD1F4C26FF}"/>
            </a:ext>
          </a:extLst>
        </p:cNvPr>
        <p:cNvGrpSpPr/>
        <p:nvPr/>
      </p:nvGrpSpPr>
      <p:grpSpPr>
        <a:xfrm>
          <a:off x="0" y="0"/>
          <a:ext cx="0" cy="0"/>
          <a:chOff x="0" y="0"/>
          <a:chExt cx="0" cy="0"/>
        </a:xfrm>
      </p:grpSpPr>
      <p:pic>
        <p:nvPicPr>
          <p:cNvPr id="6" name="Picture 5" descr="A machine with a screen and a screen&#10;&#10;Description automatically generated with medium confidence">
            <a:extLst>
              <a:ext uri="{FF2B5EF4-FFF2-40B4-BE49-F238E27FC236}">
                <a16:creationId xmlns:a16="http://schemas.microsoft.com/office/drawing/2014/main" id="{EE04974B-E43E-45E2-9AA5-3DDDC3D70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486" y="135257"/>
            <a:ext cx="1151118" cy="1759256"/>
          </a:xfrm>
          <a:prstGeom prst="rect">
            <a:avLst/>
          </a:prstGeom>
        </p:spPr>
      </p:pic>
      <p:sp>
        <p:nvSpPr>
          <p:cNvPr id="11" name="Title 1">
            <a:extLst>
              <a:ext uri="{FF2B5EF4-FFF2-40B4-BE49-F238E27FC236}">
                <a16:creationId xmlns:a16="http://schemas.microsoft.com/office/drawing/2014/main" id="{6F73D555-9C89-0496-70D3-E48A7F259A91}"/>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err="1">
                <a:latin typeface="Helvetica Neue Light" panose="02000403000000020004" pitchFamily="2" charset="0"/>
                <a:ea typeface="Helvetica Neue Light" panose="02000403000000020004" pitchFamily="2" charset="0"/>
              </a:rPr>
              <a:t>Erytra</a:t>
            </a:r>
            <a:endParaRPr lang="en-GB">
              <a:latin typeface="Helvetica Neue Light" panose="02000403000000020004" pitchFamily="2" charset="0"/>
              <a:ea typeface="Helvetica Neue Light" panose="02000403000000020004" pitchFamily="2" charset="0"/>
            </a:endParaRPr>
          </a:p>
        </p:txBody>
      </p:sp>
      <p:pic>
        <p:nvPicPr>
          <p:cNvPr id="12" name="Picture 11" descr="A blue text on a black background&#10;&#10;Description automatically generated">
            <a:extLst>
              <a:ext uri="{FF2B5EF4-FFF2-40B4-BE49-F238E27FC236}">
                <a16:creationId xmlns:a16="http://schemas.microsoft.com/office/drawing/2014/main" id="{62842F1F-6CAA-C05D-CC71-763F26CE2DC9}"/>
              </a:ext>
            </a:extLst>
          </p:cNvPr>
          <p:cNvPicPr>
            <a:picLocks noChangeAspect="1"/>
          </p:cNvPicPr>
          <p:nvPr/>
        </p:nvPicPr>
        <p:blipFill>
          <a:blip r:embed="rId4">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EA444BC0-55BC-A3A2-F072-1798EB950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ext Placeholder 6">
            <a:extLst>
              <a:ext uri="{FF2B5EF4-FFF2-40B4-BE49-F238E27FC236}">
                <a16:creationId xmlns:a16="http://schemas.microsoft.com/office/drawing/2014/main" id="{46929778-5729-1080-15DA-68490CDF4DF4}"/>
              </a:ext>
            </a:extLst>
          </p:cNvPr>
          <p:cNvSpPr>
            <a:spLocks noGrp="1"/>
          </p:cNvSpPr>
          <p:nvPr>
            <p:ph type="body" idx="1"/>
          </p:nvPr>
        </p:nvSpPr>
        <p:spPr>
          <a:xfrm>
            <a:off x="330674" y="2003797"/>
            <a:ext cx="11289825" cy="4495800"/>
          </a:xfrm>
        </p:spPr>
        <p:txBody>
          <a:bodyPr/>
          <a:lstStyle/>
          <a:p>
            <a:r>
              <a:rPr lang="en-US" sz="1800" b="0" i="0" dirty="0">
                <a:solidFill>
                  <a:srgbClr val="242424"/>
                </a:solidFill>
                <a:effectLst/>
                <a:latin typeface="Calibri" panose="020F0502020204030204" pitchFamily="34" charset="0"/>
              </a:rPr>
              <a:t>There are no patient demographics on the on-board software, and the user can only distinguish the sample using the barcode number. The user cannot see patient name/ DOB/ other patient identifiers on the on-board software and therefore this isn’t translated across the printed order reports. There is a massive risk in error particularly for XM. N.B. on the reports there are patient demographic fields but no information on the patient ID.</a:t>
            </a:r>
          </a:p>
          <a:p>
            <a:pPr marL="76200" indent="0">
              <a:buNone/>
            </a:pP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The analyzer is not a trickle feed system and is a batch analyzer.</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There is no auto-validation, however there is a multi-select button that the operator can use to transfer a number of results to the LIS, where they then review the result.</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There is no sample preservation feature in case of short samples.</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The DAT cards need to be stored in the fridge – however I think they were looking to update this?</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There’s a button at the front of the analyzer which turns it to sleep mode.</a:t>
            </a:r>
            <a:endParaRPr lang="en-US" sz="1800" b="0" i="0" dirty="0">
              <a:solidFill>
                <a:srgbClr val="242424"/>
              </a:solidFill>
              <a:effectLst/>
              <a:latin typeface="Aptos" panose="020B0004020202020204" pitchFamily="34" charset="0"/>
            </a:endParaRPr>
          </a:p>
          <a:p>
            <a:pPr marL="76200" indent="0">
              <a:buNone/>
            </a:pPr>
            <a:endParaRPr lang="en-US" dirty="0"/>
          </a:p>
          <a:p>
            <a:pPr marL="76200" indent="0">
              <a:buNone/>
            </a:pPr>
            <a:endParaRPr lang="en-US" sz="1400" dirty="0"/>
          </a:p>
          <a:p>
            <a:pPr marL="76200" indent="0">
              <a:buNone/>
            </a:pPr>
            <a:r>
              <a:rPr lang="en-US" sz="1400" dirty="0"/>
              <a:t>Feedback from a Grifols customer in England, collected by Alice Tucker</a:t>
            </a:r>
            <a:endParaRPr lang="en-CH" sz="1400" dirty="0"/>
          </a:p>
        </p:txBody>
      </p:sp>
    </p:spTree>
    <p:extLst>
      <p:ext uri="{BB962C8B-B14F-4D97-AF65-F5344CB8AC3E}">
        <p14:creationId xmlns:p14="http://schemas.microsoft.com/office/powerpoint/2010/main" val="366458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9">
          <a:extLst>
            <a:ext uri="{FF2B5EF4-FFF2-40B4-BE49-F238E27FC236}">
              <a16:creationId xmlns:a16="http://schemas.microsoft.com/office/drawing/2014/main" id="{EC175F80-4265-9BC2-A44A-BA8BEABD40B8}"/>
            </a:ext>
          </a:extLst>
        </p:cNvPr>
        <p:cNvGrpSpPr/>
        <p:nvPr/>
      </p:nvGrpSpPr>
      <p:grpSpPr>
        <a:xfrm>
          <a:off x="0" y="0"/>
          <a:ext cx="0" cy="0"/>
          <a:chOff x="0" y="0"/>
          <a:chExt cx="0" cy="0"/>
        </a:xfrm>
      </p:grpSpPr>
      <p:pic>
        <p:nvPicPr>
          <p:cNvPr id="6" name="Picture 5" descr="A machine with a screen and a screen&#10;&#10;Description automatically generated with medium confidence">
            <a:extLst>
              <a:ext uri="{FF2B5EF4-FFF2-40B4-BE49-F238E27FC236}">
                <a16:creationId xmlns:a16="http://schemas.microsoft.com/office/drawing/2014/main" id="{FF50927C-6C1D-3CA9-F6F4-09C378E17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486" y="135257"/>
            <a:ext cx="1151118" cy="1759256"/>
          </a:xfrm>
          <a:prstGeom prst="rect">
            <a:avLst/>
          </a:prstGeom>
        </p:spPr>
      </p:pic>
      <p:sp>
        <p:nvSpPr>
          <p:cNvPr id="11" name="Title 1">
            <a:extLst>
              <a:ext uri="{FF2B5EF4-FFF2-40B4-BE49-F238E27FC236}">
                <a16:creationId xmlns:a16="http://schemas.microsoft.com/office/drawing/2014/main" id="{3F423423-62F8-6CCA-8A91-9DF48A380CAE}"/>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err="1">
                <a:latin typeface="Helvetica Neue Light" panose="02000403000000020004" pitchFamily="2" charset="0"/>
                <a:ea typeface="Helvetica Neue Light" panose="02000403000000020004" pitchFamily="2" charset="0"/>
              </a:rPr>
              <a:t>Erytra</a:t>
            </a:r>
            <a:endParaRPr lang="en-GB">
              <a:latin typeface="Helvetica Neue Light" panose="02000403000000020004" pitchFamily="2" charset="0"/>
              <a:ea typeface="Helvetica Neue Light" panose="02000403000000020004" pitchFamily="2" charset="0"/>
            </a:endParaRPr>
          </a:p>
        </p:txBody>
      </p:sp>
      <p:pic>
        <p:nvPicPr>
          <p:cNvPr id="12" name="Picture 11" descr="A blue text on a black background&#10;&#10;Description automatically generated">
            <a:extLst>
              <a:ext uri="{FF2B5EF4-FFF2-40B4-BE49-F238E27FC236}">
                <a16:creationId xmlns:a16="http://schemas.microsoft.com/office/drawing/2014/main" id="{B15F27FB-AEBE-B8F7-BDF9-E1C0F8990A4B}"/>
              </a:ext>
            </a:extLst>
          </p:cNvPr>
          <p:cNvPicPr>
            <a:picLocks noChangeAspect="1"/>
          </p:cNvPicPr>
          <p:nvPr/>
        </p:nvPicPr>
        <p:blipFill>
          <a:blip r:embed="rId4">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99D0D836-7A59-5D20-589F-D26D93541B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ext Placeholder 6">
            <a:extLst>
              <a:ext uri="{FF2B5EF4-FFF2-40B4-BE49-F238E27FC236}">
                <a16:creationId xmlns:a16="http://schemas.microsoft.com/office/drawing/2014/main" id="{A96D2975-3BA4-0999-CF18-40821255AFCD}"/>
              </a:ext>
            </a:extLst>
          </p:cNvPr>
          <p:cNvSpPr>
            <a:spLocks noGrp="1"/>
          </p:cNvSpPr>
          <p:nvPr>
            <p:ph type="body" idx="1"/>
          </p:nvPr>
        </p:nvSpPr>
        <p:spPr>
          <a:xfrm>
            <a:off x="330674" y="2044957"/>
            <a:ext cx="11289825" cy="4495800"/>
          </a:xfrm>
        </p:spPr>
        <p:txBody>
          <a:bodyPr/>
          <a:lstStyle/>
          <a:p>
            <a:r>
              <a:rPr lang="en-US" sz="1800" b="0" i="0" dirty="0">
                <a:solidFill>
                  <a:srgbClr val="242424"/>
                </a:solidFill>
                <a:effectLst/>
                <a:latin typeface="Calibri" panose="020F0502020204030204" pitchFamily="34" charset="0"/>
              </a:rPr>
              <a:t>The user does not need to log on with username/ password to access the on-board software. They can navigate through the tabs, gain access to the analyzer, however they need to enter their password to edit/ comment results.</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Can load reagents on the fly but not wash solutions.</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At QE and UHL they must pour pediatric samples into a separate tube because the </a:t>
            </a:r>
            <a:r>
              <a:rPr lang="en-US" sz="1800" b="0" i="0" dirty="0" err="1">
                <a:solidFill>
                  <a:srgbClr val="242424"/>
                </a:solidFill>
                <a:effectLst/>
                <a:latin typeface="Calibri" panose="020F0502020204030204" pitchFamily="34" charset="0"/>
              </a:rPr>
              <a:t>Erytra</a:t>
            </a:r>
            <a:r>
              <a:rPr lang="en-US" sz="1800" b="0" i="0" dirty="0">
                <a:solidFill>
                  <a:srgbClr val="242424"/>
                </a:solidFill>
                <a:effectLst/>
                <a:latin typeface="Calibri" panose="020F0502020204030204" pitchFamily="34" charset="0"/>
              </a:rPr>
              <a:t> system cannot sample directly from the tube. This is a huge patient risk, with potential for wrong sample/ loss of sample for newborns.</a:t>
            </a:r>
            <a:endParaRPr lang="en-US" sz="1800" b="0" i="0" dirty="0">
              <a:solidFill>
                <a:srgbClr val="242424"/>
              </a:solidFill>
              <a:effectLst/>
              <a:latin typeface="Aptos" panose="020B0004020202020204" pitchFamily="34" charset="0"/>
            </a:endParaRPr>
          </a:p>
          <a:p>
            <a:r>
              <a:rPr lang="en-US" sz="1800" b="0" i="0" dirty="0">
                <a:solidFill>
                  <a:srgbClr val="242424"/>
                </a:solidFill>
                <a:effectLst/>
                <a:latin typeface="Calibri" panose="020F0502020204030204" pitchFamily="34" charset="0"/>
              </a:rPr>
              <a:t>They don’t have anything equivalent to Unity or Ab ID. Their informatics/ IT is very basic.</a:t>
            </a:r>
            <a:endParaRPr lang="en-US" sz="1800" b="0" i="0" dirty="0">
              <a:solidFill>
                <a:srgbClr val="242424"/>
              </a:solidFill>
              <a:effectLst/>
              <a:latin typeface="Aptos" panose="020B0004020202020204" pitchFamily="34" charset="0"/>
            </a:endParaRPr>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sz="1400" dirty="0"/>
          </a:p>
          <a:p>
            <a:pPr marL="76200" indent="0">
              <a:buNone/>
            </a:pPr>
            <a:r>
              <a:rPr lang="en-US" sz="1400" dirty="0"/>
              <a:t>Feedback from a Grifols customer in England, collected by Alice Tucker</a:t>
            </a:r>
            <a:endParaRPr lang="en-CH" sz="1400" dirty="0"/>
          </a:p>
        </p:txBody>
      </p:sp>
    </p:spTree>
    <p:extLst>
      <p:ext uri="{BB962C8B-B14F-4D97-AF65-F5344CB8AC3E}">
        <p14:creationId xmlns:p14="http://schemas.microsoft.com/office/powerpoint/2010/main" val="86471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8">
          <a:extLst>
            <a:ext uri="{FF2B5EF4-FFF2-40B4-BE49-F238E27FC236}">
              <a16:creationId xmlns:a16="http://schemas.microsoft.com/office/drawing/2014/main" id="{45E5B0D6-1F81-3205-CC2C-C3704B013F4F}"/>
            </a:ext>
          </a:extLst>
        </p:cNvPr>
        <p:cNvGrpSpPr/>
        <p:nvPr/>
      </p:nvGrpSpPr>
      <p:grpSpPr>
        <a:xfrm>
          <a:off x="0" y="0"/>
          <a:ext cx="0" cy="0"/>
          <a:chOff x="0" y="0"/>
          <a:chExt cx="0" cy="0"/>
        </a:xfrm>
      </p:grpSpPr>
      <p:sp>
        <p:nvSpPr>
          <p:cNvPr id="510" name="Google Shape;510;p56">
            <a:extLst>
              <a:ext uri="{FF2B5EF4-FFF2-40B4-BE49-F238E27FC236}">
                <a16:creationId xmlns:a16="http://schemas.microsoft.com/office/drawing/2014/main" id="{7D1FBFBF-BF9F-88B7-18D6-9B032A016E8B}"/>
              </a:ext>
            </a:extLst>
          </p:cNvPr>
          <p:cNvSpPr txBox="1">
            <a:spLocks noGrp="1"/>
          </p:cNvSpPr>
          <p:nvPr>
            <p:ph type="body" idx="1"/>
          </p:nvPr>
        </p:nvSpPr>
        <p:spPr>
          <a:xfrm>
            <a:off x="485191" y="1400314"/>
            <a:ext cx="11362252" cy="4871200"/>
          </a:xfrm>
          <a:prstGeom prst="rect">
            <a:avLst/>
          </a:prstGeom>
          <a:noFill/>
          <a:ln>
            <a:noFill/>
          </a:ln>
        </p:spPr>
        <p:txBody>
          <a:bodyPr spcFirstLastPara="1" wrap="square" lIns="121900" tIns="60933" rIns="121900" bIns="60933" anchor="t" anchorCtr="0">
            <a:noAutofit/>
          </a:bodyPr>
          <a:lstStyle/>
          <a:p>
            <a:pPr marL="33866" indent="0">
              <a:spcBef>
                <a:spcPts val="0"/>
              </a:spcBef>
              <a:buClr>
                <a:srgbClr val="7F7F7F"/>
              </a:buClr>
              <a:buSzPts val="2000"/>
              <a:buNone/>
            </a:pPr>
            <a:r>
              <a:rPr lang="en-US" sz="1800" err="1">
                <a:solidFill>
                  <a:schemeClr val="tx1"/>
                </a:solidFill>
                <a:latin typeface="Helvetica Neue Light" panose="02000403000000020004" pitchFamily="2" charset="0"/>
                <a:ea typeface="Helvetica Neue Light" panose="02000403000000020004" pitchFamily="2" charset="0"/>
              </a:rPr>
              <a:t>Eflexis</a:t>
            </a:r>
            <a:r>
              <a:rPr lang="en-US" sz="1800">
                <a:solidFill>
                  <a:schemeClr val="tx1"/>
                </a:solidFill>
                <a:latin typeface="Helvetica Neue Light" panose="02000403000000020004" pitchFamily="2" charset="0"/>
                <a:ea typeface="Helvetica Neue Light" panose="02000403000000020004" pitchFamily="2" charset="0"/>
              </a:rPr>
              <a:t> is providing a bigger container for Washing solution (6l vs 4l on IH-500)</a:t>
            </a:r>
          </a:p>
          <a:p>
            <a:pPr marL="33866" indent="0">
              <a:spcBef>
                <a:spcPts val="640"/>
              </a:spcBef>
              <a:buClr>
                <a:srgbClr val="7F7F7F"/>
              </a:buClr>
              <a:buSzPts val="2000"/>
              <a:buNone/>
            </a:pPr>
            <a:r>
              <a:rPr lang="en-US" sz="1800">
                <a:solidFill>
                  <a:schemeClr val="tx1"/>
                </a:solidFill>
                <a:latin typeface="Helvetica Neue Light" panose="02000403000000020004" pitchFamily="2" charset="0"/>
                <a:ea typeface="Helvetica Neue Light" panose="02000403000000020004" pitchFamily="2" charset="0"/>
              </a:rPr>
              <a:t>Bigger Storage</a:t>
            </a:r>
          </a:p>
          <a:p>
            <a:pPr marL="33866" indent="0">
              <a:spcBef>
                <a:spcPts val="640"/>
              </a:spcBef>
              <a:buSzPts val="2000"/>
              <a:buNone/>
            </a:pPr>
            <a:r>
              <a:rPr lang="en-US" sz="1800">
                <a:latin typeface="Helvetica Neue Light" panose="02000403000000020004" pitchFamily="2" charset="0"/>
                <a:ea typeface="Helvetica Neue Light" panose="02000403000000020004" pitchFamily="2" charset="0"/>
              </a:rPr>
              <a:t>Significantly lower throughput for Full ABO/Rh: 35 vs. 48 for IH-500 test/</a:t>
            </a:r>
            <a:r>
              <a:rPr lang="en-US" sz="1800" err="1">
                <a:latin typeface="Helvetica Neue Light" panose="02000403000000020004" pitchFamily="2" charset="0"/>
                <a:ea typeface="Helvetica Neue Light" panose="02000403000000020004" pitchFamily="2" charset="0"/>
              </a:rPr>
              <a:t>hr</a:t>
            </a:r>
            <a:endParaRPr lang="en-US" sz="1800">
              <a:latin typeface="Helvetica Neue Light" panose="02000403000000020004" pitchFamily="2" charset="0"/>
              <a:ea typeface="Helvetica Neue Light" panose="02000403000000020004" pitchFamily="2" charset="0"/>
            </a:endParaRPr>
          </a:p>
          <a:p>
            <a:pPr marL="33866" indent="0">
              <a:spcBef>
                <a:spcPts val="640"/>
              </a:spcBef>
              <a:buSzPts val="2000"/>
              <a:buNone/>
            </a:pPr>
            <a:endParaRPr lang="en-US" sz="1800">
              <a:latin typeface="Helvetica Neue Light" panose="02000403000000020004" pitchFamily="2" charset="0"/>
              <a:ea typeface="Helvetica Neue Light" panose="02000403000000020004" pitchFamily="2" charset="0"/>
            </a:endParaRPr>
          </a:p>
          <a:p>
            <a:pPr marL="33866" indent="0">
              <a:spcBef>
                <a:spcPts val="640"/>
              </a:spcBef>
              <a:buSzPts val="2000"/>
              <a:buNone/>
            </a:pPr>
            <a:r>
              <a:rPr lang="en-US" sz="1800" err="1">
                <a:latin typeface="Helvetica Neue Medium" panose="02000503000000020004" pitchFamily="2" charset="0"/>
                <a:ea typeface="Helvetica Neue Medium" panose="02000503000000020004" pitchFamily="2" charset="0"/>
                <a:cs typeface="Helvetica Neue Medium" panose="02000503000000020004" pitchFamily="2" charset="0"/>
              </a:rPr>
              <a:t>Eflexis</a:t>
            </a:r>
            <a:r>
              <a:rPr lang="en-US" sz="1800">
                <a:latin typeface="Helvetica Neue Medium" panose="02000503000000020004" pitchFamily="2" charset="0"/>
                <a:ea typeface="Helvetica Neue Medium" panose="02000503000000020004" pitchFamily="2" charset="0"/>
                <a:cs typeface="Helvetica Neue Medium" panose="02000503000000020004" pitchFamily="2" charset="0"/>
              </a:rPr>
              <a:t> doesn’t provide</a:t>
            </a:r>
            <a:r>
              <a:rPr lang="en-US" sz="1800">
                <a:latin typeface="Helvetica Neue Light" panose="02000403000000020004" pitchFamily="2" charset="0"/>
                <a:ea typeface="Helvetica Neue Light" panose="02000403000000020004" pitchFamily="2" charset="0"/>
              </a:rPr>
              <a:t>:</a:t>
            </a:r>
          </a:p>
          <a:p>
            <a:pPr marL="920734" lvl="1" indent="-285750">
              <a:spcBef>
                <a:spcPts val="613"/>
              </a:spcBef>
              <a:buSzPts val="2000"/>
              <a:buFont typeface="Courier New" panose="02070309020205020404" pitchFamily="49" charset="0"/>
              <a:buChar char="o"/>
            </a:pPr>
            <a:r>
              <a:rPr lang="en-US" sz="1800">
                <a:latin typeface="Helvetica Neue Light" panose="02000403000000020004" pitchFamily="2" charset="0"/>
                <a:ea typeface="Helvetica Neue Light" panose="02000403000000020004" pitchFamily="2" charset="0"/>
              </a:rPr>
              <a:t>Seven days on board stability </a:t>
            </a:r>
            <a:br>
              <a:rPr lang="en-US" sz="1800">
                <a:latin typeface="Helvetica Neue Light" panose="02000403000000020004" pitchFamily="2" charset="0"/>
                <a:ea typeface="Helvetica Neue Light" panose="02000403000000020004" pitchFamily="2" charset="0"/>
              </a:rPr>
            </a:br>
            <a:r>
              <a:rPr lang="en-US" sz="1800">
                <a:latin typeface="Helvetica Neue Light" panose="02000403000000020004" pitchFamily="2" charset="0"/>
                <a:ea typeface="Helvetica Neue Light" panose="02000403000000020004" pitchFamily="2" charset="0"/>
              </a:rPr>
              <a:t>(Ortho’s on-board stability differs </a:t>
            </a:r>
            <a:br>
              <a:rPr lang="en-US" sz="1800">
                <a:latin typeface="Helvetica Neue Light" panose="02000403000000020004" pitchFamily="2" charset="0"/>
                <a:ea typeface="Helvetica Neue Light" panose="02000403000000020004" pitchFamily="2" charset="0"/>
              </a:rPr>
            </a:br>
            <a:r>
              <a:rPr lang="en-US" sz="1800">
                <a:latin typeface="Helvetica Neue Light" panose="02000403000000020004" pitchFamily="2" charset="0"/>
                <a:ea typeface="Helvetica Neue Light" panose="02000403000000020004" pitchFamily="2" charset="0"/>
              </a:rPr>
              <a:t>from reagent to reagent </a:t>
            </a:r>
            <a:br>
              <a:rPr lang="en-US" sz="1800">
                <a:latin typeface="Helvetica Neue Light" panose="02000403000000020004" pitchFamily="2" charset="0"/>
                <a:ea typeface="Helvetica Neue Light" panose="02000403000000020004" pitchFamily="2" charset="0"/>
              </a:rPr>
            </a:br>
            <a:r>
              <a:rPr lang="en-US" sz="1800">
                <a:latin typeface="Helvetica Neue Light" panose="02000403000000020004" pitchFamily="2" charset="0"/>
                <a:ea typeface="Helvetica Neue Light" panose="02000403000000020004" pitchFamily="2" charset="0"/>
              </a:rPr>
              <a:t>from 0, 2, 3 to maximum 5 days)</a:t>
            </a:r>
          </a:p>
          <a:p>
            <a:pPr marL="920734" lvl="1" indent="-285750">
              <a:spcBef>
                <a:spcPts val="613"/>
              </a:spcBef>
              <a:buSzPts val="2000"/>
              <a:buFont typeface="Courier New" panose="02070309020205020404" pitchFamily="49" charset="0"/>
              <a:buChar char="o"/>
            </a:pPr>
            <a:r>
              <a:rPr lang="en-US" sz="1800">
                <a:latin typeface="Helvetica Neue Light" panose="02000403000000020004" pitchFamily="2" charset="0"/>
                <a:ea typeface="Helvetica Neue Light" panose="02000403000000020004" pitchFamily="2" charset="0"/>
              </a:rPr>
              <a:t>On Board Time management</a:t>
            </a:r>
          </a:p>
          <a:p>
            <a:pPr marL="920734" lvl="1" indent="-285750">
              <a:spcBef>
                <a:spcPts val="613"/>
              </a:spcBef>
              <a:buSzPts val="2000"/>
              <a:buFont typeface="Courier New" panose="02070309020205020404" pitchFamily="49" charset="0"/>
              <a:buChar char="o"/>
            </a:pPr>
            <a:r>
              <a:rPr lang="en-US" sz="1800">
                <a:latin typeface="Helvetica Neue Light" panose="02000403000000020004" pitchFamily="2" charset="0"/>
                <a:ea typeface="Helvetica Neue Light" panose="02000403000000020004" pitchFamily="2" charset="0"/>
              </a:rPr>
              <a:t>Prioritization of a test or group of </a:t>
            </a:r>
            <a:br>
              <a:rPr lang="en-US" sz="1800">
                <a:latin typeface="Helvetica Neue Light" panose="02000403000000020004" pitchFamily="2" charset="0"/>
                <a:ea typeface="Helvetica Neue Light" panose="02000403000000020004" pitchFamily="2" charset="0"/>
              </a:rPr>
            </a:br>
            <a:r>
              <a:rPr lang="en-US" sz="1800">
                <a:latin typeface="Helvetica Neue Light" panose="02000403000000020004" pitchFamily="2" charset="0"/>
                <a:ea typeface="Helvetica Neue Light" panose="02000403000000020004" pitchFamily="2" charset="0"/>
              </a:rPr>
              <a:t>tests outside the STAT function</a:t>
            </a:r>
          </a:p>
        </p:txBody>
      </p:sp>
      <p:pic>
        <p:nvPicPr>
          <p:cNvPr id="3" name="Picture 2">
            <a:extLst>
              <a:ext uri="{FF2B5EF4-FFF2-40B4-BE49-F238E27FC236}">
                <a16:creationId xmlns:a16="http://schemas.microsoft.com/office/drawing/2014/main" id="{4A7AE39C-90F8-7746-D1F9-81A57CF6B081}"/>
              </a:ext>
            </a:extLst>
          </p:cNvPr>
          <p:cNvPicPr>
            <a:picLocks noChangeAspect="1"/>
          </p:cNvPicPr>
          <p:nvPr/>
        </p:nvPicPr>
        <p:blipFill>
          <a:blip r:embed="rId3"/>
          <a:srcRect l="9695" t="23633" r="9874" b="35985"/>
          <a:stretch/>
        </p:blipFill>
        <p:spPr>
          <a:xfrm>
            <a:off x="5082603" y="2671543"/>
            <a:ext cx="6842102" cy="3935497"/>
          </a:xfrm>
          <a:prstGeom prst="rect">
            <a:avLst/>
          </a:prstGeom>
        </p:spPr>
      </p:pic>
      <p:sp>
        <p:nvSpPr>
          <p:cNvPr id="5" name="Title 1">
            <a:extLst>
              <a:ext uri="{FF2B5EF4-FFF2-40B4-BE49-F238E27FC236}">
                <a16:creationId xmlns:a16="http://schemas.microsoft.com/office/drawing/2014/main" id="{B1DBF0DB-CB11-3F87-0260-0399C0B2CE23}"/>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err="1">
                <a:latin typeface="Helvetica Neue Light" panose="02000403000000020004" pitchFamily="2" charset="0"/>
                <a:ea typeface="Helvetica Neue Light" panose="02000403000000020004" pitchFamily="2" charset="0"/>
              </a:rPr>
              <a:t>Eflexis</a:t>
            </a:r>
            <a:endParaRPr lang="en-GB">
              <a:latin typeface="Helvetica Neue Light" panose="02000403000000020004" pitchFamily="2" charset="0"/>
              <a:ea typeface="Helvetica Neue Light" panose="02000403000000020004" pitchFamily="2" charset="0"/>
            </a:endParaRPr>
          </a:p>
        </p:txBody>
      </p:sp>
      <p:pic>
        <p:nvPicPr>
          <p:cNvPr id="6" name="Picture 5" descr="A blue text on a black background&#10;&#10;Description automatically generated">
            <a:extLst>
              <a:ext uri="{FF2B5EF4-FFF2-40B4-BE49-F238E27FC236}">
                <a16:creationId xmlns:a16="http://schemas.microsoft.com/office/drawing/2014/main" id="{DDAE0F40-9573-6A49-3F1B-C7B601646CF1}"/>
              </a:ext>
            </a:extLst>
          </p:cNvPr>
          <p:cNvPicPr>
            <a:picLocks noChangeAspect="1"/>
          </p:cNvPicPr>
          <p:nvPr/>
        </p:nvPicPr>
        <p:blipFill>
          <a:blip r:embed="rId4">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04007256-5D9E-C181-1FF9-747A64290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4" name="Picture 3" descr="A machine with a monitor&#10;&#10;Description automatically generated">
            <a:extLst>
              <a:ext uri="{FF2B5EF4-FFF2-40B4-BE49-F238E27FC236}">
                <a16:creationId xmlns:a16="http://schemas.microsoft.com/office/drawing/2014/main" id="{781C5548-3431-5F58-DF01-09430B4DCDA5}"/>
              </a:ext>
            </a:extLst>
          </p:cNvPr>
          <p:cNvPicPr>
            <a:picLocks noChangeAspect="1"/>
          </p:cNvPicPr>
          <p:nvPr/>
        </p:nvPicPr>
        <p:blipFill>
          <a:blip r:embed="rId6">
            <a:extLst>
              <a:ext uri="{28A0092B-C50C-407E-A947-70E740481C1C}">
                <a14:useLocalDpi xmlns:a14="http://schemas.microsoft.com/office/drawing/2010/main" val="0"/>
              </a:ext>
            </a:extLst>
          </a:blip>
          <a:srcRect l="11127" t="23431" r="20007" b="17786"/>
          <a:stretch/>
        </p:blipFill>
        <p:spPr>
          <a:xfrm>
            <a:off x="8863630" y="58634"/>
            <a:ext cx="3061075" cy="2612909"/>
          </a:xfrm>
          <a:prstGeom prst="rect">
            <a:avLst/>
          </a:prstGeom>
        </p:spPr>
      </p:pic>
    </p:spTree>
    <p:extLst>
      <p:ext uri="{BB962C8B-B14F-4D97-AF65-F5344CB8AC3E}">
        <p14:creationId xmlns:p14="http://schemas.microsoft.com/office/powerpoint/2010/main" val="354466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xEl>
                                              <p:pRg st="0" end="0"/>
                                            </p:txEl>
                                          </p:spTgt>
                                        </p:tgtEl>
                                        <p:attrNameLst>
                                          <p:attrName>style.visibility</p:attrName>
                                        </p:attrNameLst>
                                      </p:cBhvr>
                                      <p:to>
                                        <p:strVal val="visible"/>
                                      </p:to>
                                    </p:set>
                                    <p:animEffect transition="in" filter="fade">
                                      <p:cBhvr>
                                        <p:cTn id="7" dur="1000"/>
                                        <p:tgtEl>
                                          <p:spTgt spid="5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0">
                                            <p:txEl>
                                              <p:pRg st="1" end="1"/>
                                            </p:txEl>
                                          </p:spTgt>
                                        </p:tgtEl>
                                        <p:attrNameLst>
                                          <p:attrName>style.visibility</p:attrName>
                                        </p:attrNameLst>
                                      </p:cBhvr>
                                      <p:to>
                                        <p:strVal val="visible"/>
                                      </p:to>
                                    </p:set>
                                    <p:animEffect transition="in" filter="fade">
                                      <p:cBhvr>
                                        <p:cTn id="12" dur="1000"/>
                                        <p:tgtEl>
                                          <p:spTgt spid="5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0">
                                            <p:txEl>
                                              <p:pRg st="2" end="2"/>
                                            </p:txEl>
                                          </p:spTgt>
                                        </p:tgtEl>
                                        <p:attrNameLst>
                                          <p:attrName>style.visibility</p:attrName>
                                        </p:attrNameLst>
                                      </p:cBhvr>
                                      <p:to>
                                        <p:strVal val="visible"/>
                                      </p:to>
                                    </p:set>
                                    <p:animEffect transition="in" filter="fade">
                                      <p:cBhvr>
                                        <p:cTn id="17" dur="1000"/>
                                        <p:tgtEl>
                                          <p:spTgt spid="5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0">
                                            <p:txEl>
                                              <p:pRg st="4" end="4"/>
                                            </p:txEl>
                                          </p:spTgt>
                                        </p:tgtEl>
                                        <p:attrNameLst>
                                          <p:attrName>style.visibility</p:attrName>
                                        </p:attrNameLst>
                                      </p:cBhvr>
                                      <p:to>
                                        <p:strVal val="visible"/>
                                      </p:to>
                                    </p:set>
                                    <p:animEffect transition="in" filter="fade">
                                      <p:cBhvr>
                                        <p:cTn id="22" dur="1000"/>
                                        <p:tgtEl>
                                          <p:spTgt spid="5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0">
                                            <p:txEl>
                                              <p:pRg st="5" end="5"/>
                                            </p:txEl>
                                          </p:spTgt>
                                        </p:tgtEl>
                                        <p:attrNameLst>
                                          <p:attrName>style.visibility</p:attrName>
                                        </p:attrNameLst>
                                      </p:cBhvr>
                                      <p:to>
                                        <p:strVal val="visible"/>
                                      </p:to>
                                    </p:set>
                                    <p:animEffect transition="in" filter="fade">
                                      <p:cBhvr>
                                        <p:cTn id="27" dur="1000"/>
                                        <p:tgtEl>
                                          <p:spTgt spid="5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0">
                                            <p:txEl>
                                              <p:pRg st="6" end="6"/>
                                            </p:txEl>
                                          </p:spTgt>
                                        </p:tgtEl>
                                        <p:attrNameLst>
                                          <p:attrName>style.visibility</p:attrName>
                                        </p:attrNameLst>
                                      </p:cBhvr>
                                      <p:to>
                                        <p:strVal val="visible"/>
                                      </p:to>
                                    </p:set>
                                    <p:animEffect transition="in" filter="fade">
                                      <p:cBhvr>
                                        <p:cTn id="32" dur="1000"/>
                                        <p:tgtEl>
                                          <p:spTgt spid="5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0">
                                            <p:txEl>
                                              <p:pRg st="7" end="7"/>
                                            </p:txEl>
                                          </p:spTgt>
                                        </p:tgtEl>
                                        <p:attrNameLst>
                                          <p:attrName>style.visibility</p:attrName>
                                        </p:attrNameLst>
                                      </p:cBhvr>
                                      <p:to>
                                        <p:strVal val="visible"/>
                                      </p:to>
                                    </p:set>
                                    <p:animEffect transition="in" filter="fade">
                                      <p:cBhvr>
                                        <p:cTn id="37" dur="1000"/>
                                        <p:tgtEl>
                                          <p:spTgt spid="5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ED2669-2112-BBC1-56CC-9B01AE9BFE13}"/>
              </a:ext>
            </a:extLst>
          </p:cNvPr>
          <p:cNvGraphicFramePr>
            <a:graphicFrameLocks noGrp="1"/>
          </p:cNvGraphicFramePr>
          <p:nvPr>
            <p:ph idx="1"/>
            <p:extLst>
              <p:ext uri="{D42A27DB-BD31-4B8C-83A1-F6EECF244321}">
                <p14:modId xmlns:p14="http://schemas.microsoft.com/office/powerpoint/2010/main" val="2092564559"/>
              </p:ext>
            </p:extLst>
          </p:nvPr>
        </p:nvGraphicFramePr>
        <p:xfrm>
          <a:off x="632459" y="1488513"/>
          <a:ext cx="10988040" cy="1854200"/>
        </p:xfrm>
        <a:graphic>
          <a:graphicData uri="http://schemas.openxmlformats.org/drawingml/2006/table">
            <a:tbl>
              <a:tblPr firstRow="1" bandRow="1">
                <a:tableStyleId>{7DF18680-E054-41AD-8BC1-D1AEF772440D}</a:tableStyleId>
              </a:tblPr>
              <a:tblGrid>
                <a:gridCol w="5494020">
                  <a:extLst>
                    <a:ext uri="{9D8B030D-6E8A-4147-A177-3AD203B41FA5}">
                      <a16:colId xmlns:a16="http://schemas.microsoft.com/office/drawing/2014/main" val="3692267722"/>
                    </a:ext>
                  </a:extLst>
                </a:gridCol>
                <a:gridCol w="5494020">
                  <a:extLst>
                    <a:ext uri="{9D8B030D-6E8A-4147-A177-3AD203B41FA5}">
                      <a16:colId xmlns:a16="http://schemas.microsoft.com/office/drawing/2014/main" val="4029301835"/>
                    </a:ext>
                  </a:extLst>
                </a:gridCol>
              </a:tblGrid>
              <a:tr h="370840">
                <a:tc>
                  <a:txBody>
                    <a:bodyPr/>
                    <a:lstStyle/>
                    <a:p>
                      <a:r>
                        <a:rPr lang="en-US" b="0" i="0">
                          <a:latin typeface="Helvetica Neue Medium" panose="02000503000000020004" pitchFamily="2" charset="0"/>
                          <a:ea typeface="Helvetica Neue Medium" panose="02000503000000020004" pitchFamily="2" charset="0"/>
                          <a:cs typeface="Helvetica Neue Medium" panose="02000503000000020004" pitchFamily="2" charset="0"/>
                        </a:rPr>
                        <a:t>Old Titration module (Current)</a:t>
                      </a:r>
                      <a:endParaRPr lang="en-CH" b="0" i="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lumMod val="50000"/>
                      </a:schemeClr>
                    </a:solidFill>
                  </a:tcPr>
                </a:tc>
                <a:tc>
                  <a:txBody>
                    <a:bodyPr/>
                    <a:lstStyle/>
                    <a:p>
                      <a:r>
                        <a:rPr lang="en-US" b="0" i="0">
                          <a:latin typeface="Helvetica Neue Medium" panose="02000503000000020004" pitchFamily="2" charset="0"/>
                          <a:ea typeface="Helvetica Neue Medium" panose="02000503000000020004" pitchFamily="2" charset="0"/>
                          <a:cs typeface="Helvetica Neue Medium" panose="02000503000000020004" pitchFamily="2" charset="0"/>
                        </a:rPr>
                        <a:t>New titration module (Enhanced)</a:t>
                      </a:r>
                      <a:endParaRPr lang="en-CH" b="0" i="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954696301"/>
                  </a:ext>
                </a:extLst>
              </a:tr>
              <a:tr h="370840">
                <a:tc>
                  <a:txBody>
                    <a:bodyPr/>
                    <a:lstStyle/>
                    <a:p>
                      <a:r>
                        <a:rPr lang="en-US" b="0" i="0">
                          <a:latin typeface="Helvetica Neue Light" panose="02000403000000020004" pitchFamily="2" charset="0"/>
                          <a:ea typeface="Helvetica Neue Light" panose="02000403000000020004" pitchFamily="2" charset="0"/>
                        </a:rPr>
                        <a:t>Large volume of sample consumed </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Low sample volume consumed (205 µl – 155 µl)  </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697626789"/>
                  </a:ext>
                </a:extLst>
              </a:tr>
              <a:tr h="370840">
                <a:tc>
                  <a:txBody>
                    <a:bodyPr/>
                    <a:lstStyle/>
                    <a:p>
                      <a:r>
                        <a:rPr lang="en-US" b="0" i="0">
                          <a:latin typeface="Helvetica Neue Light" panose="02000403000000020004" pitchFamily="2" charset="0"/>
                          <a:ea typeface="Helvetica Neue Light" panose="02000403000000020004" pitchFamily="2" charset="0"/>
                        </a:rPr>
                        <a:t>1:1 to 1:128 (using 1 gel card)</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1:1 to 1:2048 (using 2 gel cards)</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62886087"/>
                  </a:ext>
                </a:extLst>
              </a:tr>
              <a:tr h="370840">
                <a:tc>
                  <a:txBody>
                    <a:bodyPr/>
                    <a:lstStyle/>
                    <a:p>
                      <a:r>
                        <a:rPr lang="en-US" b="0" i="0">
                          <a:latin typeface="Helvetica Neue Light" panose="02000403000000020004" pitchFamily="2" charset="0"/>
                          <a:ea typeface="Helvetica Neue Light" panose="02000403000000020004" pitchFamily="2" charset="0"/>
                        </a:rPr>
                        <a:t>No serial dilutions </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Mimicked serial dilutions (in dilution cup)</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603626337"/>
                  </a:ext>
                </a:extLst>
              </a:tr>
              <a:tr h="370840">
                <a:tc>
                  <a:txBody>
                    <a:bodyPr/>
                    <a:lstStyle/>
                    <a:p>
                      <a:r>
                        <a:rPr lang="en-US" b="0" i="0">
                          <a:latin typeface="Helvetica Neue Light" panose="02000403000000020004" pitchFamily="2" charset="0"/>
                          <a:ea typeface="Helvetica Neue Light" panose="02000403000000020004" pitchFamily="2" charset="0"/>
                        </a:rPr>
                        <a:t>Plasma/serum sample only</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Whole blood tube</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958597334"/>
                  </a:ext>
                </a:extLst>
              </a:tr>
            </a:tbl>
          </a:graphicData>
        </a:graphic>
      </p:graphicFrame>
      <p:graphicFrame>
        <p:nvGraphicFramePr>
          <p:cNvPr id="5" name="Table 4">
            <a:extLst>
              <a:ext uri="{FF2B5EF4-FFF2-40B4-BE49-F238E27FC236}">
                <a16:creationId xmlns:a16="http://schemas.microsoft.com/office/drawing/2014/main" id="{2384BA45-D1F8-F079-6AFD-9841C121D482}"/>
              </a:ext>
            </a:extLst>
          </p:cNvPr>
          <p:cNvGraphicFramePr>
            <a:graphicFrameLocks noGrp="1"/>
          </p:cNvGraphicFramePr>
          <p:nvPr>
            <p:extLst>
              <p:ext uri="{D42A27DB-BD31-4B8C-83A1-F6EECF244321}">
                <p14:modId xmlns:p14="http://schemas.microsoft.com/office/powerpoint/2010/main" val="2581809573"/>
              </p:ext>
            </p:extLst>
          </p:nvPr>
        </p:nvGraphicFramePr>
        <p:xfrm>
          <a:off x="632459" y="4257290"/>
          <a:ext cx="7985761" cy="1755648"/>
        </p:xfrm>
        <a:graphic>
          <a:graphicData uri="http://schemas.openxmlformats.org/drawingml/2006/table">
            <a:tbl>
              <a:tblPr firstRow="1" bandRow="1">
                <a:tableStyleId>{7DF18680-E054-41AD-8BC1-D1AEF772440D}</a:tableStyleId>
              </a:tblPr>
              <a:tblGrid>
                <a:gridCol w="1014624">
                  <a:extLst>
                    <a:ext uri="{9D8B030D-6E8A-4147-A177-3AD203B41FA5}">
                      <a16:colId xmlns:a16="http://schemas.microsoft.com/office/drawing/2014/main" val="4276723818"/>
                    </a:ext>
                  </a:extLst>
                </a:gridCol>
                <a:gridCol w="1096117">
                  <a:extLst>
                    <a:ext uri="{9D8B030D-6E8A-4147-A177-3AD203B41FA5}">
                      <a16:colId xmlns:a16="http://schemas.microsoft.com/office/drawing/2014/main" val="1947434393"/>
                    </a:ext>
                  </a:extLst>
                </a:gridCol>
                <a:gridCol w="2846070">
                  <a:extLst>
                    <a:ext uri="{9D8B030D-6E8A-4147-A177-3AD203B41FA5}">
                      <a16:colId xmlns:a16="http://schemas.microsoft.com/office/drawing/2014/main" val="301150444"/>
                    </a:ext>
                  </a:extLst>
                </a:gridCol>
                <a:gridCol w="3028950">
                  <a:extLst>
                    <a:ext uri="{9D8B030D-6E8A-4147-A177-3AD203B41FA5}">
                      <a16:colId xmlns:a16="http://schemas.microsoft.com/office/drawing/2014/main" val="2275629225"/>
                    </a:ext>
                  </a:extLst>
                </a:gridCol>
              </a:tblGrid>
              <a:tr h="368470">
                <a:tc>
                  <a:txBody>
                    <a:bodyPr/>
                    <a:lstStyle/>
                    <a:p>
                      <a:r>
                        <a:rPr lang="en-US" b="0" i="0">
                          <a:latin typeface="Helvetica Neue Medium" panose="02000503000000020004" pitchFamily="2" charset="0"/>
                          <a:ea typeface="Helvetica Neue Medium" panose="02000503000000020004" pitchFamily="2" charset="0"/>
                          <a:cs typeface="Helvetica Neue Medium" panose="02000503000000020004" pitchFamily="2" charset="0"/>
                        </a:rPr>
                        <a:t>Card</a:t>
                      </a:r>
                      <a:endParaRPr lang="en-CH" b="0" i="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lumMod val="50000"/>
                      </a:schemeClr>
                    </a:solidFill>
                  </a:tcPr>
                </a:tc>
                <a:tc>
                  <a:txBody>
                    <a:bodyPr/>
                    <a:lstStyle/>
                    <a:p>
                      <a:r>
                        <a:rPr lang="en-US" b="0" i="0">
                          <a:latin typeface="Helvetica Neue Medium" panose="02000503000000020004" pitchFamily="2" charset="0"/>
                          <a:ea typeface="Helvetica Neue Medium" panose="02000503000000020004" pitchFamily="2" charset="0"/>
                          <a:cs typeface="Helvetica Neue Medium" panose="02000503000000020004" pitchFamily="2" charset="0"/>
                        </a:rPr>
                        <a:t>N. tests</a:t>
                      </a:r>
                      <a:endParaRPr lang="en-CH" b="0" i="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lumMod val="50000"/>
                      </a:schemeClr>
                    </a:solidFill>
                  </a:tcPr>
                </a:tc>
                <a:tc>
                  <a:txBody>
                    <a:bodyPr/>
                    <a:lstStyle/>
                    <a:p>
                      <a:r>
                        <a:rPr lang="en-US" b="0" i="0">
                          <a:latin typeface="Helvetica Neue Medium" panose="02000503000000020004" pitchFamily="2" charset="0"/>
                          <a:ea typeface="Helvetica Neue Medium" panose="02000503000000020004" pitchFamily="2" charset="0"/>
                          <a:cs typeface="Helvetica Neue Medium" panose="02000503000000020004" pitchFamily="2" charset="0"/>
                        </a:rPr>
                        <a:t>% Agreement (LCB 95%)</a:t>
                      </a:r>
                    </a:p>
                    <a:p>
                      <a:r>
                        <a:rPr lang="en-US" b="0" i="0">
                          <a:latin typeface="Helvetica Neue Medium" panose="02000503000000020004" pitchFamily="2" charset="0"/>
                          <a:ea typeface="Helvetica Neue Medium" panose="02000503000000020004" pitchFamily="2" charset="0"/>
                          <a:cs typeface="Helvetica Neue Medium" panose="02000503000000020004" pitchFamily="2" charset="0"/>
                        </a:rPr>
                        <a:t>[1 TIT / 1-agg. Diff]</a:t>
                      </a:r>
                      <a:endParaRPr lang="en-CH" b="0" i="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lumMod val="50000"/>
                      </a:schemeClr>
                    </a:solidFill>
                  </a:tcPr>
                </a:tc>
                <a:tc>
                  <a:txBody>
                    <a:bodyPr/>
                    <a:lstStyle/>
                    <a:p>
                      <a:r>
                        <a:rPr lang="en-US" b="0" i="0">
                          <a:latin typeface="Helvetica Neue Medium" panose="02000503000000020004" pitchFamily="2" charset="0"/>
                          <a:ea typeface="Helvetica Neue Medium" panose="02000503000000020004" pitchFamily="2" charset="0"/>
                          <a:cs typeface="Helvetica Neue Medium" panose="02000503000000020004" pitchFamily="2" charset="0"/>
                        </a:rPr>
                        <a:t>% Agreement (LCB 95%)</a:t>
                      </a:r>
                    </a:p>
                    <a:p>
                      <a:r>
                        <a:rPr lang="en-US" b="0" i="0">
                          <a:latin typeface="Helvetica Neue Medium" panose="02000503000000020004" pitchFamily="2" charset="0"/>
                          <a:ea typeface="Helvetica Neue Medium" panose="02000503000000020004" pitchFamily="2" charset="0"/>
                          <a:cs typeface="Helvetica Neue Medium" panose="02000503000000020004" pitchFamily="2" charset="0"/>
                        </a:rPr>
                        <a:t>[2 TIT Diff.]</a:t>
                      </a:r>
                      <a:endParaRPr lang="en-CH" b="0" i="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4019923320"/>
                  </a:ext>
                </a:extLst>
              </a:tr>
              <a:tr h="365760">
                <a:tc>
                  <a:txBody>
                    <a:bodyPr/>
                    <a:lstStyle/>
                    <a:p>
                      <a:r>
                        <a:rPr lang="en-US" b="0" i="0">
                          <a:latin typeface="Helvetica Neue Light" panose="02000403000000020004" pitchFamily="2" charset="0"/>
                          <a:ea typeface="Helvetica Neue Light" panose="02000403000000020004" pitchFamily="2" charset="0"/>
                        </a:rPr>
                        <a:t>AHG</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60</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96.7% (89.9%)</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100% (95.1%)</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809642999"/>
                  </a:ext>
                </a:extLst>
              </a:tr>
              <a:tr h="384048">
                <a:tc>
                  <a:txBody>
                    <a:bodyPr/>
                    <a:lstStyle/>
                    <a:p>
                      <a:r>
                        <a:rPr lang="en-US" b="0" i="0">
                          <a:latin typeface="Helvetica Neue Light" panose="02000403000000020004" pitchFamily="2" charset="0"/>
                          <a:ea typeface="Helvetica Neue Light" panose="02000403000000020004" pitchFamily="2" charset="0"/>
                        </a:rPr>
                        <a:t>IgG</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60</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95.0% (87.6%)</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100% (95.1%)</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986756213"/>
                  </a:ext>
                </a:extLst>
              </a:tr>
              <a:tr h="320040">
                <a:tc>
                  <a:txBody>
                    <a:bodyPr/>
                    <a:lstStyle/>
                    <a:p>
                      <a:r>
                        <a:rPr lang="en-US" b="0" i="0">
                          <a:latin typeface="Helvetica Neue Light" panose="02000403000000020004" pitchFamily="2" charset="0"/>
                          <a:ea typeface="Helvetica Neue Light" panose="02000403000000020004" pitchFamily="2" charset="0"/>
                        </a:rPr>
                        <a:t>Neutral</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65</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100% (95.5%)</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tc>
                  <a:txBody>
                    <a:bodyPr/>
                    <a:lstStyle/>
                    <a:p>
                      <a:r>
                        <a:rPr lang="en-US" b="0" i="0">
                          <a:latin typeface="Helvetica Neue Light" panose="02000403000000020004" pitchFamily="2" charset="0"/>
                          <a:ea typeface="Helvetica Neue Light" panose="02000403000000020004" pitchFamily="2" charset="0"/>
                        </a:rPr>
                        <a:t>100% (95.5%)</a:t>
                      </a:r>
                      <a:endParaRPr lang="en-CH" b="0" i="0">
                        <a:latin typeface="Helvetica Neue Light" panose="02000403000000020004" pitchFamily="2" charset="0"/>
                        <a:ea typeface="Helvetica Neue Light" panose="020004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64323180"/>
                  </a:ext>
                </a:extLst>
              </a:tr>
            </a:tbl>
          </a:graphicData>
        </a:graphic>
      </p:graphicFrame>
      <p:sp>
        <p:nvSpPr>
          <p:cNvPr id="6" name="TextBox 5">
            <a:extLst>
              <a:ext uri="{FF2B5EF4-FFF2-40B4-BE49-F238E27FC236}">
                <a16:creationId xmlns:a16="http://schemas.microsoft.com/office/drawing/2014/main" id="{10455841-84D6-79C5-F18F-BE9F6B472C4F}"/>
              </a:ext>
            </a:extLst>
          </p:cNvPr>
          <p:cNvSpPr txBox="1"/>
          <p:nvPr/>
        </p:nvSpPr>
        <p:spPr>
          <a:xfrm>
            <a:off x="632459" y="3734527"/>
            <a:ext cx="10360152" cy="369332"/>
          </a:xfrm>
          <a:prstGeom prst="rect">
            <a:avLst/>
          </a:prstGeom>
          <a:noFill/>
        </p:spPr>
        <p:txBody>
          <a:bodyPr wrap="square" rtlCol="0">
            <a:spAutoFit/>
          </a:bodyPr>
          <a:lstStyle/>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Automated vs Manual comparison study</a:t>
            </a:r>
            <a:endParaRPr lang="en-CH">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4EB33E8B-5354-8EF3-DF63-6290EFE77BE7}"/>
              </a:ext>
            </a:extLst>
          </p:cNvPr>
          <p:cNvPicPr>
            <a:picLocks noChangeAspect="1"/>
          </p:cNvPicPr>
          <p:nvPr/>
        </p:nvPicPr>
        <p:blipFill>
          <a:blip r:embed="rId2"/>
          <a:stretch>
            <a:fillRect/>
          </a:stretch>
        </p:blipFill>
        <p:spPr>
          <a:xfrm>
            <a:off x="9289822" y="3659729"/>
            <a:ext cx="2330677" cy="2670048"/>
          </a:xfrm>
          <a:prstGeom prst="rect">
            <a:avLst/>
          </a:prstGeom>
        </p:spPr>
      </p:pic>
      <p:sp>
        <p:nvSpPr>
          <p:cNvPr id="9" name="Title 1">
            <a:extLst>
              <a:ext uri="{FF2B5EF4-FFF2-40B4-BE49-F238E27FC236}">
                <a16:creationId xmlns:a16="http://schemas.microsoft.com/office/drawing/2014/main" id="{2E5FC0C8-B07C-3CD6-3FE3-45D05CB9E564}"/>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Titration</a:t>
            </a:r>
            <a:endParaRPr lang="en-GB" b="1"/>
          </a:p>
        </p:txBody>
      </p:sp>
      <p:pic>
        <p:nvPicPr>
          <p:cNvPr id="10" name="Picture 9" descr="A blue text on a black background&#10;&#10;Description automatically generated">
            <a:extLst>
              <a:ext uri="{FF2B5EF4-FFF2-40B4-BE49-F238E27FC236}">
                <a16:creationId xmlns:a16="http://schemas.microsoft.com/office/drawing/2014/main" id="{9566C43C-A358-EC64-B95E-371A7E740385}"/>
              </a:ext>
            </a:extLst>
          </p:cNvPr>
          <p:cNvPicPr>
            <a:picLocks noChangeAspect="1"/>
          </p:cNvPicPr>
          <p:nvPr/>
        </p:nvPicPr>
        <p:blipFill>
          <a:blip r:embed="rId3">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71037B24-F19B-9701-FAAA-158F4E49E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3" name="Footer Placeholder 2">
            <a:extLst>
              <a:ext uri="{FF2B5EF4-FFF2-40B4-BE49-F238E27FC236}">
                <a16:creationId xmlns:a16="http://schemas.microsoft.com/office/drawing/2014/main" id="{10475FF1-128B-D3A2-F432-58EE34F43B08}"/>
              </a:ext>
            </a:extLst>
          </p:cNvPr>
          <p:cNvSpPr>
            <a:spLocks noGrp="1"/>
          </p:cNvSpPr>
          <p:nvPr>
            <p:ph type="ftr" sz="quarter" idx="11"/>
          </p:nvPr>
        </p:nvSpPr>
        <p:spPr/>
        <p:txBody>
          <a:bodyPr/>
          <a:lstStyle/>
          <a:p>
            <a:r>
              <a:rPr lang="en-US"/>
              <a:t>This document is intended solely for internal use and authorized channel partners of Bio-Rad. This document is NOT a customer facing document.</a:t>
            </a:r>
            <a:endParaRPr lang="en-US" dirty="0"/>
          </a:p>
        </p:txBody>
      </p:sp>
    </p:spTree>
    <p:extLst>
      <p:ext uri="{BB962C8B-B14F-4D97-AF65-F5344CB8AC3E}">
        <p14:creationId xmlns:p14="http://schemas.microsoft.com/office/powerpoint/2010/main" val="12039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4CF65-5F03-E858-844B-CC47F159B9C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1820AF-53CA-884C-A97B-4ADF43962CCA}"/>
              </a:ext>
            </a:extLst>
          </p:cNvPr>
          <p:cNvPicPr>
            <a:picLocks noChangeAspect="1"/>
          </p:cNvPicPr>
          <p:nvPr/>
        </p:nvPicPr>
        <p:blipFill>
          <a:blip r:embed="rId2"/>
          <a:stretch>
            <a:fillRect/>
          </a:stretch>
        </p:blipFill>
        <p:spPr>
          <a:xfrm>
            <a:off x="485191" y="1582677"/>
            <a:ext cx="2916964" cy="3341704"/>
          </a:xfrm>
          <a:prstGeom prst="rect">
            <a:avLst/>
          </a:prstGeom>
        </p:spPr>
      </p:pic>
      <p:pic>
        <p:nvPicPr>
          <p:cNvPr id="8" name="Picture 7">
            <a:extLst>
              <a:ext uri="{FF2B5EF4-FFF2-40B4-BE49-F238E27FC236}">
                <a16:creationId xmlns:a16="http://schemas.microsoft.com/office/drawing/2014/main" id="{EC5AABD7-14CB-B274-EDFB-3029D13553BB}"/>
              </a:ext>
            </a:extLst>
          </p:cNvPr>
          <p:cNvPicPr>
            <a:picLocks noChangeAspect="1"/>
          </p:cNvPicPr>
          <p:nvPr/>
        </p:nvPicPr>
        <p:blipFill>
          <a:blip r:embed="rId3"/>
          <a:stretch>
            <a:fillRect/>
          </a:stretch>
        </p:blipFill>
        <p:spPr>
          <a:xfrm>
            <a:off x="3959608" y="1582677"/>
            <a:ext cx="3685032" cy="4221612"/>
          </a:xfrm>
          <a:prstGeom prst="rect">
            <a:avLst/>
          </a:prstGeom>
        </p:spPr>
      </p:pic>
      <p:pic>
        <p:nvPicPr>
          <p:cNvPr id="10" name="Picture 9">
            <a:extLst>
              <a:ext uri="{FF2B5EF4-FFF2-40B4-BE49-F238E27FC236}">
                <a16:creationId xmlns:a16="http://schemas.microsoft.com/office/drawing/2014/main" id="{40AB8728-AF97-FD9A-6F6B-62D84801D8D4}"/>
              </a:ext>
            </a:extLst>
          </p:cNvPr>
          <p:cNvPicPr>
            <a:picLocks noChangeAspect="1"/>
          </p:cNvPicPr>
          <p:nvPr/>
        </p:nvPicPr>
        <p:blipFill>
          <a:blip r:embed="rId4"/>
          <a:stretch>
            <a:fillRect/>
          </a:stretch>
        </p:blipFill>
        <p:spPr>
          <a:xfrm>
            <a:off x="8043929" y="1582677"/>
            <a:ext cx="3685031" cy="4221609"/>
          </a:xfrm>
          <a:prstGeom prst="rect">
            <a:avLst/>
          </a:prstGeom>
        </p:spPr>
      </p:pic>
      <p:sp>
        <p:nvSpPr>
          <p:cNvPr id="6" name="Title 1">
            <a:extLst>
              <a:ext uri="{FF2B5EF4-FFF2-40B4-BE49-F238E27FC236}">
                <a16:creationId xmlns:a16="http://schemas.microsoft.com/office/drawing/2014/main" id="{1D5B9CED-623F-1123-82BE-4CBC10E75557}"/>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Titration</a:t>
            </a:r>
            <a:endParaRPr lang="en-GB">
              <a:latin typeface="Helvetica Neue Light" panose="02000403000000020004" pitchFamily="2" charset="0"/>
              <a:ea typeface="Helvetica Neue Light" panose="02000403000000020004" pitchFamily="2" charset="0"/>
            </a:endParaRPr>
          </a:p>
        </p:txBody>
      </p:sp>
      <p:pic>
        <p:nvPicPr>
          <p:cNvPr id="7" name="Picture 6" descr="A blue text on a black background&#10;&#10;Description automatically generated">
            <a:extLst>
              <a:ext uri="{FF2B5EF4-FFF2-40B4-BE49-F238E27FC236}">
                <a16:creationId xmlns:a16="http://schemas.microsoft.com/office/drawing/2014/main" id="{97ACBCAB-85D9-ADF4-443A-ADF6417DFD58}"/>
              </a:ext>
            </a:extLst>
          </p:cNvPr>
          <p:cNvPicPr>
            <a:picLocks noChangeAspect="1"/>
          </p:cNvPicPr>
          <p:nvPr/>
        </p:nvPicPr>
        <p:blipFill>
          <a:blip r:embed="rId5">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8970D6D2-58FD-7B2A-83C5-A500C673A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3" name="Footer Placeholder 2">
            <a:extLst>
              <a:ext uri="{FF2B5EF4-FFF2-40B4-BE49-F238E27FC236}">
                <a16:creationId xmlns:a16="http://schemas.microsoft.com/office/drawing/2014/main" id="{6D31AB29-78DC-EE5C-C338-0ACCA51AA2E3}"/>
              </a:ext>
            </a:extLst>
          </p:cNvPr>
          <p:cNvSpPr>
            <a:spLocks noGrp="1"/>
          </p:cNvSpPr>
          <p:nvPr>
            <p:ph type="ftr" sz="quarter" idx="11"/>
          </p:nvPr>
        </p:nvSpPr>
        <p:spPr/>
        <p:txBody>
          <a:bodyPr/>
          <a:lstStyle/>
          <a:p>
            <a:r>
              <a:rPr lang="en-US"/>
              <a:t>This document is intended solely for internal use and authorized channel partners of Bio-Rad. This document is NOT a customer facing document.</a:t>
            </a:r>
            <a:endParaRPr lang="en-US" dirty="0"/>
          </a:p>
        </p:txBody>
      </p:sp>
    </p:spTree>
    <p:extLst>
      <p:ext uri="{BB962C8B-B14F-4D97-AF65-F5344CB8AC3E}">
        <p14:creationId xmlns:p14="http://schemas.microsoft.com/office/powerpoint/2010/main" val="39244683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4EA6A-6BA7-2FDD-1201-91B5592E6DD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CC84CF9-40C8-F3A2-2A0C-AFDB8ED2D5C4}"/>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err="1">
                <a:latin typeface="Helvetica Neue Light" panose="02000403000000020004" pitchFamily="2" charset="0"/>
                <a:ea typeface="Helvetica Neue Light" panose="02000403000000020004" pitchFamily="2" charset="0"/>
              </a:rPr>
              <a:t>A</a:t>
            </a:r>
            <a:r>
              <a:rPr lang="en-US" baseline="30000" err="1">
                <a:latin typeface="Helvetica Neue Light" panose="02000403000000020004" pitchFamily="2" charset="0"/>
                <a:ea typeface="Helvetica Neue Light" panose="02000403000000020004" pitchFamily="2" charset="0"/>
              </a:rPr>
              <a:t>b</a:t>
            </a:r>
            <a:r>
              <a:rPr lang="en-US" err="1">
                <a:latin typeface="Helvetica Neue Light" panose="02000403000000020004" pitchFamily="2" charset="0"/>
                <a:ea typeface="Helvetica Neue Light" panose="02000403000000020004" pitchFamily="2" charset="0"/>
              </a:rPr>
              <a:t>ID</a:t>
            </a:r>
            <a:r>
              <a:rPr lang="en-US">
                <a:latin typeface="Helvetica Neue Light" panose="02000403000000020004" pitchFamily="2" charset="0"/>
                <a:ea typeface="Helvetica Neue Light" panose="02000403000000020004" pitchFamily="2" charset="0"/>
              </a:rPr>
              <a:t> Software</a:t>
            </a:r>
            <a:endParaRPr lang="en-GB">
              <a:latin typeface="Helvetica Neue Light" panose="02000403000000020004" pitchFamily="2" charset="0"/>
              <a:ea typeface="Helvetica Neue Light" panose="02000403000000020004" pitchFamily="2" charset="0"/>
            </a:endParaRPr>
          </a:p>
        </p:txBody>
      </p:sp>
      <p:pic>
        <p:nvPicPr>
          <p:cNvPr id="9" name="Picture 8" descr="A blue text on a black background&#10;&#10;Description automatically generated">
            <a:extLst>
              <a:ext uri="{FF2B5EF4-FFF2-40B4-BE49-F238E27FC236}">
                <a16:creationId xmlns:a16="http://schemas.microsoft.com/office/drawing/2014/main" id="{27C15AF5-8830-8B57-F3A0-CD89EDCDA377}"/>
              </a:ext>
            </a:extLst>
          </p:cNvPr>
          <p:cNvPicPr>
            <a:picLocks noChangeAspect="1"/>
          </p:cNvPicPr>
          <p:nvPr/>
        </p:nvPicPr>
        <p:blipFill>
          <a:blip r:embed="rId2">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353AB62C-CC55-73C5-5E36-6795EE33C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graphicFrame>
        <p:nvGraphicFramePr>
          <p:cNvPr id="12" name="Table 11">
            <a:extLst>
              <a:ext uri="{FF2B5EF4-FFF2-40B4-BE49-F238E27FC236}">
                <a16:creationId xmlns:a16="http://schemas.microsoft.com/office/drawing/2014/main" id="{71091A0B-88DA-9EBD-794D-1E51127BE6E4}"/>
              </a:ext>
            </a:extLst>
          </p:cNvPr>
          <p:cNvGraphicFramePr>
            <a:graphicFrameLocks noGrp="1"/>
          </p:cNvGraphicFramePr>
          <p:nvPr>
            <p:extLst>
              <p:ext uri="{D42A27DB-BD31-4B8C-83A1-F6EECF244321}">
                <p14:modId xmlns:p14="http://schemas.microsoft.com/office/powerpoint/2010/main" val="2470557593"/>
              </p:ext>
            </p:extLst>
          </p:nvPr>
        </p:nvGraphicFramePr>
        <p:xfrm>
          <a:off x="498279" y="1782213"/>
          <a:ext cx="11195442" cy="4572000"/>
        </p:xfrm>
        <a:graphic>
          <a:graphicData uri="http://schemas.openxmlformats.org/drawingml/2006/table">
            <a:tbl>
              <a:tblPr firstRow="1" bandRow="1">
                <a:tableStyleId>{7DF18680-E054-41AD-8BC1-D1AEF772440D}</a:tableStyleId>
              </a:tblPr>
              <a:tblGrid>
                <a:gridCol w="3996100">
                  <a:extLst>
                    <a:ext uri="{9D8B030D-6E8A-4147-A177-3AD203B41FA5}">
                      <a16:colId xmlns:a16="http://schemas.microsoft.com/office/drawing/2014/main" val="3772079658"/>
                    </a:ext>
                  </a:extLst>
                </a:gridCol>
                <a:gridCol w="7199342">
                  <a:extLst>
                    <a:ext uri="{9D8B030D-6E8A-4147-A177-3AD203B41FA5}">
                      <a16:colId xmlns:a16="http://schemas.microsoft.com/office/drawing/2014/main" val="191025809"/>
                    </a:ext>
                  </a:extLst>
                </a:gridCol>
              </a:tblGrid>
              <a:tr h="0">
                <a:tc>
                  <a:txBody>
                    <a:bodyPr/>
                    <a:lstStyle/>
                    <a:p>
                      <a:r>
                        <a:rPr lang="en-CH" b="0" i="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Bio-Rad. IH-A</a:t>
                      </a:r>
                      <a:r>
                        <a:rPr lang="en-CH" b="0" i="0" baseline="300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b</a:t>
                      </a:r>
                      <a:r>
                        <a:rPr lang="en-CH" b="0" i="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ID</a:t>
                      </a:r>
                    </a:p>
                  </a:txBody>
                  <a:tcPr/>
                </a:tc>
                <a:tc>
                  <a:txBody>
                    <a:bodyPr/>
                    <a:lstStyle/>
                    <a:p>
                      <a:r>
                        <a:rPr lang="en-CH" b="0" i="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Blood Typing Manager</a:t>
                      </a:r>
                    </a:p>
                  </a:txBody>
                  <a:tcPr/>
                </a:tc>
                <a:extLst>
                  <a:ext uri="{0D108BD9-81ED-4DB2-BD59-A6C34878D82A}">
                    <a16:rowId xmlns:a16="http://schemas.microsoft.com/office/drawing/2014/main" val="914395897"/>
                  </a:ext>
                </a:extLst>
              </a:tr>
              <a:tr h="370840">
                <a:tc>
                  <a:txBody>
                    <a:bodyPr/>
                    <a:lstStyle/>
                    <a:p>
                      <a:pPr marL="285750" indent="-285750">
                        <a:buFont typeface="Wingdings" pitchFamily="2" charset="2"/>
                        <a:buChar char="ü"/>
                      </a:pPr>
                      <a:r>
                        <a:rPr lang="en-CH" b="0" i="0">
                          <a:latin typeface="Helvetica Neue Light" panose="02000403000000020004" pitchFamily="2" charset="0"/>
                          <a:ea typeface="Helvetica Neue Light" panose="02000403000000020004" pitchFamily="2" charset="0"/>
                        </a:rPr>
                        <a:t>Upload of Antigen Table via 2D barcode scan</a:t>
                      </a:r>
                    </a:p>
                    <a:p>
                      <a:pPr marL="285750" indent="-285750">
                        <a:buFont typeface="Wingdings" pitchFamily="2" charset="2"/>
                        <a:buChar char="ü"/>
                      </a:pPr>
                      <a:r>
                        <a:rPr lang="en-CH" b="0" i="0">
                          <a:latin typeface="Helvetica Neue Light" panose="02000403000000020004" pitchFamily="2" charset="0"/>
                          <a:ea typeface="Helvetica Neue Light" panose="02000403000000020004" pitchFamily="2" charset="0"/>
                        </a:rPr>
                        <a:t>No internet connection required</a:t>
                      </a:r>
                    </a:p>
                    <a:p>
                      <a:pPr marL="285750" indent="-285750">
                        <a:buFont typeface="Wingdings" pitchFamily="2" charset="2"/>
                        <a:buChar char="ü"/>
                      </a:pPr>
                      <a:r>
                        <a:rPr lang="en-CH" b="0" i="0">
                          <a:latin typeface="Helvetica Neue Light" panose="02000403000000020004" pitchFamily="2" charset="0"/>
                          <a:ea typeface="Helvetica Neue Light" panose="02000403000000020004" pitchFamily="2" charset="0"/>
                        </a:rPr>
                        <a:t>Suggestions for supplementary tests</a:t>
                      </a:r>
                    </a:p>
                    <a:p>
                      <a:pPr marL="285750" indent="-285750">
                        <a:buFont typeface="Wingdings" pitchFamily="2" charset="2"/>
                        <a:buChar char="ü"/>
                      </a:pPr>
                      <a:r>
                        <a:rPr lang="en-CH" b="0" i="0">
                          <a:latin typeface="Helvetica Neue Light" panose="02000403000000020004" pitchFamily="2" charset="0"/>
                          <a:ea typeface="Helvetica Neue Light" panose="02000403000000020004" pitchFamily="2" charset="0"/>
                        </a:rPr>
                        <a:t>Integrates The Blood Group Antigen FactsBook</a:t>
                      </a:r>
                    </a:p>
                  </a:txBody>
                  <a:tcPr/>
                </a:tc>
                <a:tc>
                  <a:txBody>
                    <a:bodyPr/>
                    <a:lstStyle/>
                    <a:p>
                      <a:r>
                        <a:rPr lang="en-CH" b="0" i="1">
                          <a:latin typeface="Helvetica Neue Light" panose="02000403000000020004" pitchFamily="2" charset="0"/>
                          <a:ea typeface="Helvetica Neue Light" panose="02000403000000020004" pitchFamily="2" charset="0"/>
                        </a:rPr>
                        <a:t>“</a:t>
                      </a:r>
                      <a:r>
                        <a:rPr lang="en-CH" b="0" i="1">
                          <a:latin typeface="Helvetica Neue Medium" panose="02000503000000020004" pitchFamily="2" charset="0"/>
                          <a:ea typeface="Helvetica Neue Medium" panose="02000503000000020004" pitchFamily="2" charset="0"/>
                          <a:cs typeface="Helvetica Neue Medium" panose="02000503000000020004" pitchFamily="2" charset="0"/>
                        </a:rPr>
                        <a:t>Increase testing accurancy</a:t>
                      </a:r>
                    </a:p>
                    <a:p>
                      <a:r>
                        <a:rPr lang="en-CH" b="0" i="1">
                          <a:latin typeface="Helvetica Neue Light" panose="02000403000000020004" pitchFamily="2" charset="0"/>
                          <a:ea typeface="Helvetica Neue Light" panose="02000403000000020004" pitchFamily="2" charset="0"/>
                        </a:rPr>
                        <a:t>Take the subjectivity out of antibody identification with Blood Typing Manager. The Antibody Identification module interprets A</a:t>
                      </a:r>
                      <a:r>
                        <a:rPr lang="en-CH" b="0" i="1" baseline="30000">
                          <a:latin typeface="Helvetica Neue Light" panose="02000403000000020004" pitchFamily="2" charset="0"/>
                          <a:ea typeface="Helvetica Neue Light" panose="02000403000000020004" pitchFamily="2" charset="0"/>
                        </a:rPr>
                        <a:t>b</a:t>
                      </a:r>
                      <a:r>
                        <a:rPr lang="en-CH" b="0" i="1">
                          <a:latin typeface="Helvetica Neue Light" panose="02000403000000020004" pitchFamily="2" charset="0"/>
                          <a:ea typeface="Helvetica Neue Light" panose="02000403000000020004" pitchFamily="2" charset="0"/>
                        </a:rPr>
                        <a:t>ID testing, allowing you to make decisions fast without the guesswork.”</a:t>
                      </a:r>
                    </a:p>
                    <a:p>
                      <a:endParaRPr lang="en-CH" b="0" i="1">
                        <a:latin typeface="Helvetica Neue Light" panose="02000403000000020004" pitchFamily="2" charset="0"/>
                        <a:ea typeface="Helvetica Neue Light" panose="02000403000000020004" pitchFamily="2" charset="0"/>
                      </a:endParaRPr>
                    </a:p>
                    <a:p>
                      <a:r>
                        <a:rPr lang="en-CH" b="0" i="0">
                          <a:latin typeface="Helvetica Neue Medium" panose="02000503000000020004" pitchFamily="2" charset="0"/>
                          <a:ea typeface="Helvetica Neue Medium" panose="02000503000000020004" pitchFamily="2" charset="0"/>
                          <a:cs typeface="Helvetica Neue Medium" panose="02000503000000020004" pitchFamily="2" charset="0"/>
                        </a:rPr>
                        <a:t>Limitations of Grifols Blood Typing Manager Software</a:t>
                      </a:r>
                    </a:p>
                    <a:p>
                      <a:pPr marL="285750" indent="-285750">
                        <a:buFont typeface="Wingdings" pitchFamily="2" charset="2"/>
                        <a:buChar char="Ø"/>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Remote results editing is not possible, only viewing and approving. This can delay results and create possible discrepancies in repeat testing between the analyzer and the Blood Typing Manager Software.</a:t>
                      </a:r>
                    </a:p>
                    <a:p>
                      <a:pPr marL="285750" indent="-285750">
                        <a:buFont typeface="Wingdings" pitchFamily="2" charset="2"/>
                        <a:buChar char="Ø"/>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Reflex tests cannot be configured by the user and instead require intervention by Grifols. This reduces flexibility for laboratories.</a:t>
                      </a:r>
                    </a:p>
                    <a:p>
                      <a:pPr marL="285750" indent="-285750">
                        <a:buFont typeface="Wingdings" pitchFamily="2" charset="2"/>
                        <a:buChar char="Ø"/>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The system does not support third-party cells or expired cells for antibody identification, leading to a loss of traceability and requiring manual intervention in the testing process.</a:t>
                      </a:r>
                    </a:p>
                  </a:txBody>
                  <a:tcPr/>
                </a:tc>
                <a:extLst>
                  <a:ext uri="{0D108BD9-81ED-4DB2-BD59-A6C34878D82A}">
                    <a16:rowId xmlns:a16="http://schemas.microsoft.com/office/drawing/2014/main" val="2225019890"/>
                  </a:ext>
                </a:extLst>
              </a:tr>
            </a:tbl>
          </a:graphicData>
        </a:graphic>
      </p:graphicFrame>
      <p:pic>
        <p:nvPicPr>
          <p:cNvPr id="8" name="Picture 7">
            <a:extLst>
              <a:ext uri="{FF2B5EF4-FFF2-40B4-BE49-F238E27FC236}">
                <a16:creationId xmlns:a16="http://schemas.microsoft.com/office/drawing/2014/main" id="{5E92BAE7-7DD0-4616-02D0-D908561779BC}"/>
              </a:ext>
            </a:extLst>
          </p:cNvPr>
          <p:cNvPicPr>
            <a:picLocks noChangeAspect="1"/>
          </p:cNvPicPr>
          <p:nvPr/>
        </p:nvPicPr>
        <p:blipFill>
          <a:blip r:embed="rId4"/>
          <a:stretch>
            <a:fillRect/>
          </a:stretch>
        </p:blipFill>
        <p:spPr>
          <a:xfrm>
            <a:off x="7089633" y="204586"/>
            <a:ext cx="2034629" cy="2330892"/>
          </a:xfrm>
          <a:prstGeom prst="rect">
            <a:avLst/>
          </a:prstGeom>
        </p:spPr>
      </p:pic>
      <p:pic>
        <p:nvPicPr>
          <p:cNvPr id="5" name="Picture 4">
            <a:extLst>
              <a:ext uri="{FF2B5EF4-FFF2-40B4-BE49-F238E27FC236}">
                <a16:creationId xmlns:a16="http://schemas.microsoft.com/office/drawing/2014/main" id="{2FDFF634-CDDA-8B86-AA9A-FA4AB2692E09}"/>
              </a:ext>
            </a:extLst>
          </p:cNvPr>
          <p:cNvPicPr>
            <a:picLocks noChangeAspect="1"/>
          </p:cNvPicPr>
          <p:nvPr/>
        </p:nvPicPr>
        <p:blipFill>
          <a:blip r:embed="rId5"/>
          <a:stretch>
            <a:fillRect/>
          </a:stretch>
        </p:blipFill>
        <p:spPr>
          <a:xfrm>
            <a:off x="9281654" y="330291"/>
            <a:ext cx="2410997" cy="2027733"/>
          </a:xfrm>
          <a:prstGeom prst="rect">
            <a:avLst/>
          </a:prstGeom>
          <a:ln>
            <a:solidFill>
              <a:schemeClr val="bg1">
                <a:lumMod val="75000"/>
              </a:schemeClr>
            </a:solidFill>
          </a:ln>
        </p:spPr>
      </p:pic>
    </p:spTree>
    <p:extLst>
      <p:ext uri="{BB962C8B-B14F-4D97-AF65-F5344CB8AC3E}">
        <p14:creationId xmlns:p14="http://schemas.microsoft.com/office/powerpoint/2010/main" val="18816220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49C6-B2BF-607E-55B4-B92B7EB4BDE3}"/>
              </a:ext>
            </a:extLst>
          </p:cNvPr>
          <p:cNvSpPr>
            <a:spLocks noGrp="1"/>
          </p:cNvSpPr>
          <p:nvPr>
            <p:ph type="title"/>
          </p:nvPr>
        </p:nvSpPr>
        <p:spPr>
          <a:xfrm>
            <a:off x="571500" y="381001"/>
            <a:ext cx="11049000" cy="633884"/>
          </a:xfrm>
        </p:spPr>
        <p:txBody>
          <a:bodyPr/>
          <a:lstStyle/>
          <a:p>
            <a:r>
              <a:rPr lang="en-US" dirty="0">
                <a:latin typeface="Helvetica Neue Light" panose="02000403000000020004" pitchFamily="2" charset="0"/>
                <a:ea typeface="Helvetica Neue Light" panose="02000403000000020004" pitchFamily="2" charset="0"/>
              </a:rPr>
              <a:t>Customer Needs</a:t>
            </a:r>
            <a:endParaRPr lang="en-CH" dirty="0">
              <a:latin typeface="Helvetica Neue Light" panose="02000403000000020004" pitchFamily="2" charset="0"/>
              <a:ea typeface="Helvetica Neue Light" panose="02000403000000020004" pitchFamily="2" charset="0"/>
            </a:endParaRPr>
          </a:p>
        </p:txBody>
      </p:sp>
      <p:sp>
        <p:nvSpPr>
          <p:cNvPr id="4" name="TextBox 3">
            <a:extLst>
              <a:ext uri="{FF2B5EF4-FFF2-40B4-BE49-F238E27FC236}">
                <a16:creationId xmlns:a16="http://schemas.microsoft.com/office/drawing/2014/main" id="{DC0AB2A7-4D54-3377-BA78-1687DDBCA22A}"/>
              </a:ext>
            </a:extLst>
          </p:cNvPr>
          <p:cNvSpPr txBox="1"/>
          <p:nvPr/>
        </p:nvSpPr>
        <p:spPr>
          <a:xfrm>
            <a:off x="571500" y="1525539"/>
            <a:ext cx="11178540" cy="1754326"/>
          </a:xfrm>
          <a:prstGeom prst="rect">
            <a:avLst/>
          </a:prstGeom>
          <a:noFill/>
        </p:spPr>
        <p:txBody>
          <a:bodyPr wrap="square">
            <a:spAutoFit/>
          </a:bodyPr>
          <a:lstStyle/>
          <a:p>
            <a:r>
              <a:rPr lang="en-US" dirty="0"/>
              <a:t>A </a:t>
            </a:r>
            <a:r>
              <a:rPr lang="en-US" b="1" dirty="0"/>
              <a:t>need</a:t>
            </a:r>
            <a:r>
              <a:rPr lang="en-US" dirty="0"/>
              <a:t> is defined as any statement made by the customer that expresses a want or concern.</a:t>
            </a:r>
          </a:p>
          <a:p>
            <a:r>
              <a:rPr lang="en-US" dirty="0"/>
              <a:t>A customer who is completely satisfied with the present situation doesn’t feel any need to change what he is currently doing.</a:t>
            </a:r>
          </a:p>
          <a:p>
            <a:endParaRPr lang="en-US" dirty="0"/>
          </a:p>
          <a:p>
            <a:r>
              <a:rPr lang="en-US" b="1" dirty="0"/>
              <a:t>Example of needs – concerns:</a:t>
            </a:r>
          </a:p>
          <a:p>
            <a:endParaRPr lang="en-US" dirty="0"/>
          </a:p>
        </p:txBody>
      </p:sp>
      <p:pic>
        <p:nvPicPr>
          <p:cNvPr id="3" name="Picture 2">
            <a:extLst>
              <a:ext uri="{FF2B5EF4-FFF2-40B4-BE49-F238E27FC236}">
                <a16:creationId xmlns:a16="http://schemas.microsoft.com/office/drawing/2014/main" id="{6B8E15DF-7C27-BD55-3FEB-4F488805D352}"/>
              </a:ext>
            </a:extLst>
          </p:cNvPr>
          <p:cNvPicPr>
            <a:picLocks noChangeAspect="1"/>
          </p:cNvPicPr>
          <p:nvPr/>
        </p:nvPicPr>
        <p:blipFill>
          <a:blip r:embed="rId2"/>
          <a:stretch>
            <a:fillRect/>
          </a:stretch>
        </p:blipFill>
        <p:spPr>
          <a:xfrm>
            <a:off x="0" y="3193511"/>
            <a:ext cx="10675021" cy="2999492"/>
          </a:xfrm>
          <a:prstGeom prst="rect">
            <a:avLst/>
          </a:prstGeom>
        </p:spPr>
      </p:pic>
      <p:pic>
        <p:nvPicPr>
          <p:cNvPr id="9" name="Picture 8">
            <a:extLst>
              <a:ext uri="{FF2B5EF4-FFF2-40B4-BE49-F238E27FC236}">
                <a16:creationId xmlns:a16="http://schemas.microsoft.com/office/drawing/2014/main" id="{0C9B6859-4525-A073-3483-3A46FFE59B68}"/>
              </a:ext>
            </a:extLst>
          </p:cNvPr>
          <p:cNvPicPr>
            <a:picLocks noChangeAspect="1"/>
          </p:cNvPicPr>
          <p:nvPr/>
        </p:nvPicPr>
        <p:blipFill>
          <a:blip r:embed="rId3"/>
          <a:stretch>
            <a:fillRect/>
          </a:stretch>
        </p:blipFill>
        <p:spPr>
          <a:xfrm>
            <a:off x="8367198" y="2574614"/>
            <a:ext cx="2673583" cy="3062883"/>
          </a:xfrm>
          <a:prstGeom prst="rect">
            <a:avLst/>
          </a:prstGeom>
        </p:spPr>
      </p:pic>
    </p:spTree>
    <p:extLst>
      <p:ext uri="{BB962C8B-B14F-4D97-AF65-F5344CB8AC3E}">
        <p14:creationId xmlns:p14="http://schemas.microsoft.com/office/powerpoint/2010/main" val="2394984151"/>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CDC29-A5B6-6EE9-A602-502104D146AD}"/>
              </a:ext>
            </a:extLst>
          </p:cNvPr>
          <p:cNvPicPr>
            <a:picLocks noChangeAspect="1"/>
          </p:cNvPicPr>
          <p:nvPr/>
        </p:nvPicPr>
        <p:blipFill>
          <a:blip r:embed="rId2"/>
          <a:srcRect l="6666" t="7744" r="68544" b="85714"/>
          <a:stretch/>
        </p:blipFill>
        <p:spPr>
          <a:xfrm>
            <a:off x="485191" y="1274585"/>
            <a:ext cx="1282148" cy="484488"/>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499DB354-A12D-77B1-4A64-DABC339B5807}"/>
              </a:ext>
            </a:extLst>
          </p:cNvPr>
          <p:cNvPicPr>
            <a:picLocks noChangeAspect="1"/>
          </p:cNvPicPr>
          <p:nvPr/>
        </p:nvPicPr>
        <p:blipFill>
          <a:blip r:embed="rId3"/>
          <a:srcRect b="2128"/>
          <a:stretch/>
        </p:blipFill>
        <p:spPr>
          <a:xfrm>
            <a:off x="6436251" y="-1"/>
            <a:ext cx="5755749" cy="6788427"/>
          </a:xfrm>
          <a:prstGeom prst="rect">
            <a:avLst/>
          </a:prstGeom>
        </p:spPr>
      </p:pic>
      <p:pic>
        <p:nvPicPr>
          <p:cNvPr id="12" name="Picture 11">
            <a:extLst>
              <a:ext uri="{FF2B5EF4-FFF2-40B4-BE49-F238E27FC236}">
                <a16:creationId xmlns:a16="http://schemas.microsoft.com/office/drawing/2014/main" id="{C37F7589-C0C9-3FA0-8F82-15C2AA7EC19C}"/>
              </a:ext>
            </a:extLst>
          </p:cNvPr>
          <p:cNvPicPr>
            <a:picLocks noChangeAspect="1"/>
          </p:cNvPicPr>
          <p:nvPr/>
        </p:nvPicPr>
        <p:blipFill>
          <a:blip r:embed="rId4"/>
          <a:stretch>
            <a:fillRect/>
          </a:stretch>
        </p:blipFill>
        <p:spPr>
          <a:xfrm>
            <a:off x="7931995" y="3028060"/>
            <a:ext cx="2033470" cy="1998167"/>
          </a:xfrm>
          <a:prstGeom prst="rect">
            <a:avLst/>
          </a:prstGeom>
        </p:spPr>
      </p:pic>
      <p:sp>
        <p:nvSpPr>
          <p:cNvPr id="2" name="Title 1">
            <a:extLst>
              <a:ext uri="{FF2B5EF4-FFF2-40B4-BE49-F238E27FC236}">
                <a16:creationId xmlns:a16="http://schemas.microsoft.com/office/drawing/2014/main" id="{566D3ED9-1759-2387-5BD5-7D36F119D822}"/>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Software</a:t>
            </a:r>
            <a:endParaRPr lang="en-GB" b="1"/>
          </a:p>
        </p:txBody>
      </p:sp>
      <p:pic>
        <p:nvPicPr>
          <p:cNvPr id="4" name="Picture 3" descr="A blue text on a black background&#10;&#10;Description automatically generated">
            <a:extLst>
              <a:ext uri="{FF2B5EF4-FFF2-40B4-BE49-F238E27FC236}">
                <a16:creationId xmlns:a16="http://schemas.microsoft.com/office/drawing/2014/main" id="{8C0732F7-72BD-5BC8-0008-B577B1C4BBD3}"/>
              </a:ext>
            </a:extLst>
          </p:cNvPr>
          <p:cNvPicPr>
            <a:picLocks noChangeAspect="1"/>
          </p:cNvPicPr>
          <p:nvPr/>
        </p:nvPicPr>
        <p:blipFill>
          <a:blip r:embed="rId5">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6" name="Picture 5" descr="A green and white sign with white letters&#10;&#10;Description automatically generated">
            <a:extLst>
              <a:ext uri="{FF2B5EF4-FFF2-40B4-BE49-F238E27FC236}">
                <a16:creationId xmlns:a16="http://schemas.microsoft.com/office/drawing/2014/main" id="{1E2C3EB7-5A6C-EF2D-F2A4-48C1EADEE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5" name="Picture 4">
            <a:extLst>
              <a:ext uri="{FF2B5EF4-FFF2-40B4-BE49-F238E27FC236}">
                <a16:creationId xmlns:a16="http://schemas.microsoft.com/office/drawing/2014/main" id="{56216134-8031-6A2D-9750-782D78449FDD}"/>
              </a:ext>
            </a:extLst>
          </p:cNvPr>
          <p:cNvPicPr>
            <a:picLocks noChangeAspect="1"/>
          </p:cNvPicPr>
          <p:nvPr/>
        </p:nvPicPr>
        <p:blipFill>
          <a:blip r:embed="rId7"/>
          <a:srcRect r="6254"/>
          <a:stretch/>
        </p:blipFill>
        <p:spPr>
          <a:xfrm>
            <a:off x="441742" y="2591806"/>
            <a:ext cx="5994509" cy="3948952"/>
          </a:xfrm>
          <a:prstGeom prst="rect">
            <a:avLst/>
          </a:prstGeom>
          <a:ln>
            <a:solidFill>
              <a:schemeClr val="bg1">
                <a:lumMod val="75000"/>
              </a:schemeClr>
            </a:solidFill>
          </a:ln>
        </p:spPr>
      </p:pic>
      <p:sp>
        <p:nvSpPr>
          <p:cNvPr id="9" name="TextBox 8">
            <a:extLst>
              <a:ext uri="{FF2B5EF4-FFF2-40B4-BE49-F238E27FC236}">
                <a16:creationId xmlns:a16="http://schemas.microsoft.com/office/drawing/2014/main" id="{7449BD5F-4685-1CE9-7671-A2FC8E4FFB3F}"/>
              </a:ext>
            </a:extLst>
          </p:cNvPr>
          <p:cNvSpPr txBox="1"/>
          <p:nvPr/>
        </p:nvSpPr>
        <p:spPr>
          <a:xfrm>
            <a:off x="441742" y="1172818"/>
            <a:ext cx="6176353" cy="1678420"/>
          </a:xfrm>
          <a:prstGeom prst="rect">
            <a:avLst/>
          </a:prstGeom>
        </p:spPr>
        <p:txBody>
          <a:bodyPr vert="horz" wrap="square" lIns="91440" tIns="45720" rIns="91440" bIns="45720" rtlCol="0" anchor="t">
            <a:noAutofit/>
          </a:bodyPr>
          <a:lstStyle/>
          <a:p>
            <a:r>
              <a:rPr lang="en-CH">
                <a:latin typeface="Helvetica Neue Light" panose="02000403000000020004" pitchFamily="2" charset="0"/>
                <a:ea typeface="Helvetica Neue Light" panose="02000403000000020004" pitchFamily="2" charset="0"/>
              </a:rPr>
              <a:t>                      Don’t let your process test you.</a:t>
            </a:r>
          </a:p>
          <a:p>
            <a:r>
              <a:rPr lang="en-CH">
                <a:latin typeface="Helvetica Neue Light" panose="02000403000000020004" pitchFamily="2" charset="0"/>
                <a:ea typeface="Helvetica Neue Light" panose="02000403000000020004" pitchFamily="2" charset="0"/>
              </a:rPr>
              <a:t>                      Easy. Efficient. Secure.</a:t>
            </a:r>
          </a:p>
          <a:p>
            <a:endParaRPr lang="en-CH" sz="1600">
              <a:latin typeface="Helvetica Neue Light" panose="02000403000000020004" pitchFamily="2" charset="0"/>
              <a:ea typeface="Helvetica Neue Light" panose="02000403000000020004" pitchFamily="2" charset="0"/>
            </a:endParaRPr>
          </a:p>
          <a:p>
            <a:r>
              <a:rPr lang="en-CH" sz="1400">
                <a:latin typeface="Helvetica Neue Light" panose="02000403000000020004" pitchFamily="2" charset="0"/>
                <a:ea typeface="Helvetica Neue Light" panose="02000403000000020004" pitchFamily="2" charset="0"/>
              </a:rPr>
              <a:t>A centralized management tool that connects all your Immunohematology data delivering fast results, increasing lab productivity and enhancing safety.</a:t>
            </a:r>
          </a:p>
        </p:txBody>
      </p:sp>
    </p:spTree>
    <p:extLst>
      <p:ext uri="{BB962C8B-B14F-4D97-AF65-F5344CB8AC3E}">
        <p14:creationId xmlns:p14="http://schemas.microsoft.com/office/powerpoint/2010/main" val="40648895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925F2-1DF4-B494-EF57-CC8D15E334B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47CC7A9-ECC1-2858-EAFF-D3C1423D1832}"/>
              </a:ext>
            </a:extLst>
          </p:cNvPr>
          <p:cNvPicPr>
            <a:picLocks noChangeAspect="1"/>
          </p:cNvPicPr>
          <p:nvPr/>
        </p:nvPicPr>
        <p:blipFill>
          <a:blip r:embed="rId2"/>
          <a:srcRect l="1348" t="19134" r="247" b="4622"/>
          <a:stretch/>
        </p:blipFill>
        <p:spPr>
          <a:xfrm>
            <a:off x="6262445" y="2894867"/>
            <a:ext cx="5495661" cy="3092255"/>
          </a:xfrm>
          <a:prstGeom prst="rect">
            <a:avLst/>
          </a:prstGeom>
        </p:spPr>
      </p:pic>
      <p:pic>
        <p:nvPicPr>
          <p:cNvPr id="8" name="Picture 7">
            <a:extLst>
              <a:ext uri="{FF2B5EF4-FFF2-40B4-BE49-F238E27FC236}">
                <a16:creationId xmlns:a16="http://schemas.microsoft.com/office/drawing/2014/main" id="{C1E473F6-3DAE-BE25-9AD5-6DE810818389}"/>
              </a:ext>
            </a:extLst>
          </p:cNvPr>
          <p:cNvPicPr>
            <a:picLocks noChangeAspect="1"/>
          </p:cNvPicPr>
          <p:nvPr/>
        </p:nvPicPr>
        <p:blipFill>
          <a:blip r:embed="rId3"/>
          <a:stretch>
            <a:fillRect/>
          </a:stretch>
        </p:blipFill>
        <p:spPr>
          <a:xfrm>
            <a:off x="10457168" y="72325"/>
            <a:ext cx="1628164" cy="1865241"/>
          </a:xfrm>
          <a:prstGeom prst="rect">
            <a:avLst/>
          </a:prstGeom>
        </p:spPr>
      </p:pic>
      <p:pic>
        <p:nvPicPr>
          <p:cNvPr id="12" name="Picture 11">
            <a:extLst>
              <a:ext uri="{FF2B5EF4-FFF2-40B4-BE49-F238E27FC236}">
                <a16:creationId xmlns:a16="http://schemas.microsoft.com/office/drawing/2014/main" id="{F52F0869-CAC5-8044-7E42-378B8C11FCC9}"/>
              </a:ext>
            </a:extLst>
          </p:cNvPr>
          <p:cNvPicPr>
            <a:picLocks noChangeAspect="1"/>
          </p:cNvPicPr>
          <p:nvPr/>
        </p:nvPicPr>
        <p:blipFill>
          <a:blip r:embed="rId4"/>
          <a:stretch>
            <a:fillRect/>
          </a:stretch>
        </p:blipFill>
        <p:spPr>
          <a:xfrm>
            <a:off x="617786" y="4277207"/>
            <a:ext cx="1939918" cy="2222390"/>
          </a:xfrm>
          <a:prstGeom prst="rect">
            <a:avLst/>
          </a:prstGeom>
        </p:spPr>
      </p:pic>
      <p:pic>
        <p:nvPicPr>
          <p:cNvPr id="9" name="Picture 8">
            <a:extLst>
              <a:ext uri="{FF2B5EF4-FFF2-40B4-BE49-F238E27FC236}">
                <a16:creationId xmlns:a16="http://schemas.microsoft.com/office/drawing/2014/main" id="{2E067311-48DE-7B97-73BC-667D6AFE17C7}"/>
              </a:ext>
            </a:extLst>
          </p:cNvPr>
          <p:cNvPicPr>
            <a:picLocks noChangeAspect="1"/>
          </p:cNvPicPr>
          <p:nvPr/>
        </p:nvPicPr>
        <p:blipFill>
          <a:blip r:embed="rId5"/>
          <a:stretch>
            <a:fillRect/>
          </a:stretch>
        </p:blipFill>
        <p:spPr>
          <a:xfrm>
            <a:off x="3153912" y="4229380"/>
            <a:ext cx="2023414" cy="2318044"/>
          </a:xfrm>
          <a:prstGeom prst="rect">
            <a:avLst/>
          </a:prstGeom>
        </p:spPr>
      </p:pic>
      <p:sp>
        <p:nvSpPr>
          <p:cNvPr id="2" name="Title 1">
            <a:extLst>
              <a:ext uri="{FF2B5EF4-FFF2-40B4-BE49-F238E27FC236}">
                <a16:creationId xmlns:a16="http://schemas.microsoft.com/office/drawing/2014/main" id="{72C50F21-6093-86FA-2F24-3E08C030D212}"/>
              </a:ext>
            </a:extLst>
          </p:cNvPr>
          <p:cNvSpPr txBox="1">
            <a:spLocks/>
          </p:cNvSpPr>
          <p:nvPr/>
        </p:nvSpPr>
        <p:spPr>
          <a:xfrm>
            <a:off x="2690300" y="371062"/>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Educational Resources</a:t>
            </a:r>
            <a:endParaRPr lang="en-GB">
              <a:latin typeface="Helvetica Neue Light" panose="02000403000000020004" pitchFamily="2" charset="0"/>
              <a:ea typeface="Helvetica Neue Light" panose="02000403000000020004" pitchFamily="2" charset="0"/>
            </a:endParaRPr>
          </a:p>
        </p:txBody>
      </p:sp>
      <p:pic>
        <p:nvPicPr>
          <p:cNvPr id="5" name="Picture 4" descr="A blue text on a black background&#10;&#10;Description automatically generated">
            <a:extLst>
              <a:ext uri="{FF2B5EF4-FFF2-40B4-BE49-F238E27FC236}">
                <a16:creationId xmlns:a16="http://schemas.microsoft.com/office/drawing/2014/main" id="{ECE23665-CB37-D6F2-53D0-A06391ECFE79}"/>
              </a:ext>
            </a:extLst>
          </p:cNvPr>
          <p:cNvPicPr>
            <a:picLocks noChangeAspect="1"/>
          </p:cNvPicPr>
          <p:nvPr/>
        </p:nvPicPr>
        <p:blipFill>
          <a:blip r:embed="rId6">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991F8B51-ECF2-C035-B8E6-A82E9960BA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0" name="TextBox 9">
            <a:extLst>
              <a:ext uri="{FF2B5EF4-FFF2-40B4-BE49-F238E27FC236}">
                <a16:creationId xmlns:a16="http://schemas.microsoft.com/office/drawing/2014/main" id="{F7813482-B2A3-FEBF-20A2-11F509F68E68}"/>
              </a:ext>
            </a:extLst>
          </p:cNvPr>
          <p:cNvSpPr txBox="1"/>
          <p:nvPr/>
        </p:nvSpPr>
        <p:spPr>
          <a:xfrm>
            <a:off x="544680" y="1890985"/>
            <a:ext cx="5570940" cy="1972337"/>
          </a:xfrm>
          <a:prstGeom prst="rect">
            <a:avLst/>
          </a:prstGeom>
        </p:spPr>
        <p:txBody>
          <a:bodyPr vert="horz" wrap="square" lIns="91440" tIns="45720" rIns="91440" bIns="45720" rtlCol="0" anchor="t">
            <a:noAutofit/>
          </a:bodyPr>
          <a:lstStyle/>
          <a:p>
            <a:r>
              <a:rPr lang="en-CH">
                <a:latin typeface="Helvetica Neue Light" panose="02000403000000020004" pitchFamily="2" charset="0"/>
                <a:ea typeface="Helvetica Neue Light" panose="02000403000000020004" pitchFamily="2" charset="0"/>
              </a:rPr>
              <a:t>Grifols has created a series of videos, webinars and educational resources for experienced blood bank technologists, transfusion medicine specialists, research scientists, and physicians.</a:t>
            </a:r>
          </a:p>
          <a:p>
            <a:endParaRPr lang="en-CH">
              <a:latin typeface="Helvetica Neue Light" panose="02000403000000020004" pitchFamily="2" charset="0"/>
              <a:ea typeface="Helvetica Neue Light" panose="02000403000000020004" pitchFamily="2" charset="0"/>
            </a:endParaRPr>
          </a:p>
          <a:p>
            <a:r>
              <a:rPr lang="en-CH">
                <a:latin typeface="Helvetica Neue Light" panose="02000403000000020004" pitchFamily="2" charset="0"/>
                <a:ea typeface="Helvetica Neue Light" panose="02000403000000020004" pitchFamily="2" charset="0"/>
              </a:rPr>
              <a:t>Use the filter below to select your topic and language by choice.</a:t>
            </a:r>
          </a:p>
        </p:txBody>
      </p:sp>
      <p:sp>
        <p:nvSpPr>
          <p:cNvPr id="11" name="TextBox 10">
            <a:extLst>
              <a:ext uri="{FF2B5EF4-FFF2-40B4-BE49-F238E27FC236}">
                <a16:creationId xmlns:a16="http://schemas.microsoft.com/office/drawing/2014/main" id="{E79F3361-2ADF-38EA-3A3B-9FCA34C67804}"/>
              </a:ext>
            </a:extLst>
          </p:cNvPr>
          <p:cNvSpPr txBox="1"/>
          <p:nvPr/>
        </p:nvSpPr>
        <p:spPr>
          <a:xfrm>
            <a:off x="544680" y="1335707"/>
            <a:ext cx="11102640" cy="655678"/>
          </a:xfrm>
          <a:prstGeom prst="rect">
            <a:avLst/>
          </a:prstGeom>
        </p:spPr>
        <p:txBody>
          <a:bodyPr vert="horz" wrap="square" lIns="91440" tIns="45720" rIns="91440" bIns="45720" rtlCol="0" anchor="t">
            <a:noAutofit/>
          </a:bodyPr>
          <a:lstStyle/>
          <a:p>
            <a:r>
              <a:rPr lang="en-CH" sz="2400">
                <a:latin typeface="+mj-lt"/>
              </a:rPr>
              <a:t>Educational Oppurtunities</a:t>
            </a:r>
            <a:endParaRPr lang="en-CH" sz="2000">
              <a:latin typeface="+mj-lt"/>
            </a:endParaRPr>
          </a:p>
        </p:txBody>
      </p:sp>
      <p:sp>
        <p:nvSpPr>
          <p:cNvPr id="14" name="TextBox 13">
            <a:extLst>
              <a:ext uri="{FF2B5EF4-FFF2-40B4-BE49-F238E27FC236}">
                <a16:creationId xmlns:a16="http://schemas.microsoft.com/office/drawing/2014/main" id="{64167580-AEFA-DE13-F203-DD1002941592}"/>
              </a:ext>
            </a:extLst>
          </p:cNvPr>
          <p:cNvSpPr txBox="1"/>
          <p:nvPr/>
        </p:nvSpPr>
        <p:spPr>
          <a:xfrm>
            <a:off x="6187166" y="1878081"/>
            <a:ext cx="5570940" cy="885770"/>
          </a:xfrm>
          <a:prstGeom prst="rect">
            <a:avLst/>
          </a:prstGeom>
        </p:spPr>
        <p:txBody>
          <a:bodyPr vert="horz" wrap="square" lIns="91440" tIns="45720" rIns="91440" bIns="45720" rtlCol="0" anchor="t">
            <a:noAutofit/>
          </a:bodyPr>
          <a:lstStyle/>
          <a:p>
            <a:r>
              <a:rPr lang="en-CH">
                <a:latin typeface="Helvetica Neue Light" panose="02000403000000020004" pitchFamily="2" charset="0"/>
                <a:ea typeface="Helvetica Neue Light" panose="02000403000000020004" pitchFamily="2" charset="0"/>
              </a:rPr>
              <a:t>Can a middleware improve the workflow efficiency of your immunohematology laboratory? Discover how with a real user experience</a:t>
            </a:r>
          </a:p>
        </p:txBody>
      </p:sp>
    </p:spTree>
    <p:extLst>
      <p:ext uri="{BB962C8B-B14F-4D97-AF65-F5344CB8AC3E}">
        <p14:creationId xmlns:p14="http://schemas.microsoft.com/office/powerpoint/2010/main" val="3223776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F528-E001-C997-866F-49D8896C9DDD}"/>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Weaknesses</a:t>
            </a:r>
            <a:endParaRPr lang="en-GB" b="1"/>
          </a:p>
        </p:txBody>
      </p:sp>
      <p:pic>
        <p:nvPicPr>
          <p:cNvPr id="4" name="Picture 3" descr="A blue text on a black background&#10;&#10;Description automatically generated">
            <a:extLst>
              <a:ext uri="{FF2B5EF4-FFF2-40B4-BE49-F238E27FC236}">
                <a16:creationId xmlns:a16="http://schemas.microsoft.com/office/drawing/2014/main" id="{F9059190-AAC2-E94B-DD2F-9C8F488BFBA8}"/>
              </a:ext>
            </a:extLst>
          </p:cNvPr>
          <p:cNvPicPr>
            <a:picLocks noChangeAspect="1"/>
          </p:cNvPicPr>
          <p:nvPr/>
        </p:nvPicPr>
        <p:blipFill>
          <a:blip r:embed="rId2">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5" name="Picture 4" descr="A green and white sign with white letters&#10;&#10;Description automatically generated">
            <a:extLst>
              <a:ext uri="{FF2B5EF4-FFF2-40B4-BE49-F238E27FC236}">
                <a16:creationId xmlns:a16="http://schemas.microsoft.com/office/drawing/2014/main" id="{C163E08A-03C0-7B83-6F65-5C4DA16A3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graphicFrame>
        <p:nvGraphicFramePr>
          <p:cNvPr id="7" name="Table 6">
            <a:extLst>
              <a:ext uri="{FF2B5EF4-FFF2-40B4-BE49-F238E27FC236}">
                <a16:creationId xmlns:a16="http://schemas.microsoft.com/office/drawing/2014/main" id="{EAB24C2D-7221-DD70-681B-82AF64D37264}"/>
              </a:ext>
            </a:extLst>
          </p:cNvPr>
          <p:cNvGraphicFramePr>
            <a:graphicFrameLocks noGrp="1"/>
          </p:cNvGraphicFramePr>
          <p:nvPr>
            <p:extLst>
              <p:ext uri="{D42A27DB-BD31-4B8C-83A1-F6EECF244321}">
                <p14:modId xmlns:p14="http://schemas.microsoft.com/office/powerpoint/2010/main" val="1469041595"/>
              </p:ext>
            </p:extLst>
          </p:nvPr>
        </p:nvGraphicFramePr>
        <p:xfrm>
          <a:off x="485191" y="1188720"/>
          <a:ext cx="11271380" cy="3383280"/>
        </p:xfrm>
        <a:graphic>
          <a:graphicData uri="http://schemas.openxmlformats.org/drawingml/2006/table">
            <a:tbl>
              <a:tblPr firstRow="1" bandRow="1">
                <a:tableStyleId>{22838BEF-8BB2-4498-84A7-C5851F593DF1}</a:tableStyleId>
              </a:tblPr>
              <a:tblGrid>
                <a:gridCol w="11271380">
                  <a:extLst>
                    <a:ext uri="{9D8B030D-6E8A-4147-A177-3AD203B41FA5}">
                      <a16:colId xmlns:a16="http://schemas.microsoft.com/office/drawing/2014/main" val="464929561"/>
                    </a:ext>
                  </a:extLst>
                </a:gridCol>
              </a:tblGrid>
              <a:tr h="231546">
                <a:tc>
                  <a:txBody>
                    <a:bodyPr/>
                    <a:lstStyle/>
                    <a:p>
                      <a:pPr marL="285750" marR="0" lvl="0" indent="-285750" algn="l" defTabSz="914400" rtl="0" eaLnBrk="1" fontAlgn="auto" latinLnBrk="0" hangingPunct="1">
                        <a:lnSpc>
                          <a:spcPct val="100000"/>
                        </a:lnSpc>
                        <a:spcBef>
                          <a:spcPts val="0"/>
                        </a:spcBef>
                        <a:spcAft>
                          <a:spcPts val="0"/>
                        </a:spcAft>
                        <a:buClrTx/>
                        <a:buSzPct val="90000"/>
                        <a:buFont typeface="Apple Color Emoji" pitchFamily="2" charset="0"/>
                        <a:buChar char="▶️"/>
                        <a:tabLst/>
                        <a:defRPr/>
                      </a:pPr>
                      <a:r>
                        <a:rPr lang="en-GB" sz="1800" b="0" i="0" kern="1200">
                          <a:solidFill>
                            <a:schemeClr val="tx1"/>
                          </a:solidFill>
                          <a:effectLst/>
                          <a:latin typeface="Helvetica Neue Thin" panose="020B0403020202020204" pitchFamily="34" charset="0"/>
                          <a:ea typeface="Helvetica Neue Thin" panose="020B0403020202020204" pitchFamily="34" charset="0"/>
                        </a:rPr>
                        <a:t>Requires user software interaction or manual drawer opening/closing for loading and unloading sample and reagent racks. This leads to increased operator interventions, longer processes, and a higher potential for errors. </a:t>
                      </a:r>
                      <a:endParaRPr lang="en-GB" sz="1800" b="0" i="0" kern="1200">
                        <a:solidFill>
                          <a:schemeClr val="tx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3954057401"/>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0000"/>
                        <a:buFont typeface="Apple Color Emoji" pitchFamily="2" charset="0"/>
                        <a:buChar char="▶️"/>
                        <a:tabLst/>
                        <a:defRPr/>
                      </a:pPr>
                      <a:r>
                        <a:rPr lang="en-GB" sz="1800" b="0" i="0" kern="1200">
                          <a:solidFill>
                            <a:schemeClr val="tx1"/>
                          </a:solidFill>
                          <a:effectLst/>
                          <a:latin typeface="Helvetica Neue Thin" panose="020B0403020202020204" pitchFamily="34" charset="0"/>
                          <a:ea typeface="Helvetica Neue Thin" panose="020B0403020202020204" pitchFamily="34" charset="0"/>
                        </a:rPr>
                        <a:t>Since there is no integrated instrument backup due to the availability of only one pipetting arm, it becomes necessary to install a second instrument as a backup. This requires additional laboratory space and incurs higher investment costs. </a:t>
                      </a:r>
                      <a:endParaRPr lang="en-GB" sz="1800" b="0" i="0" kern="1200">
                        <a:solidFill>
                          <a:schemeClr val="tx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244104837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0000"/>
                        <a:buFont typeface="Apple Color Emoji" pitchFamily="2" charset="0"/>
                        <a:buChar char="▶️"/>
                        <a:tabLst/>
                        <a:defRPr/>
                      </a:pPr>
                      <a:r>
                        <a:rPr lang="en-GB" sz="1800" b="0" i="0" kern="1200">
                          <a:solidFill>
                            <a:schemeClr val="dk1"/>
                          </a:solidFill>
                          <a:effectLst/>
                          <a:latin typeface="Helvetica Neue Thin" panose="020B0403020202020204" pitchFamily="34" charset="0"/>
                          <a:ea typeface="Helvetica Neue Thin" panose="020B0403020202020204" pitchFamily="34" charset="0"/>
                        </a:rPr>
                        <a:t>By using diluent bottles instead of pre-filled diluent racks, additional pipetting steps and increased consumption of washing solution for diluent sample preparation are necessary, which extends processing time for obtaining results. </a:t>
                      </a:r>
                      <a:endParaRPr lang="en-GB" sz="1800" b="0" i="0" kern="1200">
                        <a:solidFill>
                          <a:schemeClr val="dk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2951414500"/>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0000"/>
                        <a:buFont typeface="Apple Color Emoji" pitchFamily="2" charset="0"/>
                        <a:buChar char="▶️"/>
                        <a:tabLst/>
                        <a:defRPr/>
                      </a:pPr>
                      <a:r>
                        <a:rPr lang="en-GB" sz="1800" b="0" i="0" kern="1200">
                          <a:solidFill>
                            <a:schemeClr val="dk1"/>
                          </a:solidFill>
                          <a:effectLst/>
                          <a:latin typeface="Helvetica Neue Thin" panose="020B0403020202020204" pitchFamily="34" charset="0"/>
                          <a:ea typeface="Helvetica Neue Thin" panose="020B0403020202020204" pitchFamily="34" charset="0"/>
                        </a:rPr>
                        <a:t>The instrument has a smaller sample loading capacity, accommodating only 96 samples at a time. </a:t>
                      </a:r>
                      <a:br>
                        <a:rPr lang="en-GB" sz="1800" b="0" i="0" kern="1200">
                          <a:solidFill>
                            <a:schemeClr val="dk1"/>
                          </a:solidFill>
                          <a:effectLst/>
                          <a:latin typeface="Helvetica Neue Thin" panose="020B0403020202020204" pitchFamily="34" charset="0"/>
                          <a:ea typeface="Helvetica Neue Thin" panose="020B0403020202020204" pitchFamily="34" charset="0"/>
                        </a:rPr>
                      </a:br>
                      <a:r>
                        <a:rPr lang="en-GB" sz="1800" b="0" i="0" kern="1200">
                          <a:solidFill>
                            <a:schemeClr val="dk1"/>
                          </a:solidFill>
                          <a:effectLst/>
                          <a:latin typeface="Helvetica Neue Thin" panose="020B0403020202020204" pitchFamily="34" charset="0"/>
                          <a:ea typeface="Helvetica Neue Thin" panose="020B0403020202020204" pitchFamily="34" charset="0"/>
                        </a:rPr>
                        <a:t>The IH-1000 System can accommodate 180 samples.</a:t>
                      </a:r>
                      <a:endParaRPr lang="en-GB" sz="1800" b="0" i="0" kern="1200">
                        <a:solidFill>
                          <a:schemeClr val="dk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1417932984"/>
                  </a:ext>
                </a:extLst>
              </a:tr>
            </a:tbl>
          </a:graphicData>
        </a:graphic>
      </p:graphicFrame>
    </p:spTree>
    <p:extLst>
      <p:ext uri="{BB962C8B-B14F-4D97-AF65-F5344CB8AC3E}">
        <p14:creationId xmlns:p14="http://schemas.microsoft.com/office/powerpoint/2010/main" val="280565508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67FEEAE5-FE80-3734-408F-A020D5138AB2}"/>
              </a:ext>
            </a:extLst>
          </p:cNvPr>
          <p:cNvSpPr>
            <a:spLocks noChangeArrowheads="1"/>
          </p:cNvSpPr>
          <p:nvPr/>
        </p:nvSpPr>
        <p:spPr bwMode="auto">
          <a:xfrm>
            <a:off x="10136908" y="6180514"/>
            <a:ext cx="16799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CH" altLang="en-CH" sz="1200" u="none" strike="noStrike" cap="none" normalizeH="0" baseline="0">
                <a:ln>
                  <a:noFill/>
                </a:ln>
                <a:solidFill>
                  <a:schemeClr val="tx1"/>
                </a:solidFill>
                <a:effectLst/>
                <a:latin typeface="Helvetica Neue Light" panose="02000403000000020004" pitchFamily="2" charset="0"/>
                <a:ea typeface="Helvetica Neue Light" panose="02000403000000020004" pitchFamily="2" charset="0"/>
                <a:hlinkClick r:id="rId3"/>
              </a:rPr>
              <a:t>IH-500 V3.1_notes.pdf</a:t>
            </a:r>
            <a:endParaRPr kumimoji="0" lang="en-CH" altLang="en-CH" sz="1200" u="none" strike="noStrike" cap="none" normalizeH="0" baseline="0">
              <a:ln>
                <a:noFill/>
              </a:ln>
              <a:solidFill>
                <a:schemeClr val="tx1"/>
              </a:solidFill>
              <a:effectLst/>
              <a:latin typeface="Helvetica Neue Light" panose="02000403000000020004" pitchFamily="2" charset="0"/>
              <a:ea typeface="Helvetica Neue Light" panose="02000403000000020004" pitchFamily="2" charset="0"/>
            </a:endParaRPr>
          </a:p>
        </p:txBody>
      </p:sp>
      <p:sp>
        <p:nvSpPr>
          <p:cNvPr id="4" name="TextBox 3">
            <a:extLst>
              <a:ext uri="{FF2B5EF4-FFF2-40B4-BE49-F238E27FC236}">
                <a16:creationId xmlns:a16="http://schemas.microsoft.com/office/drawing/2014/main" id="{C98E0E1A-81A3-6D6D-5944-D37A5EEE66DD}"/>
              </a:ext>
            </a:extLst>
          </p:cNvPr>
          <p:cNvSpPr txBox="1"/>
          <p:nvPr/>
        </p:nvSpPr>
        <p:spPr>
          <a:xfrm>
            <a:off x="275770" y="339098"/>
            <a:ext cx="1154108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Helvetica Neue Light" panose="02000403000000020004" pitchFamily="2" charset="0"/>
                <a:ea typeface="Helvetica Neue Light" panose="02000403000000020004" pitchFamily="2" charset="0"/>
              </a:rPr>
              <a:t>Based on a testing phase on an image bank from a total of 900’000 wells, IH.500 version 3.1.14 offers an improved reaction grading interpretation.</a:t>
            </a:r>
          </a:p>
          <a:p>
            <a:endParaRPr lang="en-US" sz="1200" dirty="0">
              <a:latin typeface="Helvetica Neue Light" panose="02000403000000020004" pitchFamily="2" charset="0"/>
              <a:ea typeface="Helvetica Neue Light" panose="02000403000000020004" pitchFamily="2" charset="0"/>
            </a:endParaRPr>
          </a:p>
          <a:p>
            <a:r>
              <a:rPr lang="en-US" sz="1200" dirty="0">
                <a:latin typeface="Helvetica Neue Light" panose="02000403000000020004" pitchFamily="2" charset="0"/>
                <a:ea typeface="Helvetica Neue Light" panose="02000403000000020004" pitchFamily="2" charset="0"/>
              </a:rPr>
              <a:t>The increased performance of the reaction grading interpretation presents a </a:t>
            </a:r>
            <a:r>
              <a:rPr lang="en-US" sz="1200" dirty="0">
                <a:latin typeface="Helvetica Neue Light" panose="02000403000000020004" pitchFamily="2" charset="0"/>
                <a:ea typeface="Helvetica Neue Light" panose="02000403000000020004" pitchFamily="2" charset="0"/>
                <a:cs typeface="Helvetica Neue Medium" panose="02000503000000020004" pitchFamily="2" charset="0"/>
              </a:rPr>
              <a:t>better alignment with the </a:t>
            </a:r>
            <a:r>
              <a:rPr lang="en-US" sz="1200" dirty="0">
                <a:latin typeface="Helvetica Neue Medium" panose="02000503000000020004" pitchFamily="2" charset="0"/>
                <a:ea typeface="Helvetica Neue Medium" panose="02000503000000020004" pitchFamily="2" charset="0"/>
                <a:cs typeface="Helvetica Neue Medium" panose="02000503000000020004" pitchFamily="2" charset="0"/>
              </a:rPr>
              <a:t>visual reading </a:t>
            </a:r>
            <a:r>
              <a:rPr lang="en-US" sz="1200" dirty="0">
                <a:latin typeface="Helvetica Neue Light" panose="02000403000000020004" pitchFamily="2" charset="0"/>
                <a:ea typeface="Helvetica Neue Light" panose="02000403000000020004" pitchFamily="2" charset="0"/>
              </a:rPr>
              <a:t>of the processed gel-card and </a:t>
            </a:r>
            <a:r>
              <a:rPr lang="en-US" sz="1200" dirty="0">
                <a:latin typeface="Helvetica Neue Medium" panose="02000503000000020004" pitchFamily="2" charset="0"/>
                <a:ea typeface="Helvetica Neue Medium" panose="02000503000000020004" pitchFamily="2" charset="0"/>
                <a:cs typeface="Helvetica Neue Medium" panose="02000503000000020004" pitchFamily="2" charset="0"/>
              </a:rPr>
              <a:t>higher reading robustness </a:t>
            </a:r>
            <a:r>
              <a:rPr lang="en-US" sz="1200" dirty="0">
                <a:latin typeface="Helvetica Neue Light" panose="02000403000000020004" pitchFamily="2" charset="0"/>
                <a:ea typeface="Helvetica Neue Light" panose="02000403000000020004" pitchFamily="2" charset="0"/>
              </a:rPr>
              <a:t>with a benefit of a significant reduction of false results or non-interpretable results.</a:t>
            </a:r>
          </a:p>
          <a:p>
            <a:endParaRPr lang="en-US" sz="1200" dirty="0">
              <a:latin typeface="Helvetica Neue Light" panose="02000403000000020004" pitchFamily="2" charset="0"/>
              <a:ea typeface="Helvetica Neue Light" panose="02000403000000020004" pitchFamily="2" charset="0"/>
            </a:endParaRPr>
          </a:p>
          <a:p>
            <a:r>
              <a:rPr lang="en-US" sz="1200" dirty="0">
                <a:latin typeface="Helvetica Neue Medium" panose="02000503000000020004" pitchFamily="2" charset="0"/>
                <a:ea typeface="Helvetica Neue Medium" panose="02000503000000020004" pitchFamily="2" charset="0"/>
                <a:cs typeface="Helvetica Neue Medium" panose="02000503000000020004" pitchFamily="2" charset="0"/>
              </a:rPr>
              <a:t>Value Proposition of the Improved Reaction Grading Interpretation</a:t>
            </a:r>
          </a:p>
          <a:p>
            <a:endParaRPr lang="en-US" sz="1200" dirty="0">
              <a:latin typeface="Helvetica Neue Light" panose="02000403000000020004" pitchFamily="2" charset="0"/>
              <a:ea typeface="Helvetica Neue Light" panose="02000403000000020004" pitchFamily="2" charset="0"/>
            </a:endParaRPr>
          </a:p>
          <a:p>
            <a:pPr marL="171450" indent="-171450">
              <a:buFont typeface="System Font Regular"/>
              <a:buChar char="✅"/>
            </a:pPr>
            <a:r>
              <a:rPr lang="en-US" sz="1200" dirty="0">
                <a:latin typeface="Helvetica Neue Light" panose="02000403000000020004" pitchFamily="2" charset="0"/>
                <a:ea typeface="Helvetica Neue Light" panose="02000403000000020004" pitchFamily="2" charset="0"/>
              </a:rPr>
              <a:t> The new reaction grading interpretation, built from testing of more than 900’000 well images</a:t>
            </a:r>
          </a:p>
          <a:p>
            <a:pPr marL="171450" indent="-171450">
              <a:buFont typeface="System Font Regular"/>
              <a:buChar char="✅"/>
            </a:pPr>
            <a:r>
              <a:rPr lang="en-US" sz="1200" dirty="0">
                <a:latin typeface="Helvetica Neue Light" panose="02000403000000020004" pitchFamily="2" charset="0"/>
                <a:ea typeface="Helvetica Neue Light" panose="02000403000000020004" pitchFamily="2" charset="0"/>
              </a:rPr>
              <a:t> Avoiding interpretation of artefacts like dust, particles, and light variation</a:t>
            </a:r>
          </a:p>
          <a:p>
            <a:pPr marL="171450" indent="-171450">
              <a:buFont typeface="System Font Regular"/>
              <a:buChar char="✅"/>
            </a:pPr>
            <a:r>
              <a:rPr lang="en-US" sz="1200" dirty="0">
                <a:latin typeface="Helvetica Neue Light" panose="02000403000000020004" pitchFamily="2" charset="0"/>
                <a:ea typeface="Helvetica Neue Light" panose="02000403000000020004" pitchFamily="2" charset="0"/>
              </a:rPr>
              <a:t> An overall increased reliability for well interpretation and reduction of false results</a:t>
            </a:r>
          </a:p>
          <a:p>
            <a:pPr marL="171450" indent="-171450">
              <a:buFont typeface="System Font Regular"/>
              <a:buChar char="✅"/>
            </a:pPr>
            <a:r>
              <a:rPr lang="en-US" sz="1200" dirty="0">
                <a:latin typeface="Helvetica Neue Light" panose="02000403000000020004" pitchFamily="2" charset="0"/>
                <a:ea typeface="Helvetica Neue Light" panose="02000403000000020004" pitchFamily="2" charset="0"/>
              </a:rPr>
              <a:t> A better detection of DP results and reduction of falsely detected DP’s to less than 5%</a:t>
            </a:r>
          </a:p>
          <a:p>
            <a:pPr marL="171450" indent="-171450">
              <a:buFont typeface="System Font Regular"/>
              <a:buChar char="✅"/>
            </a:pPr>
            <a:r>
              <a:rPr lang="en-US" sz="1200" dirty="0">
                <a:latin typeface="Helvetica Neue Light" panose="02000403000000020004" pitchFamily="2" charset="0"/>
                <a:ea typeface="Helvetica Neue Light" panose="02000403000000020004" pitchFamily="2" charset="0"/>
              </a:rPr>
              <a:t> More specificity in the reaction interpretation in respect to the type of tests performed.</a:t>
            </a:r>
          </a:p>
          <a:p>
            <a:pPr marL="171450" indent="-171450">
              <a:buFont typeface="System Font Regular"/>
              <a:buChar char="✅"/>
            </a:pPr>
            <a:r>
              <a:rPr lang="en-US" sz="1200" dirty="0">
                <a:latin typeface="Helvetica Neue Light" panose="02000403000000020004" pitchFamily="2" charset="0"/>
                <a:ea typeface="Helvetica Neue Light" panose="02000403000000020004" pitchFamily="2" charset="0"/>
              </a:rPr>
              <a:t> The reading behaves predictably and everywhere the same as it does not change in time.</a:t>
            </a:r>
          </a:p>
          <a:p>
            <a:endParaRPr lang="en-US" sz="1200" dirty="0">
              <a:latin typeface="Helvetica Neue Light" panose="02000403000000020004" pitchFamily="2" charset="0"/>
              <a:ea typeface="Helvetica Neue Light" panose="02000403000000020004" pitchFamily="2" charset="0"/>
            </a:endParaRPr>
          </a:p>
          <a:p>
            <a:r>
              <a:rPr lang="en-US" sz="1200" dirty="0">
                <a:latin typeface="Helvetica Neue Medium" panose="02000503000000020004" pitchFamily="2" charset="0"/>
                <a:ea typeface="Helvetica Neue Medium" panose="02000503000000020004" pitchFamily="2" charset="0"/>
                <a:cs typeface="Helvetica Neue Medium" panose="02000503000000020004" pitchFamily="2" charset="0"/>
              </a:rPr>
              <a:t>Summary of the performance</a:t>
            </a:r>
          </a:p>
          <a:p>
            <a:endParaRPr lang="en-US" sz="1200" dirty="0">
              <a:latin typeface="Helvetica Neue Light" panose="02000403000000020004" pitchFamily="2" charset="0"/>
              <a:ea typeface="Helvetica Neue Light" panose="02000403000000020004" pitchFamily="2" charset="0"/>
            </a:endParaRPr>
          </a:p>
          <a:p>
            <a:r>
              <a:rPr lang="en-US" sz="1200" dirty="0">
                <a:latin typeface="Helvetica Neue Light" panose="02000403000000020004" pitchFamily="2" charset="0"/>
                <a:ea typeface="Helvetica Neue Light" panose="02000403000000020004" pitchFamily="2" charset="0"/>
              </a:rPr>
              <a:t>The following table shows the improved performances comparing IH-500 version 2.2 (without the reaction grading improvement) and IH-500 version 3.1.14 (with the reaction grading improvement) </a:t>
            </a:r>
          </a:p>
        </p:txBody>
      </p:sp>
      <p:sp>
        <p:nvSpPr>
          <p:cNvPr id="2" name="TextBox 1">
            <a:extLst>
              <a:ext uri="{FF2B5EF4-FFF2-40B4-BE49-F238E27FC236}">
                <a16:creationId xmlns:a16="http://schemas.microsoft.com/office/drawing/2014/main" id="{9FE515A0-E76C-EB1B-2A34-DAC5F261E65F}"/>
              </a:ext>
            </a:extLst>
          </p:cNvPr>
          <p:cNvSpPr txBox="1"/>
          <p:nvPr/>
        </p:nvSpPr>
        <p:spPr>
          <a:xfrm>
            <a:off x="7904350" y="1394839"/>
            <a:ext cx="3801979" cy="1304838"/>
          </a:xfrm>
          <a:prstGeom prst="rect">
            <a:avLst/>
          </a:prstGeom>
          <a:ln>
            <a:solidFill>
              <a:schemeClr val="accent4">
                <a:lumMod val="75000"/>
              </a:schemeClr>
            </a:solidFill>
          </a:ln>
        </p:spPr>
        <p:txBody>
          <a:bodyPr vert="horz" wrap="square" lIns="91440" tIns="45720" rIns="91440" bIns="45720" rtlCol="0" anchor="t">
            <a:normAutofit/>
          </a:bodyPr>
          <a:lstStyle/>
          <a:p>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Based on a testing phase on an image bank from a total of 900’000 wells, IH-500 Version 3.1.14 offers an improved reaction grading interpretation.</a:t>
            </a:r>
          </a:p>
          <a:p>
            <a:endParaRPr lang="en-CH" sz="1200">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The increased performance of the reaction grading interpretation presents a </a:t>
            </a:r>
          </a:p>
        </p:txBody>
      </p:sp>
      <p:graphicFrame>
        <p:nvGraphicFramePr>
          <p:cNvPr id="5" name="Table 4">
            <a:extLst>
              <a:ext uri="{FF2B5EF4-FFF2-40B4-BE49-F238E27FC236}">
                <a16:creationId xmlns:a16="http://schemas.microsoft.com/office/drawing/2014/main" id="{445795DB-9ED3-EC94-FE77-D6141C92E098}"/>
              </a:ext>
            </a:extLst>
          </p:cNvPr>
          <p:cNvGraphicFramePr>
            <a:graphicFrameLocks noGrp="1"/>
          </p:cNvGraphicFramePr>
          <p:nvPr>
            <p:extLst>
              <p:ext uri="{D42A27DB-BD31-4B8C-83A1-F6EECF244321}">
                <p14:modId xmlns:p14="http://schemas.microsoft.com/office/powerpoint/2010/main" val="2501190342"/>
              </p:ext>
            </p:extLst>
          </p:nvPr>
        </p:nvGraphicFramePr>
        <p:xfrm>
          <a:off x="275771" y="3755418"/>
          <a:ext cx="11541088" cy="2397760"/>
        </p:xfrm>
        <a:graphic>
          <a:graphicData uri="http://schemas.openxmlformats.org/drawingml/2006/table">
            <a:tbl>
              <a:tblPr firstRow="1" bandRow="1">
                <a:tableStyleId>{7DF18680-E054-41AD-8BC1-D1AEF772440D}</a:tableStyleId>
              </a:tblPr>
              <a:tblGrid>
                <a:gridCol w="1985106">
                  <a:extLst>
                    <a:ext uri="{9D8B030D-6E8A-4147-A177-3AD203B41FA5}">
                      <a16:colId xmlns:a16="http://schemas.microsoft.com/office/drawing/2014/main" val="2705190615"/>
                    </a:ext>
                  </a:extLst>
                </a:gridCol>
                <a:gridCol w="4612194">
                  <a:extLst>
                    <a:ext uri="{9D8B030D-6E8A-4147-A177-3AD203B41FA5}">
                      <a16:colId xmlns:a16="http://schemas.microsoft.com/office/drawing/2014/main" val="1280223837"/>
                    </a:ext>
                  </a:extLst>
                </a:gridCol>
                <a:gridCol w="1207075">
                  <a:extLst>
                    <a:ext uri="{9D8B030D-6E8A-4147-A177-3AD203B41FA5}">
                      <a16:colId xmlns:a16="http://schemas.microsoft.com/office/drawing/2014/main" val="2267950402"/>
                    </a:ext>
                  </a:extLst>
                </a:gridCol>
                <a:gridCol w="1821069">
                  <a:extLst>
                    <a:ext uri="{9D8B030D-6E8A-4147-A177-3AD203B41FA5}">
                      <a16:colId xmlns:a16="http://schemas.microsoft.com/office/drawing/2014/main" val="3825054225"/>
                    </a:ext>
                  </a:extLst>
                </a:gridCol>
                <a:gridCol w="1915644">
                  <a:extLst>
                    <a:ext uri="{9D8B030D-6E8A-4147-A177-3AD203B41FA5}">
                      <a16:colId xmlns:a16="http://schemas.microsoft.com/office/drawing/2014/main" val="365595112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lt1"/>
                          </a:solidFill>
                          <a:effectLst/>
                          <a:latin typeface="Helvetica Neue" panose="02000503000000020004" pitchFamily="2" charset="0"/>
                          <a:ea typeface="Helvetica Neue" panose="02000503000000020004" pitchFamily="2" charset="0"/>
                          <a:cs typeface="Helvetica Neue" panose="02000503000000020004" pitchFamily="2" charset="0"/>
                        </a:rPr>
                        <a:t>Summary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lt1"/>
                          </a:solidFill>
                          <a:effectLst/>
                          <a:latin typeface="Helvetica Neue" panose="02000503000000020004" pitchFamily="2" charset="0"/>
                          <a:ea typeface="Helvetica Neue" panose="02000503000000020004" pitchFamily="2" charset="0"/>
                          <a:cs typeface="Helvetica Neue" panose="02000503000000020004" pitchFamily="2" charset="0"/>
                        </a:rPr>
                        <a:t>Description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lt1"/>
                          </a:solidFill>
                          <a:effectLst/>
                          <a:latin typeface="Helvetica Neue" panose="02000503000000020004" pitchFamily="2" charset="0"/>
                          <a:ea typeface="Helvetica Neue" panose="02000503000000020004" pitchFamily="2" charset="0"/>
                          <a:cs typeface="Helvetica Neue" panose="02000503000000020004" pitchFamily="2" charset="0"/>
                        </a:rPr>
                        <a:t>Before improvement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lt1"/>
                          </a:solidFill>
                          <a:effectLst/>
                          <a:latin typeface="Helvetica Neue" panose="02000503000000020004" pitchFamily="2" charset="0"/>
                          <a:ea typeface="Helvetica Neue" panose="02000503000000020004" pitchFamily="2" charset="0"/>
                          <a:cs typeface="Helvetica Neue" panose="02000503000000020004" pitchFamily="2" charset="0"/>
                        </a:rPr>
                        <a:t>Improved reaction grading interpretation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lt1"/>
                          </a:solidFill>
                          <a:effectLst/>
                          <a:latin typeface="Helvetica Neue" panose="02000503000000020004" pitchFamily="2" charset="0"/>
                          <a:ea typeface="Helvetica Neue" panose="02000503000000020004" pitchFamily="2" charset="0"/>
                          <a:cs typeface="Helvetica Neue" panose="02000503000000020004" pitchFamily="2" charset="0"/>
                        </a:rPr>
                        <a:t>Improvement</a:t>
                      </a:r>
                    </a:p>
                  </a:txBody>
                  <a:tcPr/>
                </a:tc>
                <a:extLst>
                  <a:ext uri="{0D108BD9-81ED-4DB2-BD59-A6C34878D82A}">
                    <a16:rowId xmlns:a16="http://schemas.microsoft.com/office/drawing/2014/main" val="35703810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dk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Conformity level</a:t>
                      </a:r>
                    </a:p>
                  </a:txBody>
                  <a:tcPr/>
                </a:tc>
                <a:tc>
                  <a:txBody>
                    <a:bodyPr/>
                    <a:lstStyle/>
                    <a:p>
                      <a:r>
                        <a:rPr lang="en-GB" sz="1200" b="0" i="0" kern="1200">
                          <a:solidFill>
                            <a:schemeClr val="dk1"/>
                          </a:solidFill>
                          <a:effectLst/>
                          <a:latin typeface="Helvetica Neue Light" panose="02000403000000020004" pitchFamily="2" charset="0"/>
                          <a:ea typeface="Helvetica Neue Light" panose="02000403000000020004" pitchFamily="2" charset="0"/>
                          <a:cs typeface="+mn-cs"/>
                        </a:rPr>
                        <a:t>The result returned by IH-500, compared to the visual reading of the reaction</a:t>
                      </a:r>
                    </a:p>
                  </a:txBody>
                  <a:tcPr/>
                </a:tc>
                <a:tc>
                  <a:txBody>
                    <a:bodyPr/>
                    <a:lstStyle/>
                    <a:p>
                      <a:pPr algn="ctr"/>
                      <a:r>
                        <a:rPr lang="en-CH" sz="1200" b="0" i="0">
                          <a:latin typeface="Helvetica Neue Light" panose="02000403000000020004" pitchFamily="2" charset="0"/>
                          <a:ea typeface="Helvetica Neue Light" panose="02000403000000020004" pitchFamily="2" charset="0"/>
                        </a:rPr>
                        <a:t>96.1%</a:t>
                      </a:r>
                    </a:p>
                  </a:txBody>
                  <a:tcPr/>
                </a:tc>
                <a:tc>
                  <a:txBody>
                    <a:bodyPr/>
                    <a:lstStyle/>
                    <a:p>
                      <a:pPr algn="ctr"/>
                      <a:r>
                        <a:rPr lang="en-CH" sz="1200" b="0" i="0">
                          <a:solidFill>
                            <a:schemeClr val="accent1"/>
                          </a:solidFill>
                          <a:latin typeface="Helvetica Neue Medium" panose="02000503000000020004" pitchFamily="2" charset="0"/>
                          <a:ea typeface="Helvetica Neue Medium" panose="02000503000000020004" pitchFamily="2" charset="0"/>
                          <a:cs typeface="Helvetica Neue Medium" panose="02000503000000020004" pitchFamily="2" charset="0"/>
                        </a:rPr>
                        <a:t>99.3%</a:t>
                      </a:r>
                    </a:p>
                  </a:txBody>
                  <a:tcPr/>
                </a:tc>
                <a:tc>
                  <a:txBody>
                    <a:bodyPr/>
                    <a:lstStyle/>
                    <a:p>
                      <a:r>
                        <a:rPr lang="en-CH" sz="1200" b="0" i="0">
                          <a:latin typeface="Helvetica Neue Light" panose="02000403000000020004" pitchFamily="2" charset="0"/>
                          <a:ea typeface="Helvetica Neue Light" panose="02000403000000020004" pitchFamily="2" charset="0"/>
                        </a:rPr>
                        <a:t>Increase of 3.2 pp</a:t>
                      </a:r>
                    </a:p>
                    <a:p>
                      <a:r>
                        <a:rPr lang="en-CH" sz="1200" b="0" i="0">
                          <a:latin typeface="Helvetica Neue Light" panose="02000403000000020004" pitchFamily="2" charset="0"/>
                          <a:ea typeface="Helvetica Neue Light" panose="02000403000000020004" pitchFamily="2" charset="0"/>
                        </a:rPr>
                        <a:t>(percentage point)</a:t>
                      </a:r>
                    </a:p>
                  </a:txBody>
                  <a:tcPr/>
                </a:tc>
                <a:extLst>
                  <a:ext uri="{0D108BD9-81ED-4DB2-BD59-A6C34878D82A}">
                    <a16:rowId xmlns:a16="http://schemas.microsoft.com/office/drawing/2014/main" val="39173583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dk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Sensitivity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dk1"/>
                          </a:solidFill>
                          <a:effectLst/>
                          <a:latin typeface="Helvetica Neue Light" panose="02000403000000020004" pitchFamily="2" charset="0"/>
                          <a:ea typeface="Helvetica Neue Light" panose="02000403000000020004" pitchFamily="2" charset="0"/>
                          <a:cs typeface="+mn-cs"/>
                        </a:rPr>
                        <a:t>Expected Positive reactions, correctly returned positive</a:t>
                      </a:r>
                    </a:p>
                  </a:txBody>
                  <a:tcPr/>
                </a:tc>
                <a:tc>
                  <a:txBody>
                    <a:bodyPr/>
                    <a:lstStyle/>
                    <a:p>
                      <a:pPr algn="ctr"/>
                      <a:r>
                        <a:rPr lang="en-CH" sz="1200" b="0" i="0">
                          <a:latin typeface="Helvetica Neue Light" panose="02000403000000020004" pitchFamily="2" charset="0"/>
                          <a:ea typeface="Helvetica Neue Light" panose="02000403000000020004" pitchFamily="2" charset="0"/>
                        </a:rPr>
                        <a:t>98.5%</a:t>
                      </a:r>
                    </a:p>
                  </a:txBody>
                  <a:tcPr/>
                </a:tc>
                <a:tc>
                  <a:txBody>
                    <a:bodyPr/>
                    <a:lstStyle/>
                    <a:p>
                      <a:pPr algn="ctr"/>
                      <a:r>
                        <a:rPr lang="en-CH" sz="1200" b="0" i="0">
                          <a:solidFill>
                            <a:schemeClr val="accent1"/>
                          </a:solidFill>
                          <a:latin typeface="Helvetica Neue Medium" panose="02000503000000020004" pitchFamily="2" charset="0"/>
                          <a:ea typeface="Helvetica Neue Medium" panose="02000503000000020004" pitchFamily="2" charset="0"/>
                          <a:cs typeface="Helvetica Neue Medium" panose="02000503000000020004" pitchFamily="2" charset="0"/>
                        </a:rPr>
                        <a:t>99.6%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200" b="0" i="0">
                          <a:latin typeface="Helvetica Neue Light" panose="02000403000000020004" pitchFamily="2" charset="0"/>
                          <a:ea typeface="Helvetica Neue Light" panose="02000403000000020004" pitchFamily="2" charset="0"/>
                        </a:rPr>
                        <a:t>Increase of 1.1 pp</a:t>
                      </a:r>
                    </a:p>
                  </a:txBody>
                  <a:tcPr/>
                </a:tc>
                <a:extLst>
                  <a:ext uri="{0D108BD9-81ED-4DB2-BD59-A6C34878D82A}">
                    <a16:rowId xmlns:a16="http://schemas.microsoft.com/office/drawing/2014/main" val="36215517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dk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Specificity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dk1"/>
                          </a:solidFill>
                          <a:effectLst/>
                          <a:latin typeface="Helvetica Neue Light" panose="02000403000000020004" pitchFamily="2" charset="0"/>
                          <a:ea typeface="Helvetica Neue Light" panose="02000403000000020004" pitchFamily="2" charset="0"/>
                          <a:cs typeface="+mn-cs"/>
                        </a:rPr>
                        <a:t>Expected negative reactions, correctly returned negative</a:t>
                      </a:r>
                    </a:p>
                  </a:txBody>
                  <a:tcPr/>
                </a:tc>
                <a:tc>
                  <a:txBody>
                    <a:bodyPr/>
                    <a:lstStyle/>
                    <a:p>
                      <a:pPr algn="ctr"/>
                      <a:r>
                        <a:rPr lang="en-CH" sz="1200" b="0" i="0">
                          <a:latin typeface="Helvetica Neue Light" panose="02000403000000020004" pitchFamily="2" charset="0"/>
                          <a:ea typeface="Helvetica Neue Light" panose="02000403000000020004" pitchFamily="2" charset="0"/>
                        </a:rPr>
                        <a:t>98.2%</a:t>
                      </a:r>
                    </a:p>
                  </a:txBody>
                  <a:tcPr/>
                </a:tc>
                <a:tc>
                  <a:txBody>
                    <a:bodyPr/>
                    <a:lstStyle/>
                    <a:p>
                      <a:pPr algn="ctr"/>
                      <a:r>
                        <a:rPr lang="en-CH" sz="1200" b="0" i="0">
                          <a:solidFill>
                            <a:schemeClr val="accent1"/>
                          </a:solidFill>
                          <a:latin typeface="Helvetica Neue Medium" panose="02000503000000020004" pitchFamily="2" charset="0"/>
                          <a:ea typeface="Helvetica Neue Medium" panose="02000503000000020004" pitchFamily="2" charset="0"/>
                          <a:cs typeface="Helvetica Neue Medium" panose="02000503000000020004" pitchFamily="2" charset="0"/>
                        </a:rPr>
                        <a:t>99.4%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200" b="0" i="0">
                          <a:latin typeface="Helvetica Neue Light" panose="02000403000000020004" pitchFamily="2" charset="0"/>
                          <a:ea typeface="Helvetica Neue Light" panose="02000403000000020004" pitchFamily="2" charset="0"/>
                        </a:rPr>
                        <a:t>Increase of 1.2 pp</a:t>
                      </a:r>
                    </a:p>
                  </a:txBody>
                  <a:tcPr/>
                </a:tc>
                <a:extLst>
                  <a:ext uri="{0D108BD9-81ED-4DB2-BD59-A6C34878D82A}">
                    <a16:rowId xmlns:a16="http://schemas.microsoft.com/office/drawing/2014/main" val="21233827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dk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Not returned result level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dk1"/>
                          </a:solidFill>
                          <a:effectLst/>
                          <a:latin typeface="Helvetica Neue Light" panose="02000403000000020004" pitchFamily="2" charset="0"/>
                          <a:ea typeface="Helvetica Neue Light" panose="02000403000000020004" pitchFamily="2" charset="0"/>
                          <a:cs typeface="+mn-cs"/>
                        </a:rPr>
                        <a:t>IH-500 is not able to return a result and returns a “?”</a:t>
                      </a:r>
                    </a:p>
                  </a:txBody>
                  <a:tcPr/>
                </a:tc>
                <a:tc>
                  <a:txBody>
                    <a:bodyPr/>
                    <a:lstStyle/>
                    <a:p>
                      <a:pPr algn="ctr"/>
                      <a:r>
                        <a:rPr lang="en-CH" sz="1200" b="0" i="0">
                          <a:latin typeface="Helvetica Neue Light" panose="02000403000000020004" pitchFamily="2" charset="0"/>
                          <a:ea typeface="Helvetica Neue Light" panose="02000403000000020004" pitchFamily="2" charset="0"/>
                        </a:rPr>
                        <a:t>0.6%</a:t>
                      </a:r>
                    </a:p>
                  </a:txBody>
                  <a:tcPr/>
                </a:tc>
                <a:tc>
                  <a:txBody>
                    <a:bodyPr/>
                    <a:lstStyle/>
                    <a:p>
                      <a:pPr algn="ctr"/>
                      <a:r>
                        <a:rPr lang="en-CH" sz="1200" b="0" i="0">
                          <a:solidFill>
                            <a:schemeClr val="accent1"/>
                          </a:solidFill>
                          <a:latin typeface="Helvetica Neue Medium" panose="02000503000000020004" pitchFamily="2" charset="0"/>
                          <a:ea typeface="Helvetica Neue Medium" panose="02000503000000020004" pitchFamily="2" charset="0"/>
                          <a:cs typeface="Helvetica Neue Medium" panose="02000503000000020004" pitchFamily="2" charset="0"/>
                        </a:rPr>
                        <a:t>0.2%</a:t>
                      </a:r>
                    </a:p>
                  </a:txBody>
                  <a:tcPr/>
                </a:tc>
                <a:tc>
                  <a:txBody>
                    <a:bodyPr/>
                    <a:lstStyle/>
                    <a:p>
                      <a:r>
                        <a:rPr lang="en-CH" sz="1200" b="0" i="0">
                          <a:latin typeface="Helvetica Neue Light" panose="02000403000000020004" pitchFamily="2" charset="0"/>
                          <a:ea typeface="Helvetica Neue Light" panose="02000403000000020004" pitchFamily="2" charset="0"/>
                        </a:rPr>
                        <a:t>Divided by 3</a:t>
                      </a:r>
                    </a:p>
                  </a:txBody>
                  <a:tcPr/>
                </a:tc>
                <a:extLst>
                  <a:ext uri="{0D108BD9-81ED-4DB2-BD59-A6C34878D82A}">
                    <a16:rowId xmlns:a16="http://schemas.microsoft.com/office/drawing/2014/main" val="20386186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dk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False Negative (number)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dk1"/>
                          </a:solidFill>
                          <a:effectLst/>
                          <a:latin typeface="Helvetica Neue Light" panose="02000403000000020004" pitchFamily="2" charset="0"/>
                          <a:ea typeface="Helvetica Neue Light" panose="02000403000000020004" pitchFamily="2" charset="0"/>
                          <a:cs typeface="+mn-cs"/>
                        </a:rPr>
                        <a:t>Expected positive but returned negative</a:t>
                      </a:r>
                    </a:p>
                  </a:txBody>
                  <a:tcPr/>
                </a:tc>
                <a:tc>
                  <a:txBody>
                    <a:bodyPr/>
                    <a:lstStyle/>
                    <a:p>
                      <a:pPr algn="ctr"/>
                      <a:r>
                        <a:rPr lang="en-CH" sz="1200" b="0" i="0">
                          <a:latin typeface="Helvetica Neue Light" panose="02000403000000020004" pitchFamily="2" charset="0"/>
                          <a:ea typeface="Helvetica Neue Light" panose="02000403000000020004" pitchFamily="2" charset="0"/>
                        </a:rPr>
                        <a:t>35</a:t>
                      </a:r>
                    </a:p>
                  </a:txBody>
                  <a:tcPr/>
                </a:tc>
                <a:tc>
                  <a:txBody>
                    <a:bodyPr/>
                    <a:lstStyle/>
                    <a:p>
                      <a:pPr algn="ctr"/>
                      <a:r>
                        <a:rPr lang="en-CH" sz="1200" b="0" i="0">
                          <a:solidFill>
                            <a:schemeClr val="accent1"/>
                          </a:solidFill>
                          <a:latin typeface="Helvetica Neue Medium" panose="02000503000000020004" pitchFamily="2" charset="0"/>
                          <a:ea typeface="Helvetica Neue Medium" panose="02000503000000020004" pitchFamily="2" charset="0"/>
                          <a:cs typeface="Helvetica Neue Medium" panose="02000503000000020004" pitchFamily="2" charset="0"/>
                        </a:rPr>
                        <a:t>0</a:t>
                      </a:r>
                    </a:p>
                  </a:txBody>
                  <a:tcPr/>
                </a:tc>
                <a:tc>
                  <a:txBody>
                    <a:bodyPr/>
                    <a:lstStyle/>
                    <a:p>
                      <a:r>
                        <a:rPr lang="en-CH" sz="1200" b="0" i="0" dirty="0">
                          <a:latin typeface="Helvetica Neue Light" panose="02000403000000020004" pitchFamily="2" charset="0"/>
                          <a:ea typeface="Helvetica Neue Light" panose="02000403000000020004" pitchFamily="2" charset="0"/>
                        </a:rPr>
                        <a:t>Reduced by 100%</a:t>
                      </a:r>
                    </a:p>
                  </a:txBody>
                  <a:tcPr/>
                </a:tc>
                <a:extLst>
                  <a:ext uri="{0D108BD9-81ED-4DB2-BD59-A6C34878D82A}">
                    <a16:rowId xmlns:a16="http://schemas.microsoft.com/office/drawing/2014/main" val="1944152008"/>
                  </a:ext>
                </a:extLst>
              </a:tr>
            </a:tbl>
          </a:graphicData>
        </a:graphic>
      </p:graphicFrame>
      <p:sp>
        <p:nvSpPr>
          <p:cNvPr id="7" name="TextBox 6">
            <a:extLst>
              <a:ext uri="{FF2B5EF4-FFF2-40B4-BE49-F238E27FC236}">
                <a16:creationId xmlns:a16="http://schemas.microsoft.com/office/drawing/2014/main" id="{8176CFCA-A59F-240A-455F-144A61A38E63}"/>
              </a:ext>
            </a:extLst>
          </p:cNvPr>
          <p:cNvSpPr txBox="1"/>
          <p:nvPr/>
        </p:nvSpPr>
        <p:spPr>
          <a:xfrm>
            <a:off x="198454" y="6180514"/>
            <a:ext cx="9709221" cy="276999"/>
          </a:xfrm>
          <a:prstGeom prst="rect">
            <a:avLst/>
          </a:prstGeom>
          <a:noFill/>
        </p:spPr>
        <p:txBody>
          <a:bodyPr wrap="square">
            <a:spAutoFit/>
          </a:bodyPr>
          <a:lstStyle/>
          <a:p>
            <a:r>
              <a:rPr lang="en-GB" sz="1200">
                <a:effectLst/>
                <a:latin typeface="Helvetica Neue Light" panose="02000403000000020004" pitchFamily="2" charset="0"/>
                <a:ea typeface="Helvetica Neue Light" panose="02000403000000020004" pitchFamily="2" charset="0"/>
              </a:rPr>
              <a:t>These values were captured after the development of the improved reading algorithm.</a:t>
            </a:r>
          </a:p>
        </p:txBody>
      </p:sp>
      <p:pic>
        <p:nvPicPr>
          <p:cNvPr id="9" name="Picture 8">
            <a:extLst>
              <a:ext uri="{FF2B5EF4-FFF2-40B4-BE49-F238E27FC236}">
                <a16:creationId xmlns:a16="http://schemas.microsoft.com/office/drawing/2014/main" id="{0FE06EC6-EE20-AC46-05F7-B33FE714C9BF}"/>
              </a:ext>
            </a:extLst>
          </p:cNvPr>
          <p:cNvPicPr>
            <a:picLocks noChangeAspect="1"/>
          </p:cNvPicPr>
          <p:nvPr/>
        </p:nvPicPr>
        <p:blipFill>
          <a:blip r:embed="rId4"/>
          <a:stretch>
            <a:fillRect/>
          </a:stretch>
        </p:blipFill>
        <p:spPr>
          <a:xfrm>
            <a:off x="6497220" y="2869466"/>
            <a:ext cx="3639688" cy="4169664"/>
          </a:xfrm>
          <a:prstGeom prst="rect">
            <a:avLst/>
          </a:prstGeom>
        </p:spPr>
      </p:pic>
    </p:spTree>
    <p:extLst>
      <p:ext uri="{BB962C8B-B14F-4D97-AF65-F5344CB8AC3E}">
        <p14:creationId xmlns:p14="http://schemas.microsoft.com/office/powerpoint/2010/main" val="921268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FCF7-72C7-35AD-BB5F-B6CD3FA6253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71F97A0-098C-04E7-053A-788BF77E8808}"/>
              </a:ext>
            </a:extLst>
          </p:cNvPr>
          <p:cNvPicPr>
            <a:picLocks noChangeAspect="1"/>
          </p:cNvPicPr>
          <p:nvPr/>
        </p:nvPicPr>
        <p:blipFill>
          <a:blip r:embed="rId2"/>
          <a:stretch>
            <a:fillRect/>
          </a:stretch>
        </p:blipFill>
        <p:spPr>
          <a:xfrm>
            <a:off x="8207325" y="2202783"/>
            <a:ext cx="2833529" cy="3246120"/>
          </a:xfrm>
          <a:prstGeom prst="rect">
            <a:avLst/>
          </a:prstGeom>
        </p:spPr>
      </p:pic>
      <p:sp>
        <p:nvSpPr>
          <p:cNvPr id="14" name="TextBox 13">
            <a:extLst>
              <a:ext uri="{FF2B5EF4-FFF2-40B4-BE49-F238E27FC236}">
                <a16:creationId xmlns:a16="http://schemas.microsoft.com/office/drawing/2014/main" id="{DB7F096F-9306-C5BC-C4E4-78DF8CD3C708}"/>
              </a:ext>
            </a:extLst>
          </p:cNvPr>
          <p:cNvSpPr txBox="1"/>
          <p:nvPr/>
        </p:nvSpPr>
        <p:spPr>
          <a:xfrm>
            <a:off x="288229" y="6161194"/>
            <a:ext cx="1349652" cy="276999"/>
          </a:xfrm>
          <a:prstGeom prst="rect">
            <a:avLst/>
          </a:prstGeom>
          <a:noFill/>
        </p:spPr>
        <p:txBody>
          <a:bodyPr wrap="square">
            <a:spAutoFit/>
          </a:bodyPr>
          <a:lstStyle/>
          <a:p>
            <a:r>
              <a:rPr kumimoji="0" lang="en-CH" altLang="en-CH" sz="1200" u="none" strike="noStrike" cap="none" normalizeH="0" baseline="0">
                <a:ln>
                  <a:noFill/>
                </a:ln>
                <a:solidFill>
                  <a:schemeClr val="tx1"/>
                </a:solidFill>
                <a:effectLst/>
                <a:latin typeface="Helvetica Neue Light" panose="02000403000000020004" pitchFamily="2" charset="0"/>
                <a:ea typeface="Helvetica Neue Light" panose="02000403000000020004" pitchFamily="2" charset="0"/>
                <a:hlinkClick r:id="rId3"/>
              </a:rPr>
              <a:t>External release </a:t>
            </a:r>
            <a:endParaRPr lang="en-CH" sz="1200">
              <a:latin typeface="Helvetica Neue Light" panose="02000403000000020004" pitchFamily="2" charset="0"/>
              <a:ea typeface="Helvetica Neue Light" panose="02000403000000020004" pitchFamily="2" charset="0"/>
            </a:endParaRPr>
          </a:p>
        </p:txBody>
      </p:sp>
      <p:sp>
        <p:nvSpPr>
          <p:cNvPr id="3" name="TextBox 2">
            <a:extLst>
              <a:ext uri="{FF2B5EF4-FFF2-40B4-BE49-F238E27FC236}">
                <a16:creationId xmlns:a16="http://schemas.microsoft.com/office/drawing/2014/main" id="{C8A4B250-A127-39AB-F0A1-E27377A66F46}"/>
              </a:ext>
            </a:extLst>
          </p:cNvPr>
          <p:cNvSpPr txBox="1"/>
          <p:nvPr/>
        </p:nvSpPr>
        <p:spPr>
          <a:xfrm>
            <a:off x="184861" y="567974"/>
            <a:ext cx="11458293" cy="4708981"/>
          </a:xfrm>
          <a:prstGeom prst="rect">
            <a:avLst/>
          </a:prstGeom>
          <a:noFill/>
        </p:spPr>
        <p:txBody>
          <a:bodyPr wrap="square">
            <a:spAutoFit/>
          </a:bodyPr>
          <a:lstStyle/>
          <a:p>
            <a:r>
              <a:rPr lang="en-GB" sz="1200">
                <a:effectLst/>
                <a:latin typeface="Helvetica Neue Medium" panose="02000503000000020004" pitchFamily="2" charset="0"/>
                <a:ea typeface="Helvetica Neue Medium" panose="02000503000000020004" pitchFamily="2" charset="0"/>
                <a:cs typeface="Helvetica Neue Medium" panose="02000503000000020004" pitchFamily="2" charset="0"/>
              </a:rPr>
              <a:t>Increased reading robustness related to external factors.</a:t>
            </a:r>
          </a:p>
          <a:p>
            <a:br>
              <a:rPr lang="en-GB" sz="1200">
                <a:effectLst/>
                <a:latin typeface="Helvetica Neue Light" panose="02000403000000020004" pitchFamily="2" charset="0"/>
                <a:ea typeface="Helvetica Neue Light" panose="02000403000000020004" pitchFamily="2" charset="0"/>
              </a:rPr>
            </a:br>
            <a:r>
              <a:rPr lang="en-GB" sz="1200">
                <a:effectLst/>
                <a:latin typeface="Helvetica Neue Light" panose="02000403000000020004" pitchFamily="2" charset="0"/>
                <a:ea typeface="Helvetica Neue Light" panose="02000403000000020004" pitchFamily="2" charset="0"/>
              </a:rPr>
              <a:t>The reading robustness has increased and shows a better tolerance toward variability brought by:</a:t>
            </a:r>
          </a:p>
          <a:p>
            <a:endParaRPr lang="en-GB" sz="1200">
              <a:effectLst/>
              <a:latin typeface="Helvetica Neue Light" panose="02000403000000020004" pitchFamily="2" charset="0"/>
              <a:ea typeface="Helvetica Neue Light" panose="02000403000000020004" pitchFamily="2" charset="0"/>
            </a:endParaRPr>
          </a:p>
          <a:p>
            <a:pPr marL="171450" indent="-171450">
              <a:buFont typeface="Arial" panose="020B0604020202020204" pitchFamily="34" charset="0"/>
              <a:buChar char="•"/>
            </a:pPr>
            <a:r>
              <a:rPr lang="en-GB" sz="1200">
                <a:effectLst/>
                <a:latin typeface="Helvetica Neue Light" panose="02000403000000020004" pitchFamily="2" charset="0"/>
                <a:ea typeface="Helvetica Neue Light" panose="02000403000000020004" pitchFamily="2" charset="0"/>
              </a:rPr>
              <a:t>Variability of Gel-Cards: Dusts, particles, stuck inclusions to the card that will generate false positive or unjustified “?” Results.</a:t>
            </a:r>
          </a:p>
          <a:p>
            <a:pPr marL="171450" indent="-171450">
              <a:buFont typeface="Arial" panose="020B0604020202020204" pitchFamily="34" charset="0"/>
              <a:buChar char="•"/>
            </a:pPr>
            <a:r>
              <a:rPr lang="en-GB" sz="1200">
                <a:effectLst/>
                <a:latin typeface="Helvetica Neue Light" panose="02000403000000020004" pitchFamily="2" charset="0"/>
                <a:ea typeface="Helvetica Neue Light" panose="02000403000000020004" pitchFamily="2" charset="0"/>
              </a:rPr>
              <a:t>Told variations (Gel-Card well not centred), generating unjustified “?” Results</a:t>
            </a:r>
          </a:p>
          <a:p>
            <a:pPr marL="171450" indent="-171450">
              <a:buFont typeface="Arial" panose="020B0604020202020204" pitchFamily="34" charset="0"/>
              <a:buChar char="•"/>
            </a:pPr>
            <a:r>
              <a:rPr lang="en-GB" sz="1200">
                <a:effectLst/>
                <a:latin typeface="Helvetica Neue Light" panose="02000403000000020004" pitchFamily="2" charset="0"/>
                <a:ea typeface="Helvetica Neue Light" panose="02000403000000020004" pitchFamily="2" charset="0"/>
              </a:rPr>
              <a:t>Inter-instrument variability (camera settings, calibration, backlight intensity), generating too many unjustified “?” results.</a:t>
            </a:r>
          </a:p>
          <a:p>
            <a:pPr marL="171450" indent="-171450">
              <a:buFont typeface="Arial" panose="020B0604020202020204" pitchFamily="34" charset="0"/>
              <a:buChar char="•"/>
            </a:pPr>
            <a:r>
              <a:rPr lang="en-GB" sz="1200">
                <a:effectLst/>
                <a:latin typeface="Helvetica Neue Light" panose="02000403000000020004" pitchFamily="2" charset="0"/>
                <a:ea typeface="Helvetica Neue Light" panose="02000403000000020004" pitchFamily="2" charset="0"/>
              </a:rPr>
              <a:t>The complex balance between positives (sensitivity) and negatives (specificity)</a:t>
            </a:r>
          </a:p>
          <a:p>
            <a:pPr marL="171450" indent="-171450">
              <a:buFont typeface="Arial" panose="020B0604020202020204" pitchFamily="34" charset="0"/>
              <a:buChar char="•"/>
            </a:pPr>
            <a:r>
              <a:rPr lang="en-GB" sz="1200">
                <a:effectLst/>
                <a:latin typeface="Helvetica Neue Light" panose="02000403000000020004" pitchFamily="2" charset="0"/>
                <a:ea typeface="Helvetica Neue Light" panose="02000403000000020004" pitchFamily="2" charset="0"/>
              </a:rPr>
              <a:t>Sensitivity to the variability of production (cards holds deformability, colours rendering, cards tilting)</a:t>
            </a:r>
          </a:p>
          <a:p>
            <a:pPr marL="171450" indent="-171450">
              <a:buFont typeface="Arial" panose="020B0604020202020204" pitchFamily="34" charset="0"/>
              <a:buChar char="•"/>
            </a:pPr>
            <a:endParaRPr lang="en-GB" sz="1200">
              <a:latin typeface="Helvetica Neue Light" panose="02000403000000020004" pitchFamily="2" charset="0"/>
              <a:ea typeface="Helvetica Neue Light" panose="02000403000000020004" pitchFamily="2" charset="0"/>
            </a:endParaRPr>
          </a:p>
          <a:p>
            <a:pPr marL="171450" indent="-171450">
              <a:buFont typeface="Arial" panose="020B0604020202020204" pitchFamily="34" charset="0"/>
              <a:buChar char="•"/>
            </a:pPr>
            <a:endParaRPr lang="en-GB" sz="1200">
              <a:effectLst/>
              <a:latin typeface="Helvetica Neue Light" panose="02000403000000020004" pitchFamily="2" charset="0"/>
              <a:ea typeface="Helvetica Neue Light" panose="02000403000000020004" pitchFamily="2" charset="0"/>
            </a:endParaRPr>
          </a:p>
          <a:p>
            <a:r>
              <a:rPr lang="en-GB" sz="1200">
                <a:latin typeface="Helvetica Neue Medium" panose="02000503000000020004" pitchFamily="2" charset="0"/>
                <a:ea typeface="Helvetica Neue Medium" panose="02000503000000020004" pitchFamily="2" charset="0"/>
                <a:cs typeface="Helvetica Neue Medium" panose="02000503000000020004" pitchFamily="2" charset="0"/>
              </a:rPr>
              <a:t>Focus on Well Control Performance</a:t>
            </a:r>
          </a:p>
          <a:p>
            <a:endParaRPr lang="en-GB" sz="1200">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GB" sz="1200">
                <a:latin typeface="Helvetica Neue Medium" panose="02000503000000020004" pitchFamily="2" charset="0"/>
                <a:ea typeface="Helvetica Neue Medium" panose="02000503000000020004" pitchFamily="2" charset="0"/>
                <a:cs typeface="Helvetica Neue Medium" panose="02000503000000020004" pitchFamily="2" charset="0"/>
              </a:rPr>
              <a:t>Out of 8463 ID gel cards</a:t>
            </a:r>
          </a:p>
          <a:p>
            <a:endParaRPr lang="en-GB" sz="1200">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GB" sz="1200">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GB" sz="1200">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GB" sz="1200">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GB" sz="1200">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GB" sz="1200">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GB" sz="1200">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GB" sz="1200">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GB" sz="1200">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GB" sz="1200">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GB" sz="1200">
                <a:latin typeface="Helvetica Neue Light" panose="02000403000000020004" pitchFamily="2" charset="0"/>
                <a:ea typeface="Helvetica Neue Light" panose="02000403000000020004" pitchFamily="2" charset="0"/>
                <a:cs typeface="Helvetica Neue Medium" panose="02000503000000020004" pitchFamily="2" charset="0"/>
              </a:rPr>
              <a:t>These values have been captured after the development of the improved reading algorithm.</a:t>
            </a:r>
            <a:endParaRPr lang="en-GB" sz="1200">
              <a:effectLst/>
              <a:latin typeface="Helvetica Neue Light" panose="02000403000000020004" pitchFamily="2" charset="0"/>
              <a:ea typeface="Helvetica Neue Light" panose="02000403000000020004" pitchFamily="2" charset="0"/>
              <a:cs typeface="Helvetica Neue Medium" panose="02000503000000020004" pitchFamily="2" charset="0"/>
            </a:endParaRPr>
          </a:p>
        </p:txBody>
      </p:sp>
      <p:graphicFrame>
        <p:nvGraphicFramePr>
          <p:cNvPr id="4" name="Table 3">
            <a:extLst>
              <a:ext uri="{FF2B5EF4-FFF2-40B4-BE49-F238E27FC236}">
                <a16:creationId xmlns:a16="http://schemas.microsoft.com/office/drawing/2014/main" id="{A43C51DE-1FDC-384E-DFAF-815C8CBD7F39}"/>
              </a:ext>
            </a:extLst>
          </p:cNvPr>
          <p:cNvGraphicFramePr>
            <a:graphicFrameLocks noGrp="1"/>
          </p:cNvGraphicFramePr>
          <p:nvPr>
            <p:extLst>
              <p:ext uri="{D42A27DB-BD31-4B8C-83A1-F6EECF244321}">
                <p14:modId xmlns:p14="http://schemas.microsoft.com/office/powerpoint/2010/main" val="943059354"/>
              </p:ext>
            </p:extLst>
          </p:nvPr>
        </p:nvGraphicFramePr>
        <p:xfrm>
          <a:off x="288229" y="3267118"/>
          <a:ext cx="5126702" cy="1483360"/>
        </p:xfrm>
        <a:graphic>
          <a:graphicData uri="http://schemas.openxmlformats.org/drawingml/2006/table">
            <a:tbl>
              <a:tblPr firstRow="1" bandRow="1">
                <a:tableStyleId>{7DF18680-E054-41AD-8BC1-D1AEF772440D}</a:tableStyleId>
              </a:tblPr>
              <a:tblGrid>
                <a:gridCol w="1850940">
                  <a:extLst>
                    <a:ext uri="{9D8B030D-6E8A-4147-A177-3AD203B41FA5}">
                      <a16:colId xmlns:a16="http://schemas.microsoft.com/office/drawing/2014/main" val="1327118675"/>
                    </a:ext>
                  </a:extLst>
                </a:gridCol>
                <a:gridCol w="773723">
                  <a:extLst>
                    <a:ext uri="{9D8B030D-6E8A-4147-A177-3AD203B41FA5}">
                      <a16:colId xmlns:a16="http://schemas.microsoft.com/office/drawing/2014/main" val="1421467316"/>
                    </a:ext>
                  </a:extLst>
                </a:gridCol>
                <a:gridCol w="733529">
                  <a:extLst>
                    <a:ext uri="{9D8B030D-6E8A-4147-A177-3AD203B41FA5}">
                      <a16:colId xmlns:a16="http://schemas.microsoft.com/office/drawing/2014/main" val="1178908850"/>
                    </a:ext>
                  </a:extLst>
                </a:gridCol>
                <a:gridCol w="1768510">
                  <a:extLst>
                    <a:ext uri="{9D8B030D-6E8A-4147-A177-3AD203B41FA5}">
                      <a16:colId xmlns:a16="http://schemas.microsoft.com/office/drawing/2014/main" val="2270300677"/>
                    </a:ext>
                  </a:extLst>
                </a:gridCol>
              </a:tblGrid>
              <a:tr h="370840">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Description (% of card)</a:t>
                      </a:r>
                    </a:p>
                  </a:txBody>
                  <a:tcPr/>
                </a:tc>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V2.2</a:t>
                      </a:r>
                    </a:p>
                  </a:txBody>
                  <a:tcPr/>
                </a:tc>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V3.1</a:t>
                      </a:r>
                    </a:p>
                  </a:txBody>
                  <a:tcPr/>
                </a:tc>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Improvement</a:t>
                      </a:r>
                    </a:p>
                  </a:txBody>
                  <a:tcPr/>
                </a:tc>
                <a:extLst>
                  <a:ext uri="{0D108BD9-81ED-4DB2-BD59-A6C34878D82A}">
                    <a16:rowId xmlns:a16="http://schemas.microsoft.com/office/drawing/2014/main" val="2053212326"/>
                  </a:ext>
                </a:extLst>
              </a:tr>
              <a:tr h="370840">
                <a:tc>
                  <a:txBody>
                    <a:bodyPr/>
                    <a:lstStyle/>
                    <a:p>
                      <a:r>
                        <a:rPr lang="en-CH" sz="1200" b="0" i="0">
                          <a:latin typeface="Helvetica Neue Light" panose="02000403000000020004" pitchFamily="2" charset="0"/>
                          <a:ea typeface="Helvetica Neue Light" panose="02000403000000020004" pitchFamily="2" charset="0"/>
                        </a:rPr>
                        <a:t>Conform</a:t>
                      </a:r>
                    </a:p>
                  </a:txBody>
                  <a:tcPr/>
                </a:tc>
                <a:tc>
                  <a:txBody>
                    <a:bodyPr/>
                    <a:lstStyle/>
                    <a:p>
                      <a:r>
                        <a:rPr lang="en-CH" sz="1200" b="0" i="0">
                          <a:latin typeface="Helvetica Neue Light" panose="02000403000000020004" pitchFamily="2" charset="0"/>
                          <a:ea typeface="Helvetica Neue Light" panose="02000403000000020004" pitchFamily="2" charset="0"/>
                        </a:rPr>
                        <a:t>94.6%</a:t>
                      </a:r>
                    </a:p>
                  </a:txBody>
                  <a:tcPr/>
                </a:tc>
                <a:tc>
                  <a:txBody>
                    <a:bodyPr/>
                    <a:lstStyle/>
                    <a:p>
                      <a:r>
                        <a:rPr lang="en-CH" sz="1200" b="0" i="0">
                          <a:latin typeface="Helvetica Neue Light" panose="02000403000000020004" pitchFamily="2" charset="0"/>
                          <a:ea typeface="Helvetica Neue Light" panose="02000403000000020004" pitchFamily="2" charset="0"/>
                        </a:rPr>
                        <a:t>99.5%</a:t>
                      </a:r>
                    </a:p>
                  </a:txBody>
                  <a:tcPr/>
                </a:tc>
                <a:tc>
                  <a:txBody>
                    <a:bodyPr/>
                    <a:lstStyle/>
                    <a:p>
                      <a:r>
                        <a:rPr lang="en-CH" sz="1200" b="0" i="0">
                          <a:latin typeface="Helvetica Neue Light" panose="02000403000000020004" pitchFamily="2" charset="0"/>
                          <a:ea typeface="Helvetica Neue Light" panose="02000403000000020004" pitchFamily="2" charset="0"/>
                        </a:rPr>
                        <a:t>Increased by 4.9 pp</a:t>
                      </a:r>
                    </a:p>
                  </a:txBody>
                  <a:tcPr/>
                </a:tc>
                <a:extLst>
                  <a:ext uri="{0D108BD9-81ED-4DB2-BD59-A6C34878D82A}">
                    <a16:rowId xmlns:a16="http://schemas.microsoft.com/office/drawing/2014/main" val="359412735"/>
                  </a:ext>
                </a:extLst>
              </a:tr>
              <a:tr h="370840">
                <a:tc>
                  <a:txBody>
                    <a:bodyPr/>
                    <a:lstStyle/>
                    <a:p>
                      <a:r>
                        <a:rPr lang="en-CH" sz="1200" b="0" i="0">
                          <a:latin typeface="Helvetica Neue Light" panose="02000403000000020004" pitchFamily="2" charset="0"/>
                          <a:ea typeface="Helvetica Neue Light" panose="02000403000000020004" pitchFamily="2" charset="0"/>
                        </a:rPr>
                        <a:t>False OK</a:t>
                      </a:r>
                    </a:p>
                  </a:txBody>
                  <a:tcPr/>
                </a:tc>
                <a:tc>
                  <a:txBody>
                    <a:bodyPr/>
                    <a:lstStyle/>
                    <a:p>
                      <a:r>
                        <a:rPr lang="en-CH" sz="1200" b="0" i="0">
                          <a:latin typeface="Helvetica Neue Light" panose="02000403000000020004" pitchFamily="2" charset="0"/>
                          <a:ea typeface="Helvetica Neue Light" panose="02000403000000020004" pitchFamily="2" charset="0"/>
                        </a:rPr>
                        <a:t>0.3%</a:t>
                      </a:r>
                    </a:p>
                  </a:txBody>
                  <a:tcPr/>
                </a:tc>
                <a:tc>
                  <a:txBody>
                    <a:bodyPr/>
                    <a:lstStyle/>
                    <a:p>
                      <a:r>
                        <a:rPr lang="en-CH" sz="1200" b="0" i="0">
                          <a:latin typeface="Helvetica Neue Light" panose="02000403000000020004" pitchFamily="2" charset="0"/>
                          <a:ea typeface="Helvetica Neue Light" panose="02000403000000020004" pitchFamily="2" charset="0"/>
                        </a:rPr>
                        <a:t>0.2%</a:t>
                      </a:r>
                    </a:p>
                  </a:txBody>
                  <a:tcPr/>
                </a:tc>
                <a:tc>
                  <a:txBody>
                    <a:bodyPr/>
                    <a:lstStyle/>
                    <a:p>
                      <a:r>
                        <a:rPr lang="en-CH" sz="1200" b="0" i="0">
                          <a:latin typeface="Helvetica Neue Light" panose="02000403000000020004" pitchFamily="2" charset="0"/>
                          <a:ea typeface="Helvetica Neue Light" panose="02000403000000020004" pitchFamily="2" charset="0"/>
                        </a:rPr>
                        <a:t>Reduced by 33%</a:t>
                      </a:r>
                    </a:p>
                  </a:txBody>
                  <a:tcPr/>
                </a:tc>
                <a:extLst>
                  <a:ext uri="{0D108BD9-81ED-4DB2-BD59-A6C34878D82A}">
                    <a16:rowId xmlns:a16="http://schemas.microsoft.com/office/drawing/2014/main" val="1767500657"/>
                  </a:ext>
                </a:extLst>
              </a:tr>
              <a:tr h="370840">
                <a:tc>
                  <a:txBody>
                    <a:bodyPr/>
                    <a:lstStyle/>
                    <a:p>
                      <a:r>
                        <a:rPr lang="en-CH" sz="1200" b="0" i="0">
                          <a:latin typeface="Helvetica Neue Light" panose="02000403000000020004" pitchFamily="2" charset="0"/>
                          <a:ea typeface="Helvetica Neue Light" panose="02000403000000020004" pitchFamily="2" charset="0"/>
                        </a:rPr>
                        <a:t>False NOK</a:t>
                      </a:r>
                    </a:p>
                  </a:txBody>
                  <a:tcPr/>
                </a:tc>
                <a:tc>
                  <a:txBody>
                    <a:bodyPr/>
                    <a:lstStyle/>
                    <a:p>
                      <a:r>
                        <a:rPr lang="en-CH" sz="1200" b="0" i="0">
                          <a:latin typeface="Helvetica Neue Light" panose="02000403000000020004" pitchFamily="2" charset="0"/>
                          <a:ea typeface="Helvetica Neue Light" panose="02000403000000020004" pitchFamily="2" charset="0"/>
                        </a:rPr>
                        <a:t>5.1%</a:t>
                      </a:r>
                    </a:p>
                  </a:txBody>
                  <a:tcPr/>
                </a:tc>
                <a:tc>
                  <a:txBody>
                    <a:bodyPr/>
                    <a:lstStyle/>
                    <a:p>
                      <a:r>
                        <a:rPr lang="en-CH" sz="1200" b="0" i="0">
                          <a:latin typeface="Helvetica Neue Light" panose="02000403000000020004" pitchFamily="2" charset="0"/>
                          <a:ea typeface="Helvetica Neue Light" panose="02000403000000020004" pitchFamily="2" charset="0"/>
                        </a:rPr>
                        <a:t>0.3%</a:t>
                      </a:r>
                    </a:p>
                  </a:txBody>
                  <a:tcPr/>
                </a:tc>
                <a:tc>
                  <a:txBody>
                    <a:bodyPr/>
                    <a:lstStyle/>
                    <a:p>
                      <a:r>
                        <a:rPr lang="en-CH" sz="1200" b="0" i="0">
                          <a:latin typeface="Helvetica Neue Light" panose="02000403000000020004" pitchFamily="2" charset="0"/>
                          <a:ea typeface="Helvetica Neue Light" panose="02000403000000020004" pitchFamily="2" charset="0"/>
                        </a:rPr>
                        <a:t>Reduced by 94%</a:t>
                      </a:r>
                    </a:p>
                  </a:txBody>
                  <a:tcPr/>
                </a:tc>
                <a:extLst>
                  <a:ext uri="{0D108BD9-81ED-4DB2-BD59-A6C34878D82A}">
                    <a16:rowId xmlns:a16="http://schemas.microsoft.com/office/drawing/2014/main" val="1156996055"/>
                  </a:ext>
                </a:extLst>
              </a:tr>
            </a:tbl>
          </a:graphicData>
        </a:graphic>
      </p:graphicFrame>
      <p:sp>
        <p:nvSpPr>
          <p:cNvPr id="6" name="Rectangle 1">
            <a:extLst>
              <a:ext uri="{FF2B5EF4-FFF2-40B4-BE49-F238E27FC236}">
                <a16:creationId xmlns:a16="http://schemas.microsoft.com/office/drawing/2014/main" id="{238C19D6-1B3F-F100-3F7A-D5C00DC03EF2}"/>
              </a:ext>
            </a:extLst>
          </p:cNvPr>
          <p:cNvSpPr>
            <a:spLocks noChangeArrowheads="1"/>
          </p:cNvSpPr>
          <p:nvPr/>
        </p:nvSpPr>
        <p:spPr bwMode="auto">
          <a:xfrm>
            <a:off x="10136908" y="6180514"/>
            <a:ext cx="16799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CH" altLang="en-CH" sz="1200" u="none" strike="noStrike" cap="none" normalizeH="0" baseline="0">
                <a:ln>
                  <a:noFill/>
                </a:ln>
                <a:solidFill>
                  <a:schemeClr val="tx1"/>
                </a:solidFill>
                <a:effectLst/>
                <a:latin typeface="Helvetica Neue Light" panose="02000403000000020004" pitchFamily="2" charset="0"/>
                <a:ea typeface="Helvetica Neue Light" panose="02000403000000020004" pitchFamily="2" charset="0"/>
                <a:hlinkClick r:id="rId3"/>
              </a:rPr>
              <a:t>IH-500 V3.1_notes.pdf</a:t>
            </a:r>
            <a:endParaRPr kumimoji="0" lang="en-CH" altLang="en-CH" sz="1200" u="none" strike="noStrike" cap="none" normalizeH="0" baseline="0">
              <a:ln>
                <a:noFill/>
              </a:ln>
              <a:solidFill>
                <a:schemeClr val="tx1"/>
              </a:solidFill>
              <a:effectLst/>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9767965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B6134-F1AF-EE8B-0570-3D9FCE83DDAB}"/>
            </a:ext>
          </a:extLst>
        </p:cNvPr>
        <p:cNvGrpSpPr/>
        <p:nvPr/>
      </p:nvGrpSpPr>
      <p:grpSpPr>
        <a:xfrm>
          <a:off x="0" y="0"/>
          <a:ext cx="0" cy="0"/>
          <a:chOff x="0" y="0"/>
          <a:chExt cx="0" cy="0"/>
        </a:xfrm>
      </p:grpSpPr>
      <p:pic>
        <p:nvPicPr>
          <p:cNvPr id="2" name="Picture 1" descr="A green and white sign with white letters&#10;&#10;Description automatically generated">
            <a:extLst>
              <a:ext uri="{FF2B5EF4-FFF2-40B4-BE49-F238E27FC236}">
                <a16:creationId xmlns:a16="http://schemas.microsoft.com/office/drawing/2014/main" id="{D9F929C6-00B2-CAFC-75D1-90A6F89EB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7" name="Picture 6">
            <a:extLst>
              <a:ext uri="{FF2B5EF4-FFF2-40B4-BE49-F238E27FC236}">
                <a16:creationId xmlns:a16="http://schemas.microsoft.com/office/drawing/2014/main" id="{AEC7C348-3ADD-0634-18C8-AB66781EAA18}"/>
              </a:ext>
            </a:extLst>
          </p:cNvPr>
          <p:cNvPicPr>
            <a:picLocks noChangeAspect="1"/>
          </p:cNvPicPr>
          <p:nvPr/>
        </p:nvPicPr>
        <p:blipFill>
          <a:blip r:embed="rId4"/>
          <a:stretch>
            <a:fillRect/>
          </a:stretch>
        </p:blipFill>
        <p:spPr>
          <a:xfrm>
            <a:off x="464851" y="1099043"/>
            <a:ext cx="2536013" cy="2905282"/>
          </a:xfrm>
          <a:prstGeom prst="rect">
            <a:avLst/>
          </a:prstGeom>
        </p:spPr>
      </p:pic>
      <p:pic>
        <p:nvPicPr>
          <p:cNvPr id="9" name="Picture 8">
            <a:extLst>
              <a:ext uri="{FF2B5EF4-FFF2-40B4-BE49-F238E27FC236}">
                <a16:creationId xmlns:a16="http://schemas.microsoft.com/office/drawing/2014/main" id="{6A0A2F42-9B30-8861-82DE-DDC8375A930B}"/>
              </a:ext>
            </a:extLst>
          </p:cNvPr>
          <p:cNvPicPr>
            <a:picLocks noChangeAspect="1"/>
          </p:cNvPicPr>
          <p:nvPr/>
        </p:nvPicPr>
        <p:blipFill>
          <a:blip r:embed="rId5"/>
          <a:stretch>
            <a:fillRect/>
          </a:stretch>
        </p:blipFill>
        <p:spPr>
          <a:xfrm>
            <a:off x="3239140" y="1167922"/>
            <a:ext cx="2475888" cy="2836403"/>
          </a:xfrm>
          <a:prstGeom prst="rect">
            <a:avLst/>
          </a:prstGeom>
        </p:spPr>
      </p:pic>
      <p:sp>
        <p:nvSpPr>
          <p:cNvPr id="10" name="TextBox 9">
            <a:extLst>
              <a:ext uri="{FF2B5EF4-FFF2-40B4-BE49-F238E27FC236}">
                <a16:creationId xmlns:a16="http://schemas.microsoft.com/office/drawing/2014/main" id="{7CD63525-41E4-6CE1-B5CA-C06E1FBC98F6}"/>
              </a:ext>
            </a:extLst>
          </p:cNvPr>
          <p:cNvSpPr txBox="1"/>
          <p:nvPr/>
        </p:nvSpPr>
        <p:spPr>
          <a:xfrm>
            <a:off x="571501" y="6300216"/>
            <a:ext cx="5785258" cy="914400"/>
          </a:xfrm>
          <a:prstGeom prst="rect">
            <a:avLst/>
          </a:prstGeom>
        </p:spPr>
        <p:txBody>
          <a:bodyPr vert="horz" wrap="none" lIns="91440" tIns="45720" rIns="91440" bIns="45720" rtlCol="0" anchor="t">
            <a:normAutofit/>
          </a:bodyPr>
          <a:lstStyle/>
          <a:p>
            <a:r>
              <a:rPr lang="en-US" sz="1400">
                <a:latin typeface="Helvetica Neue Light" panose="02000403000000020004" pitchFamily="2" charset="0"/>
                <a:ea typeface="Helvetica Neue Light" panose="02000403000000020004" pitchFamily="2" charset="0"/>
              </a:rPr>
              <a:t>* Collected from a Grifols customer, a Hospital in USA.</a:t>
            </a:r>
          </a:p>
        </p:txBody>
      </p:sp>
      <p:pic>
        <p:nvPicPr>
          <p:cNvPr id="12" name="Picture 11">
            <a:extLst>
              <a:ext uri="{FF2B5EF4-FFF2-40B4-BE49-F238E27FC236}">
                <a16:creationId xmlns:a16="http://schemas.microsoft.com/office/drawing/2014/main" id="{BE70F647-AF46-E811-7AAC-21E6777F28D3}"/>
              </a:ext>
            </a:extLst>
          </p:cNvPr>
          <p:cNvPicPr>
            <a:picLocks noChangeAspect="1"/>
          </p:cNvPicPr>
          <p:nvPr/>
        </p:nvPicPr>
        <p:blipFill>
          <a:blip r:embed="rId6"/>
          <a:stretch>
            <a:fillRect/>
          </a:stretch>
        </p:blipFill>
        <p:spPr>
          <a:xfrm>
            <a:off x="6148596" y="1167923"/>
            <a:ext cx="2536013" cy="2905282"/>
          </a:xfrm>
          <a:prstGeom prst="rect">
            <a:avLst/>
          </a:prstGeom>
        </p:spPr>
      </p:pic>
      <p:pic>
        <p:nvPicPr>
          <p:cNvPr id="16" name="Picture 15">
            <a:extLst>
              <a:ext uri="{FF2B5EF4-FFF2-40B4-BE49-F238E27FC236}">
                <a16:creationId xmlns:a16="http://schemas.microsoft.com/office/drawing/2014/main" id="{ED1AAB85-39C6-E8C5-F12D-813239BFFF7F}"/>
              </a:ext>
            </a:extLst>
          </p:cNvPr>
          <p:cNvPicPr>
            <a:picLocks noChangeAspect="1"/>
          </p:cNvPicPr>
          <p:nvPr/>
        </p:nvPicPr>
        <p:blipFill>
          <a:blip r:embed="rId7"/>
          <a:stretch>
            <a:fillRect/>
          </a:stretch>
        </p:blipFill>
        <p:spPr>
          <a:xfrm>
            <a:off x="9191136" y="1167922"/>
            <a:ext cx="2536013" cy="2905283"/>
          </a:xfrm>
          <a:prstGeom prst="rect">
            <a:avLst/>
          </a:prstGeom>
        </p:spPr>
      </p:pic>
      <p:pic>
        <p:nvPicPr>
          <p:cNvPr id="18" name="Picture 17">
            <a:extLst>
              <a:ext uri="{FF2B5EF4-FFF2-40B4-BE49-F238E27FC236}">
                <a16:creationId xmlns:a16="http://schemas.microsoft.com/office/drawing/2014/main" id="{B08C0DCD-55B9-7AEA-D27C-CAA85FBED63A}"/>
              </a:ext>
            </a:extLst>
          </p:cNvPr>
          <p:cNvPicPr>
            <a:picLocks noChangeAspect="1"/>
          </p:cNvPicPr>
          <p:nvPr/>
        </p:nvPicPr>
        <p:blipFill>
          <a:blip r:embed="rId8"/>
          <a:stretch>
            <a:fillRect/>
          </a:stretch>
        </p:blipFill>
        <p:spPr>
          <a:xfrm>
            <a:off x="464851" y="3689628"/>
            <a:ext cx="2521026" cy="2888113"/>
          </a:xfrm>
          <a:prstGeom prst="rect">
            <a:avLst/>
          </a:prstGeom>
        </p:spPr>
      </p:pic>
      <p:pic>
        <p:nvPicPr>
          <p:cNvPr id="22" name="Picture 21">
            <a:extLst>
              <a:ext uri="{FF2B5EF4-FFF2-40B4-BE49-F238E27FC236}">
                <a16:creationId xmlns:a16="http://schemas.microsoft.com/office/drawing/2014/main" id="{3F5ACCEF-6882-58F5-64F4-77836CC3C8E5}"/>
              </a:ext>
            </a:extLst>
          </p:cNvPr>
          <p:cNvPicPr>
            <a:picLocks noChangeAspect="1"/>
          </p:cNvPicPr>
          <p:nvPr/>
        </p:nvPicPr>
        <p:blipFill>
          <a:blip r:embed="rId9"/>
          <a:stretch>
            <a:fillRect/>
          </a:stretch>
        </p:blipFill>
        <p:spPr>
          <a:xfrm>
            <a:off x="3299229" y="3685726"/>
            <a:ext cx="2536014" cy="2905284"/>
          </a:xfrm>
          <a:prstGeom prst="rect">
            <a:avLst/>
          </a:prstGeom>
        </p:spPr>
      </p:pic>
      <p:pic>
        <p:nvPicPr>
          <p:cNvPr id="24" name="Picture 23">
            <a:extLst>
              <a:ext uri="{FF2B5EF4-FFF2-40B4-BE49-F238E27FC236}">
                <a16:creationId xmlns:a16="http://schemas.microsoft.com/office/drawing/2014/main" id="{A7DD3A8E-BE5A-D862-24F0-8CD97A4CF4D8}"/>
              </a:ext>
            </a:extLst>
          </p:cNvPr>
          <p:cNvPicPr>
            <a:picLocks noChangeAspect="1"/>
          </p:cNvPicPr>
          <p:nvPr/>
        </p:nvPicPr>
        <p:blipFill>
          <a:blip r:embed="rId10"/>
          <a:stretch>
            <a:fillRect/>
          </a:stretch>
        </p:blipFill>
        <p:spPr>
          <a:xfrm>
            <a:off x="6199543" y="3762558"/>
            <a:ext cx="2536014" cy="2905284"/>
          </a:xfrm>
          <a:prstGeom prst="rect">
            <a:avLst/>
          </a:prstGeom>
        </p:spPr>
      </p:pic>
      <p:pic>
        <p:nvPicPr>
          <p:cNvPr id="30" name="Picture 29">
            <a:extLst>
              <a:ext uri="{FF2B5EF4-FFF2-40B4-BE49-F238E27FC236}">
                <a16:creationId xmlns:a16="http://schemas.microsoft.com/office/drawing/2014/main" id="{D0E8B037-24DA-9733-41D5-0E72E9E5BDCE}"/>
              </a:ext>
            </a:extLst>
          </p:cNvPr>
          <p:cNvPicPr>
            <a:picLocks noChangeAspect="1"/>
          </p:cNvPicPr>
          <p:nvPr/>
        </p:nvPicPr>
        <p:blipFill>
          <a:blip r:embed="rId11"/>
          <a:stretch>
            <a:fillRect/>
          </a:stretch>
        </p:blipFill>
        <p:spPr>
          <a:xfrm>
            <a:off x="9227042" y="3809052"/>
            <a:ext cx="2500107" cy="2864148"/>
          </a:xfrm>
          <a:prstGeom prst="rect">
            <a:avLst/>
          </a:prstGeom>
        </p:spPr>
      </p:pic>
      <p:sp>
        <p:nvSpPr>
          <p:cNvPr id="3" name="Title 1">
            <a:extLst>
              <a:ext uri="{FF2B5EF4-FFF2-40B4-BE49-F238E27FC236}">
                <a16:creationId xmlns:a16="http://schemas.microsoft.com/office/drawing/2014/main" id="{09689811-68ED-9AC8-8C24-6523C8A3A523}"/>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Real Case</a:t>
            </a:r>
            <a:endParaRPr lang="en-GB" b="1"/>
          </a:p>
        </p:txBody>
      </p:sp>
      <p:pic>
        <p:nvPicPr>
          <p:cNvPr id="5" name="Picture 4" descr="A blue text on a black background&#10;&#10;Description automatically generated">
            <a:extLst>
              <a:ext uri="{FF2B5EF4-FFF2-40B4-BE49-F238E27FC236}">
                <a16:creationId xmlns:a16="http://schemas.microsoft.com/office/drawing/2014/main" id="{DF768451-1173-418A-5A3D-A4E83D0C9DFF}"/>
              </a:ext>
            </a:extLst>
          </p:cNvPr>
          <p:cNvPicPr>
            <a:picLocks noChangeAspect="1"/>
          </p:cNvPicPr>
          <p:nvPr/>
        </p:nvPicPr>
        <p:blipFill>
          <a:blip r:embed="rId12">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4" name="Picture 3">
            <a:extLst>
              <a:ext uri="{FF2B5EF4-FFF2-40B4-BE49-F238E27FC236}">
                <a16:creationId xmlns:a16="http://schemas.microsoft.com/office/drawing/2014/main" id="{5AFE2EF4-E9EF-C321-65D9-AB8AB1BB74D0}"/>
              </a:ext>
            </a:extLst>
          </p:cNvPr>
          <p:cNvPicPr>
            <a:picLocks noChangeAspect="1"/>
          </p:cNvPicPr>
          <p:nvPr/>
        </p:nvPicPr>
        <p:blipFill>
          <a:blip r:embed="rId13"/>
          <a:stretch>
            <a:fillRect/>
          </a:stretch>
        </p:blipFill>
        <p:spPr>
          <a:xfrm>
            <a:off x="10401471" y="166168"/>
            <a:ext cx="1305338" cy="783203"/>
          </a:xfrm>
          <a:prstGeom prst="rect">
            <a:avLst/>
          </a:prstGeom>
        </p:spPr>
      </p:pic>
    </p:spTree>
    <p:extLst>
      <p:ext uri="{BB962C8B-B14F-4D97-AF65-F5344CB8AC3E}">
        <p14:creationId xmlns:p14="http://schemas.microsoft.com/office/powerpoint/2010/main" val="63997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90027-F7EF-05FD-7C66-6CE637EF7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A5239-9E87-3C82-92C3-5F2948FD010A}"/>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dirty="0"/>
              <a:t>- </a:t>
            </a:r>
            <a:r>
              <a:rPr lang="en-US" sz="2800" b="1" dirty="0"/>
              <a:t>Real Case by Fernando Carbonero </a:t>
            </a:r>
            <a:endParaRPr lang="en-GB" b="1" dirty="0"/>
          </a:p>
        </p:txBody>
      </p:sp>
      <p:pic>
        <p:nvPicPr>
          <p:cNvPr id="4" name="Picture 3" descr="A blue text on a black background&#10;&#10;Description automatically generated">
            <a:extLst>
              <a:ext uri="{FF2B5EF4-FFF2-40B4-BE49-F238E27FC236}">
                <a16:creationId xmlns:a16="http://schemas.microsoft.com/office/drawing/2014/main" id="{41B10360-141A-664E-8E09-206F9C6EDB8E}"/>
              </a:ext>
            </a:extLst>
          </p:cNvPr>
          <p:cNvPicPr>
            <a:picLocks noChangeAspect="1"/>
          </p:cNvPicPr>
          <p:nvPr/>
        </p:nvPicPr>
        <p:blipFill>
          <a:blip r:embed="rId2">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5" name="Picture 4" descr="A green and white sign with white letters&#10;&#10;Description automatically generated">
            <a:extLst>
              <a:ext uri="{FF2B5EF4-FFF2-40B4-BE49-F238E27FC236}">
                <a16:creationId xmlns:a16="http://schemas.microsoft.com/office/drawing/2014/main" id="{BDA76FBC-4872-F940-BA47-45565AD32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3" name="Picture 2">
            <a:extLst>
              <a:ext uri="{FF2B5EF4-FFF2-40B4-BE49-F238E27FC236}">
                <a16:creationId xmlns:a16="http://schemas.microsoft.com/office/drawing/2014/main" id="{E4F0CD8A-ED1A-21A0-6F05-17C01133D7BC}"/>
              </a:ext>
            </a:extLst>
          </p:cNvPr>
          <p:cNvPicPr>
            <a:picLocks noChangeAspect="1"/>
          </p:cNvPicPr>
          <p:nvPr/>
        </p:nvPicPr>
        <p:blipFill>
          <a:blip r:embed="rId4"/>
          <a:stretch>
            <a:fillRect/>
          </a:stretch>
        </p:blipFill>
        <p:spPr>
          <a:xfrm>
            <a:off x="8920972" y="63827"/>
            <a:ext cx="2699527" cy="1518484"/>
          </a:xfrm>
          <a:prstGeom prst="rect">
            <a:avLst/>
          </a:prstGeom>
        </p:spPr>
      </p:pic>
      <p:sp>
        <p:nvSpPr>
          <p:cNvPr id="6" name="TextBox 5">
            <a:extLst>
              <a:ext uri="{FF2B5EF4-FFF2-40B4-BE49-F238E27FC236}">
                <a16:creationId xmlns:a16="http://schemas.microsoft.com/office/drawing/2014/main" id="{12137190-4031-FF46-9BAB-1C4396965AAB}"/>
              </a:ext>
            </a:extLst>
          </p:cNvPr>
          <p:cNvSpPr txBox="1"/>
          <p:nvPr/>
        </p:nvSpPr>
        <p:spPr>
          <a:xfrm>
            <a:off x="571501" y="1582311"/>
            <a:ext cx="914400" cy="914400"/>
          </a:xfrm>
          <a:prstGeom prst="rect">
            <a:avLst/>
          </a:prstGeom>
        </p:spPr>
        <p:txBody>
          <a:bodyPr vert="horz" wrap="none" lIns="91440" tIns="45720" rIns="91440" bIns="45720" rtlCol="0" anchor="t">
            <a:normAutofit/>
          </a:bodyPr>
          <a:lstStyle/>
          <a:p>
            <a:endParaRPr lang="en-CH"/>
          </a:p>
        </p:txBody>
      </p:sp>
      <p:sp>
        <p:nvSpPr>
          <p:cNvPr id="7" name="TextBox 6">
            <a:extLst>
              <a:ext uri="{FF2B5EF4-FFF2-40B4-BE49-F238E27FC236}">
                <a16:creationId xmlns:a16="http://schemas.microsoft.com/office/drawing/2014/main" id="{FBAA915D-CEB7-3EE1-CB18-8CDCBFFD05CC}"/>
              </a:ext>
            </a:extLst>
          </p:cNvPr>
          <p:cNvSpPr txBox="1"/>
          <p:nvPr/>
        </p:nvSpPr>
        <p:spPr>
          <a:xfrm>
            <a:off x="673345" y="1510747"/>
            <a:ext cx="914400" cy="914400"/>
          </a:xfrm>
          <a:prstGeom prst="rect">
            <a:avLst/>
          </a:prstGeom>
        </p:spPr>
        <p:txBody>
          <a:bodyPr vert="horz" wrap="none" lIns="91440" tIns="45720" rIns="91440" bIns="45720" rtlCol="0" anchor="t">
            <a:normAutofit/>
          </a:bodyPr>
          <a:lstStyle/>
          <a:p>
            <a:r>
              <a:rPr lang="en-US" dirty="0"/>
              <a:t>Hemovigilance solution provided by an external provider</a:t>
            </a:r>
          </a:p>
          <a:p>
            <a:endParaRPr lang="en-CH" dirty="0"/>
          </a:p>
        </p:txBody>
      </p:sp>
      <p:sp>
        <p:nvSpPr>
          <p:cNvPr id="8" name="Rectangle 1">
            <a:extLst>
              <a:ext uri="{FF2B5EF4-FFF2-40B4-BE49-F238E27FC236}">
                <a16:creationId xmlns:a16="http://schemas.microsoft.com/office/drawing/2014/main" id="{56C04F86-94DB-D880-CD79-497D3BB456F0}"/>
              </a:ext>
            </a:extLst>
          </p:cNvPr>
          <p:cNvSpPr>
            <a:spLocks noChangeArrowheads="1"/>
          </p:cNvSpPr>
          <p:nvPr/>
        </p:nvSpPr>
        <p:spPr bwMode="auto">
          <a:xfrm>
            <a:off x="731520" y="1951616"/>
            <a:ext cx="3028842" cy="94706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 rIns="0" bIns="-11109"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CH" altLang="en-CH" sz="2100" b="0" i="0" u="none" strike="noStrike" cap="none" normalizeH="0" baseline="0" dirty="0">
                <a:ln>
                  <a:noFill/>
                </a:ln>
                <a:solidFill>
                  <a:srgbClr val="1F1F1F"/>
                </a:solidFill>
                <a:effectLst/>
                <a:latin typeface="inherit"/>
              </a:rPr>
              <a:t>Transfusion safety bands</a:t>
            </a:r>
            <a:endParaRPr kumimoji="0" lang="en-US" altLang="en-CH" sz="2100" b="0" i="0" u="none" strike="noStrike" cap="none" normalizeH="0" baseline="0" dirty="0">
              <a:ln>
                <a:noFill/>
              </a:ln>
              <a:solidFill>
                <a:srgbClr val="1F1F1F"/>
              </a:solidFill>
              <a:effectLst/>
              <a:latin typeface="inheri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CH" altLang="en-CH" sz="2100" b="0" i="0" u="none" strike="noStrike" cap="none" normalizeH="0" baseline="0" dirty="0">
                <a:ln>
                  <a:noFill/>
                </a:ln>
                <a:solidFill>
                  <a:srgbClr val="1F1F1F"/>
                </a:solidFill>
                <a:effectLst/>
                <a:latin typeface="inherit"/>
              </a:rPr>
              <a:t>Electronic </a:t>
            </a:r>
            <a:r>
              <a:rPr kumimoji="0" lang="en-US" altLang="en-CH" sz="2100" b="0" i="0" u="none" strike="noStrike" cap="none" normalizeH="0" baseline="0" dirty="0">
                <a:ln>
                  <a:noFill/>
                </a:ln>
                <a:solidFill>
                  <a:srgbClr val="1F1F1F"/>
                </a:solidFill>
                <a:effectLst/>
                <a:latin typeface="inherit"/>
              </a:rPr>
              <a:t>R</a:t>
            </a:r>
            <a:r>
              <a:rPr kumimoji="0" lang="en-CH" altLang="en-CH" sz="2100" b="0" i="0" u="none" strike="noStrike" cap="none" normalizeH="0" baseline="0" dirty="0" err="1">
                <a:ln>
                  <a:noFill/>
                </a:ln>
                <a:solidFill>
                  <a:srgbClr val="1F1F1F"/>
                </a:solidFill>
                <a:effectLst/>
                <a:latin typeface="inherit"/>
              </a:rPr>
              <a:t>equest</a:t>
            </a:r>
            <a:endParaRPr kumimoji="0" lang="en-US" altLang="en-CH" sz="2100" b="0" i="0" u="none" strike="noStrike" cap="none" normalizeH="0" baseline="0" dirty="0">
              <a:ln>
                <a:noFill/>
              </a:ln>
              <a:solidFill>
                <a:srgbClr val="1F1F1F"/>
              </a:solidFill>
              <a:effectLst/>
              <a:latin typeface="inheri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CH" altLang="en-CH" sz="2100" b="0" i="0" u="none" strike="noStrike" cap="none" normalizeH="0" baseline="0" dirty="0">
                <a:ln>
                  <a:noFill/>
                </a:ln>
                <a:solidFill>
                  <a:srgbClr val="1F1F1F"/>
                </a:solidFill>
                <a:effectLst/>
                <a:latin typeface="inherit"/>
              </a:rPr>
              <a:t>Transfusion </a:t>
            </a:r>
            <a:r>
              <a:rPr kumimoji="0" lang="en-US" altLang="en-CH" sz="2100" b="0" i="0" u="none" strike="noStrike" cap="none" normalizeH="0" baseline="0" dirty="0">
                <a:ln>
                  <a:noFill/>
                </a:ln>
                <a:solidFill>
                  <a:srgbClr val="1F1F1F"/>
                </a:solidFill>
                <a:effectLst/>
                <a:latin typeface="inherit"/>
              </a:rPr>
              <a:t>S</a:t>
            </a:r>
            <a:r>
              <a:rPr kumimoji="0" lang="en-CH" altLang="en-CH" sz="2100" b="0" i="0" u="none" strike="noStrike" cap="none" normalizeH="0" baseline="0" dirty="0" err="1">
                <a:ln>
                  <a:noFill/>
                </a:ln>
                <a:solidFill>
                  <a:srgbClr val="1F1F1F"/>
                </a:solidFill>
                <a:effectLst/>
                <a:latin typeface="inherit"/>
              </a:rPr>
              <a:t>afety</a:t>
            </a:r>
            <a:r>
              <a:rPr kumimoji="0" lang="en-CH" altLang="en-CH" sz="800" b="0" i="0" u="none" strike="noStrike" cap="none" normalizeH="0" baseline="0" dirty="0">
                <a:ln>
                  <a:noFill/>
                </a:ln>
                <a:solidFill>
                  <a:schemeClr val="tx1"/>
                </a:solidFill>
                <a:effectLst/>
              </a:rPr>
              <a:t> </a:t>
            </a:r>
            <a:endParaRPr kumimoji="0" lang="en-CH" altLang="en-CH"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4707346"/>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544DA-8573-7703-56C6-7731DBF34A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B71013-EAD1-18E5-14F8-D256BF92994B}"/>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sz="3600" b="1" dirty="0"/>
              <a:t>- </a:t>
            </a:r>
            <a:r>
              <a:rPr lang="en-US" sz="3200" b="1" dirty="0"/>
              <a:t>Real Case by Marlene Pinto</a:t>
            </a:r>
            <a:endParaRPr lang="en-GB" sz="3600" b="1" dirty="0"/>
          </a:p>
        </p:txBody>
      </p:sp>
      <p:pic>
        <p:nvPicPr>
          <p:cNvPr id="4" name="Picture 3" descr="A blue text on a black background&#10;&#10;Description automatically generated">
            <a:extLst>
              <a:ext uri="{FF2B5EF4-FFF2-40B4-BE49-F238E27FC236}">
                <a16:creationId xmlns:a16="http://schemas.microsoft.com/office/drawing/2014/main" id="{AA08B037-8D30-B42A-4574-D7762DA3D82C}"/>
              </a:ext>
            </a:extLst>
          </p:cNvPr>
          <p:cNvPicPr>
            <a:picLocks noChangeAspect="1"/>
          </p:cNvPicPr>
          <p:nvPr/>
        </p:nvPicPr>
        <p:blipFill>
          <a:blip r:embed="rId2">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5" name="Picture 4" descr="A green and white sign with white letters&#10;&#10;Description automatically generated">
            <a:extLst>
              <a:ext uri="{FF2B5EF4-FFF2-40B4-BE49-F238E27FC236}">
                <a16:creationId xmlns:a16="http://schemas.microsoft.com/office/drawing/2014/main" id="{BD0FAF06-A185-C2EB-3FA3-32BC3311D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3" name="Picture 2">
            <a:extLst>
              <a:ext uri="{FF2B5EF4-FFF2-40B4-BE49-F238E27FC236}">
                <a16:creationId xmlns:a16="http://schemas.microsoft.com/office/drawing/2014/main" id="{5CD545ED-E403-CC61-7F01-3B6B393D2EB5}"/>
              </a:ext>
            </a:extLst>
          </p:cNvPr>
          <p:cNvPicPr>
            <a:picLocks noChangeAspect="1"/>
          </p:cNvPicPr>
          <p:nvPr/>
        </p:nvPicPr>
        <p:blipFill>
          <a:blip r:embed="rId4"/>
          <a:stretch>
            <a:fillRect/>
          </a:stretch>
        </p:blipFill>
        <p:spPr>
          <a:xfrm>
            <a:off x="8920972" y="63827"/>
            <a:ext cx="2699527" cy="1518484"/>
          </a:xfrm>
          <a:prstGeom prst="rect">
            <a:avLst/>
          </a:prstGeom>
        </p:spPr>
      </p:pic>
      <p:sp>
        <p:nvSpPr>
          <p:cNvPr id="6" name="TextBox 5">
            <a:extLst>
              <a:ext uri="{FF2B5EF4-FFF2-40B4-BE49-F238E27FC236}">
                <a16:creationId xmlns:a16="http://schemas.microsoft.com/office/drawing/2014/main" id="{54889471-8822-3805-C573-BB9BD91E5137}"/>
              </a:ext>
            </a:extLst>
          </p:cNvPr>
          <p:cNvSpPr txBox="1"/>
          <p:nvPr/>
        </p:nvSpPr>
        <p:spPr>
          <a:xfrm>
            <a:off x="86409" y="1899485"/>
            <a:ext cx="11428557" cy="4641272"/>
          </a:xfrm>
          <a:prstGeom prst="rect">
            <a:avLst/>
          </a:prstGeom>
        </p:spPr>
        <p:txBody>
          <a:bodyPr vert="horz" wrap="none" lIns="91440" tIns="45720" rIns="91440" bIns="45720" rtlCol="0" anchor="t">
            <a:normAutofit/>
          </a:bodyPr>
          <a:lstStyle/>
          <a:p>
            <a:r>
              <a:rPr lang="en-US"/>
              <a:t>Portugal and Spain Sales teams were able to found a way to </a:t>
            </a:r>
            <a:r>
              <a:rPr lang="en-US" b="1"/>
              <a:t>compete against Grifols </a:t>
            </a:r>
            <a:r>
              <a:rPr lang="en-US"/>
              <a:t>total solution</a:t>
            </a:r>
          </a:p>
          <a:p>
            <a:r>
              <a:rPr lang="en-US"/>
              <a:t> (including Molecular Biology). </a:t>
            </a:r>
          </a:p>
          <a:p>
            <a:endParaRPr lang="en-US"/>
          </a:p>
          <a:p>
            <a:r>
              <a:rPr lang="en-US"/>
              <a:t>They provide every customer the possibility to confirm special cases-variants for D, doble populations, mix of Ab or</a:t>
            </a:r>
          </a:p>
          <a:p>
            <a:r>
              <a:rPr lang="en-US"/>
              <a:t> need of specific techniques (elution, adoptions) in a reference lab-Banc Sang y </a:t>
            </a:r>
          </a:p>
          <a:p>
            <a:r>
              <a:rPr lang="en-US" err="1"/>
              <a:t>Textis</a:t>
            </a:r>
            <a:r>
              <a:rPr lang="en-US"/>
              <a:t> in Catalunya, Spain (one of the major reference labs in Spain).</a:t>
            </a:r>
          </a:p>
          <a:p>
            <a:r>
              <a:rPr lang="en-US"/>
              <a:t>This process is done by Bio Rad CTS, that sends a form to be fulfilled by the customer and collects the sample </a:t>
            </a:r>
          </a:p>
          <a:p>
            <a:r>
              <a:rPr lang="en-US"/>
              <a:t>to be sent to BST.</a:t>
            </a:r>
          </a:p>
          <a:p>
            <a:r>
              <a:rPr lang="en-US"/>
              <a:t>The result is received by the requester in less than one week.</a:t>
            </a:r>
          </a:p>
          <a:p>
            <a:endParaRPr lang="en-US"/>
          </a:p>
          <a:p>
            <a:r>
              <a:rPr lang="en-US"/>
              <a:t>This gives our customer the confidence in our solution and trust in this partnership.</a:t>
            </a:r>
            <a:endParaRPr lang="en-CH"/>
          </a:p>
        </p:txBody>
      </p:sp>
    </p:spTree>
    <p:extLst>
      <p:ext uri="{BB962C8B-B14F-4D97-AF65-F5344CB8AC3E}">
        <p14:creationId xmlns:p14="http://schemas.microsoft.com/office/powerpoint/2010/main" val="3065414705"/>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88728-BC9B-1294-A1D2-139BDC0E56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FEF4C-F8C4-50DC-143F-004F293DDE1E}"/>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dirty="0"/>
              <a:t>- </a:t>
            </a:r>
            <a:r>
              <a:rPr lang="en-US" sz="3600" b="1" dirty="0"/>
              <a:t>Real Case by Marlene Pinto</a:t>
            </a:r>
            <a:endParaRPr lang="en-GB" b="1" dirty="0"/>
          </a:p>
        </p:txBody>
      </p:sp>
      <p:pic>
        <p:nvPicPr>
          <p:cNvPr id="4" name="Picture 3" descr="A blue text on a black background&#10;&#10;Description automatically generated">
            <a:extLst>
              <a:ext uri="{FF2B5EF4-FFF2-40B4-BE49-F238E27FC236}">
                <a16:creationId xmlns:a16="http://schemas.microsoft.com/office/drawing/2014/main" id="{7ABD24EA-D87A-65BB-3F9E-905B844294FC}"/>
              </a:ext>
            </a:extLst>
          </p:cNvPr>
          <p:cNvPicPr>
            <a:picLocks noChangeAspect="1"/>
          </p:cNvPicPr>
          <p:nvPr/>
        </p:nvPicPr>
        <p:blipFill>
          <a:blip r:embed="rId2">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5" name="Picture 4" descr="A green and white sign with white letters&#10;&#10;Description automatically generated">
            <a:extLst>
              <a:ext uri="{FF2B5EF4-FFF2-40B4-BE49-F238E27FC236}">
                <a16:creationId xmlns:a16="http://schemas.microsoft.com/office/drawing/2014/main" id="{94EB47B2-F295-C154-7C00-F3ECC8D44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3" name="Picture 2">
            <a:extLst>
              <a:ext uri="{FF2B5EF4-FFF2-40B4-BE49-F238E27FC236}">
                <a16:creationId xmlns:a16="http://schemas.microsoft.com/office/drawing/2014/main" id="{1FF69D05-9A5B-44A2-239E-28832701BA0C}"/>
              </a:ext>
            </a:extLst>
          </p:cNvPr>
          <p:cNvPicPr>
            <a:picLocks noChangeAspect="1"/>
          </p:cNvPicPr>
          <p:nvPr/>
        </p:nvPicPr>
        <p:blipFill>
          <a:blip r:embed="rId4"/>
          <a:stretch>
            <a:fillRect/>
          </a:stretch>
        </p:blipFill>
        <p:spPr>
          <a:xfrm>
            <a:off x="8920972" y="63827"/>
            <a:ext cx="2699527" cy="1518484"/>
          </a:xfrm>
          <a:prstGeom prst="rect">
            <a:avLst/>
          </a:prstGeom>
        </p:spPr>
      </p:pic>
      <p:pic>
        <p:nvPicPr>
          <p:cNvPr id="8" name="Picture 7">
            <a:extLst>
              <a:ext uri="{FF2B5EF4-FFF2-40B4-BE49-F238E27FC236}">
                <a16:creationId xmlns:a16="http://schemas.microsoft.com/office/drawing/2014/main" id="{47BF83D5-2460-30FA-69D0-E27CB6BC9EE0}"/>
              </a:ext>
            </a:extLst>
          </p:cNvPr>
          <p:cNvPicPr>
            <a:picLocks noChangeAspect="1"/>
          </p:cNvPicPr>
          <p:nvPr/>
        </p:nvPicPr>
        <p:blipFill>
          <a:blip r:embed="rId5"/>
          <a:stretch>
            <a:fillRect/>
          </a:stretch>
        </p:blipFill>
        <p:spPr>
          <a:xfrm>
            <a:off x="1390251" y="1407382"/>
            <a:ext cx="3511628" cy="4576046"/>
          </a:xfrm>
          <a:prstGeom prst="rect">
            <a:avLst/>
          </a:prstGeom>
        </p:spPr>
      </p:pic>
      <p:pic>
        <p:nvPicPr>
          <p:cNvPr id="10" name="Picture 9">
            <a:extLst>
              <a:ext uri="{FF2B5EF4-FFF2-40B4-BE49-F238E27FC236}">
                <a16:creationId xmlns:a16="http://schemas.microsoft.com/office/drawing/2014/main" id="{5D5F54BF-150C-D74A-C959-7B1D1CAEE131}"/>
              </a:ext>
            </a:extLst>
          </p:cNvPr>
          <p:cNvPicPr>
            <a:picLocks noChangeAspect="1"/>
          </p:cNvPicPr>
          <p:nvPr/>
        </p:nvPicPr>
        <p:blipFill>
          <a:blip r:embed="rId6"/>
          <a:stretch>
            <a:fillRect/>
          </a:stretch>
        </p:blipFill>
        <p:spPr>
          <a:xfrm>
            <a:off x="5429414" y="2420032"/>
            <a:ext cx="3867787" cy="2906182"/>
          </a:xfrm>
          <a:prstGeom prst="rect">
            <a:avLst/>
          </a:prstGeom>
        </p:spPr>
      </p:pic>
      <p:sp>
        <p:nvSpPr>
          <p:cNvPr id="11" name="TextBox 10">
            <a:extLst>
              <a:ext uri="{FF2B5EF4-FFF2-40B4-BE49-F238E27FC236}">
                <a16:creationId xmlns:a16="http://schemas.microsoft.com/office/drawing/2014/main" id="{598971F3-86BF-BBF6-4AC0-3263EDCCAA5F}"/>
              </a:ext>
            </a:extLst>
          </p:cNvPr>
          <p:cNvSpPr txBox="1"/>
          <p:nvPr/>
        </p:nvSpPr>
        <p:spPr>
          <a:xfrm>
            <a:off x="3146065" y="6232555"/>
            <a:ext cx="4566699" cy="914400"/>
          </a:xfrm>
          <a:prstGeom prst="rect">
            <a:avLst/>
          </a:prstGeom>
        </p:spPr>
        <p:txBody>
          <a:bodyPr vert="horz" wrap="none" lIns="91440" tIns="45720" rIns="91440" bIns="45720" rtlCol="0" anchor="t">
            <a:normAutofit/>
          </a:bodyPr>
          <a:lstStyle/>
          <a:p>
            <a:r>
              <a:rPr lang="en-US" sz="1600"/>
              <a:t>Example of a report sent to the customer</a:t>
            </a:r>
            <a:endParaRPr lang="en-CH" sz="1600"/>
          </a:p>
        </p:txBody>
      </p:sp>
    </p:spTree>
    <p:extLst>
      <p:ext uri="{BB962C8B-B14F-4D97-AF65-F5344CB8AC3E}">
        <p14:creationId xmlns:p14="http://schemas.microsoft.com/office/powerpoint/2010/main" val="273608921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8DA4-E8F9-9A31-98D2-06F3AEE79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BA3046-6968-962F-CC31-52FAED527173}"/>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dirty="0"/>
              <a:t>- </a:t>
            </a:r>
            <a:r>
              <a:rPr lang="en-US" sz="3600" b="1" dirty="0"/>
              <a:t>Real Case by Marlene Pinto </a:t>
            </a:r>
            <a:endParaRPr lang="en-GB" b="1" dirty="0"/>
          </a:p>
        </p:txBody>
      </p:sp>
      <p:pic>
        <p:nvPicPr>
          <p:cNvPr id="4" name="Picture 3" descr="A blue text on a black background&#10;&#10;Description automatically generated">
            <a:extLst>
              <a:ext uri="{FF2B5EF4-FFF2-40B4-BE49-F238E27FC236}">
                <a16:creationId xmlns:a16="http://schemas.microsoft.com/office/drawing/2014/main" id="{5B4889BD-EB2B-81DE-ED14-02271EB0A5C4}"/>
              </a:ext>
            </a:extLst>
          </p:cNvPr>
          <p:cNvPicPr>
            <a:picLocks noChangeAspect="1"/>
          </p:cNvPicPr>
          <p:nvPr/>
        </p:nvPicPr>
        <p:blipFill>
          <a:blip r:embed="rId2">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5" name="Picture 4" descr="A green and white sign with white letters&#10;&#10;Description automatically generated">
            <a:extLst>
              <a:ext uri="{FF2B5EF4-FFF2-40B4-BE49-F238E27FC236}">
                <a16:creationId xmlns:a16="http://schemas.microsoft.com/office/drawing/2014/main" id="{9089F4C6-88EB-1985-036D-00AD732B0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3" name="Picture 2">
            <a:extLst>
              <a:ext uri="{FF2B5EF4-FFF2-40B4-BE49-F238E27FC236}">
                <a16:creationId xmlns:a16="http://schemas.microsoft.com/office/drawing/2014/main" id="{B46F9E32-7A72-63CC-E9D0-55CDD40F7F77}"/>
              </a:ext>
            </a:extLst>
          </p:cNvPr>
          <p:cNvPicPr>
            <a:picLocks noChangeAspect="1"/>
          </p:cNvPicPr>
          <p:nvPr/>
        </p:nvPicPr>
        <p:blipFill>
          <a:blip r:embed="rId4"/>
          <a:stretch>
            <a:fillRect/>
          </a:stretch>
        </p:blipFill>
        <p:spPr>
          <a:xfrm>
            <a:off x="8920972" y="63827"/>
            <a:ext cx="2699527" cy="1518484"/>
          </a:xfrm>
          <a:prstGeom prst="rect">
            <a:avLst/>
          </a:prstGeom>
        </p:spPr>
      </p:pic>
      <p:sp>
        <p:nvSpPr>
          <p:cNvPr id="6" name="TextBox 5">
            <a:extLst>
              <a:ext uri="{FF2B5EF4-FFF2-40B4-BE49-F238E27FC236}">
                <a16:creationId xmlns:a16="http://schemas.microsoft.com/office/drawing/2014/main" id="{DA624E08-9554-5289-61FD-959C45A7E46E}"/>
              </a:ext>
            </a:extLst>
          </p:cNvPr>
          <p:cNvSpPr txBox="1"/>
          <p:nvPr/>
        </p:nvSpPr>
        <p:spPr>
          <a:xfrm>
            <a:off x="95415" y="1773142"/>
            <a:ext cx="914400" cy="914400"/>
          </a:xfrm>
          <a:prstGeom prst="rect">
            <a:avLst/>
          </a:prstGeom>
        </p:spPr>
        <p:txBody>
          <a:bodyPr vert="horz" wrap="none" lIns="91440" tIns="45720" rIns="91440" bIns="45720" rtlCol="0" anchor="t">
            <a:normAutofit/>
          </a:bodyPr>
          <a:lstStyle/>
          <a:p>
            <a:r>
              <a:rPr lang="en-US"/>
              <a:t>Another way we are differentiating our solution is by hosting workshops and webinars featuring national specialists</a:t>
            </a:r>
          </a:p>
          <a:p>
            <a:r>
              <a:rPr lang="en-US"/>
              <a:t> in immunohematology (IH) who address key topics and share valuable insights in the field.</a:t>
            </a:r>
            <a:endParaRPr lang="en-CH"/>
          </a:p>
        </p:txBody>
      </p:sp>
      <p:pic>
        <p:nvPicPr>
          <p:cNvPr id="9" name="Picture 8">
            <a:extLst>
              <a:ext uri="{FF2B5EF4-FFF2-40B4-BE49-F238E27FC236}">
                <a16:creationId xmlns:a16="http://schemas.microsoft.com/office/drawing/2014/main" id="{8EDECDEF-F166-A71B-A5C8-35DE4815F790}"/>
              </a:ext>
            </a:extLst>
          </p:cNvPr>
          <p:cNvPicPr>
            <a:picLocks noChangeAspect="1"/>
          </p:cNvPicPr>
          <p:nvPr/>
        </p:nvPicPr>
        <p:blipFill>
          <a:blip r:embed="rId5"/>
          <a:stretch>
            <a:fillRect/>
          </a:stretch>
        </p:blipFill>
        <p:spPr>
          <a:xfrm>
            <a:off x="2520564" y="2518183"/>
            <a:ext cx="2504661" cy="4339817"/>
          </a:xfrm>
          <a:prstGeom prst="rect">
            <a:avLst/>
          </a:prstGeom>
        </p:spPr>
      </p:pic>
      <p:pic>
        <p:nvPicPr>
          <p:cNvPr id="13" name="Picture 12">
            <a:extLst>
              <a:ext uri="{FF2B5EF4-FFF2-40B4-BE49-F238E27FC236}">
                <a16:creationId xmlns:a16="http://schemas.microsoft.com/office/drawing/2014/main" id="{2B94FE62-38EF-BBAD-8E35-A9FD684FC78D}"/>
              </a:ext>
            </a:extLst>
          </p:cNvPr>
          <p:cNvPicPr>
            <a:picLocks noChangeAspect="1"/>
          </p:cNvPicPr>
          <p:nvPr/>
        </p:nvPicPr>
        <p:blipFill>
          <a:blip r:embed="rId6"/>
          <a:stretch>
            <a:fillRect/>
          </a:stretch>
        </p:blipFill>
        <p:spPr>
          <a:xfrm>
            <a:off x="5701715" y="2622723"/>
            <a:ext cx="2647785" cy="4067032"/>
          </a:xfrm>
          <a:prstGeom prst="rect">
            <a:avLst/>
          </a:prstGeom>
        </p:spPr>
      </p:pic>
    </p:spTree>
    <p:extLst>
      <p:ext uri="{BB962C8B-B14F-4D97-AF65-F5344CB8AC3E}">
        <p14:creationId xmlns:p14="http://schemas.microsoft.com/office/powerpoint/2010/main" val="256747207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89F31-7CF3-BBA8-977B-98F88F1E5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423D7-15A2-9CFC-3BC5-ACC2376510B6}"/>
              </a:ext>
            </a:extLst>
          </p:cNvPr>
          <p:cNvSpPr>
            <a:spLocks noGrp="1"/>
          </p:cNvSpPr>
          <p:nvPr>
            <p:ph type="title"/>
          </p:nvPr>
        </p:nvSpPr>
        <p:spPr>
          <a:xfrm>
            <a:off x="571500" y="381001"/>
            <a:ext cx="11049000" cy="633884"/>
          </a:xfrm>
        </p:spPr>
        <p:txBody>
          <a:bodyPr/>
          <a:lstStyle/>
          <a:p>
            <a:r>
              <a:rPr lang="en-US" dirty="0">
                <a:latin typeface="Helvetica Neue Light" panose="02000403000000020004" pitchFamily="2" charset="0"/>
                <a:ea typeface="Helvetica Neue Light" panose="02000403000000020004" pitchFamily="2" charset="0"/>
              </a:rPr>
              <a:t>Customer Pains Points leads us to their Needs</a:t>
            </a:r>
            <a:endParaRPr lang="en-CH" dirty="0">
              <a:latin typeface="Helvetica Neue Light" panose="02000403000000020004" pitchFamily="2" charset="0"/>
              <a:ea typeface="Helvetica Neue Light" panose="02000403000000020004" pitchFamily="2" charset="0"/>
            </a:endParaRPr>
          </a:p>
        </p:txBody>
      </p:sp>
      <p:graphicFrame>
        <p:nvGraphicFramePr>
          <p:cNvPr id="4" name="Table 3">
            <a:extLst>
              <a:ext uri="{FF2B5EF4-FFF2-40B4-BE49-F238E27FC236}">
                <a16:creationId xmlns:a16="http://schemas.microsoft.com/office/drawing/2014/main" id="{0D9A5955-0069-4BBB-2B13-2A863AA9FC11}"/>
              </a:ext>
            </a:extLst>
          </p:cNvPr>
          <p:cNvGraphicFramePr>
            <a:graphicFrameLocks noGrp="1"/>
          </p:cNvGraphicFramePr>
          <p:nvPr>
            <p:extLst>
              <p:ext uri="{D42A27DB-BD31-4B8C-83A1-F6EECF244321}">
                <p14:modId xmlns:p14="http://schemas.microsoft.com/office/powerpoint/2010/main" val="2931345875"/>
              </p:ext>
            </p:extLst>
          </p:nvPr>
        </p:nvGraphicFramePr>
        <p:xfrm>
          <a:off x="487431" y="1028632"/>
          <a:ext cx="11133069" cy="4230460"/>
        </p:xfrm>
        <a:graphic>
          <a:graphicData uri="http://schemas.openxmlformats.org/drawingml/2006/table">
            <a:tbl>
              <a:tblPr/>
              <a:tblGrid>
                <a:gridCol w="2747683">
                  <a:extLst>
                    <a:ext uri="{9D8B030D-6E8A-4147-A177-3AD203B41FA5}">
                      <a16:colId xmlns:a16="http://schemas.microsoft.com/office/drawing/2014/main" val="1307366849"/>
                    </a:ext>
                  </a:extLst>
                </a:gridCol>
                <a:gridCol w="4087192">
                  <a:extLst>
                    <a:ext uri="{9D8B030D-6E8A-4147-A177-3AD203B41FA5}">
                      <a16:colId xmlns:a16="http://schemas.microsoft.com/office/drawing/2014/main" val="2773716341"/>
                    </a:ext>
                  </a:extLst>
                </a:gridCol>
                <a:gridCol w="4298194">
                  <a:extLst>
                    <a:ext uri="{9D8B030D-6E8A-4147-A177-3AD203B41FA5}">
                      <a16:colId xmlns:a16="http://schemas.microsoft.com/office/drawing/2014/main" val="2171466327"/>
                    </a:ext>
                  </a:extLst>
                </a:gridCol>
              </a:tblGrid>
              <a:tr h="288000">
                <a:tc>
                  <a:txBody>
                    <a:bodyPr/>
                    <a:lstStyle/>
                    <a:p>
                      <a:pPr algn="l" fontAlgn="b"/>
                      <a:r>
                        <a:rPr lang="en-US" sz="1800" b="0" i="0" u="none" strike="noStrike"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Customer Pain Points*</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75000"/>
                      </a:schemeClr>
                    </a:solidFill>
                  </a:tcPr>
                </a:tc>
                <a:tc>
                  <a:txBody>
                    <a:bodyPr/>
                    <a:lstStyle/>
                    <a:p>
                      <a:pPr algn="l" fontAlgn="b"/>
                      <a:r>
                        <a:rPr lang="en-US" sz="1800" b="0" i="0" u="none" strike="noStrike"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Customer Need</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75000"/>
                      </a:schemeClr>
                    </a:solidFill>
                  </a:tcPr>
                </a:tc>
                <a:tc>
                  <a:txBody>
                    <a:bodyPr/>
                    <a:lstStyle/>
                    <a:p>
                      <a:pPr algn="l" fontAlgn="b"/>
                      <a:r>
                        <a:rPr lang="en-US" sz="1800" b="0" i="0" u="none" strike="noStrike"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Bio-Rad Solution</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503992483"/>
                  </a:ext>
                </a:extLst>
              </a:tr>
              <a:tr h="288000">
                <a:tc>
                  <a:txBody>
                    <a:bodyPr/>
                    <a:lstStyle/>
                    <a:p>
                      <a:pPr algn="l" fontAlgn="b"/>
                      <a:r>
                        <a:rPr lang="en-US" sz="16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Reliability and Sensitivity of    Instruments</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Minimum Down time of the systems</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Increase of robustness in the new versions of the </a:t>
                      </a:r>
                      <a:b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br>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IH systems-IH 500 Next</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087889885"/>
                  </a:ext>
                </a:extLst>
              </a:tr>
              <a:tr h="288000">
                <a:tc>
                  <a:txBody>
                    <a:bodyPr/>
                    <a:lstStyle/>
                    <a:p>
                      <a:pPr algn="l" fontAlgn="b"/>
                      <a:r>
                        <a:rPr lang="en-CH" sz="16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 </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Trustful results</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Sensitive and specific technology, quality of reagents, improvement of the interpretation algorithm</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30589184"/>
                  </a:ext>
                </a:extLst>
              </a:tr>
              <a:tr h="288000">
                <a:tc>
                  <a:txBody>
                    <a:bodyPr/>
                    <a:lstStyle/>
                    <a:p>
                      <a:pPr algn="l" fontAlgn="b"/>
                      <a:r>
                        <a:rPr lang="en-US" sz="16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Maintenance</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Reduced and easy maintenance</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No daily maintenance, easy steps, wizard</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822282810"/>
                  </a:ext>
                </a:extLst>
              </a:tr>
              <a:tr h="288000">
                <a:tc>
                  <a:txBody>
                    <a:bodyPr/>
                    <a:lstStyle/>
                    <a:p>
                      <a:pPr algn="l" fontAlgn="b"/>
                      <a:r>
                        <a:rPr lang="en-US" sz="16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Ease of use and interface complexity</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System easy to use, adapted to any staff skills  </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Simple software</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553164434"/>
                  </a:ext>
                </a:extLst>
              </a:tr>
              <a:tr h="288000">
                <a:tc>
                  <a:txBody>
                    <a:bodyPr/>
                    <a:lstStyle/>
                    <a:p>
                      <a:pPr algn="l" fontAlgn="b"/>
                      <a:r>
                        <a:rPr lang="en-US" sz="16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Space Constrains</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Systems to take less space, improve footprint</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Flexibility for some systems to be benchtop</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90520998"/>
                  </a:ext>
                </a:extLst>
              </a:tr>
              <a:tr h="288000">
                <a:tc>
                  <a:txBody>
                    <a:bodyPr/>
                    <a:lstStyle/>
                    <a:p>
                      <a:pPr algn="l" fontAlgn="b"/>
                      <a:r>
                        <a:rPr lang="en-US" sz="16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Staff competence and shortage</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More qualified staff, more staff, dedicated Reference Labs</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More automation, Remote validation, </a:t>
                      </a:r>
                      <a:b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br>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IH-</a:t>
                      </a:r>
                      <a:r>
                        <a:rPr lang="en-US" sz="1400" b="0" i="0" u="none" strike="noStrike" dirty="0" err="1">
                          <a:solidFill>
                            <a:srgbClr val="000000"/>
                          </a:solidFill>
                          <a:effectLst/>
                          <a:latin typeface="Helvetica Neue Light" panose="02000403000000020004" pitchFamily="2" charset="0"/>
                          <a:ea typeface="Helvetica Neue Light" panose="02000403000000020004" pitchFamily="2" charset="0"/>
                        </a:rPr>
                        <a:t>A</a:t>
                      </a:r>
                      <a:r>
                        <a:rPr lang="en-US" sz="1400" b="0" i="0" u="none" strike="noStrike" baseline="30000" dirty="0" err="1">
                          <a:solidFill>
                            <a:srgbClr val="000000"/>
                          </a:solidFill>
                          <a:effectLst/>
                          <a:latin typeface="Helvetica Neue Light" panose="02000403000000020004" pitchFamily="2" charset="0"/>
                          <a:ea typeface="Helvetica Neue Light" panose="02000403000000020004" pitchFamily="2" charset="0"/>
                        </a:rPr>
                        <a:t>b</a:t>
                      </a:r>
                      <a:r>
                        <a:rPr lang="en-US" sz="1400" b="0" i="0" u="none" strike="noStrike" dirty="0" err="1">
                          <a:solidFill>
                            <a:srgbClr val="000000"/>
                          </a:solidFill>
                          <a:effectLst/>
                          <a:latin typeface="Helvetica Neue Light" panose="02000403000000020004" pitchFamily="2" charset="0"/>
                          <a:ea typeface="Helvetica Neue Light" panose="02000403000000020004" pitchFamily="2" charset="0"/>
                        </a:rPr>
                        <a:t>ID</a:t>
                      </a:r>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 software, Educational Tools</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752489412"/>
                  </a:ext>
                </a:extLst>
              </a:tr>
              <a:tr h="288000">
                <a:tc>
                  <a:txBody>
                    <a:bodyPr/>
                    <a:lstStyle/>
                    <a:p>
                      <a:pPr algn="l" fontAlgn="b"/>
                      <a:r>
                        <a:rPr lang="en-US" sz="16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Instrument availability and </a:t>
                      </a:r>
                      <a:r>
                        <a:rPr lang="en-US" sz="1600" b="0" i="0" u="none" strike="noStrike" dirty="0" err="1">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scability</a:t>
                      </a:r>
                      <a:endParaRPr lang="en-US" sz="16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Flexibility to have different instruments, for different uses and lab volumes 24 hours support</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Manual, Semi Automated and automated systems</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256015326"/>
                  </a:ext>
                </a:extLst>
              </a:tr>
              <a:tr h="288000">
                <a:tc>
                  <a:txBody>
                    <a:bodyPr/>
                    <a:lstStyle/>
                    <a:p>
                      <a:pPr algn="l" fontAlgn="b"/>
                      <a:r>
                        <a:rPr lang="en-US" sz="16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Training</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Trainings to be more frequent and effective</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Bio-Rad Training Tools, expert IH team, </a:t>
                      </a:r>
                      <a:r>
                        <a:rPr lang="en-US" sz="1400" b="0" i="0" u="none" strike="noStrike" err="1">
                          <a:solidFill>
                            <a:srgbClr val="000000"/>
                          </a:solidFill>
                          <a:effectLst/>
                          <a:latin typeface="Helvetica Neue Light" panose="02000403000000020004" pitchFamily="2" charset="0"/>
                          <a:ea typeface="Helvetica Neue Light" panose="02000403000000020004" pitchFamily="2" charset="0"/>
                        </a:rPr>
                        <a:t>Envoke</a:t>
                      </a:r>
                      <a:endParaRPr lang="en-US" sz="14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87266380"/>
                  </a:ext>
                </a:extLst>
              </a:tr>
              <a:tr h="288000">
                <a:tc>
                  <a:txBody>
                    <a:bodyPr/>
                    <a:lstStyle/>
                    <a:p>
                      <a:pPr algn="l" fontAlgn="b"/>
                      <a:r>
                        <a:rPr lang="en-US" sz="1600" b="0" i="0" u="none" strike="noStrike">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Support</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400" b="0" i="0" u="none" strike="noStrike">
                          <a:solidFill>
                            <a:srgbClr val="000000"/>
                          </a:solidFill>
                          <a:effectLst/>
                          <a:latin typeface="Helvetica Neue Light" panose="02000403000000020004" pitchFamily="2" charset="0"/>
                          <a:ea typeface="Helvetica Neue Light" panose="02000403000000020004" pitchFamily="2" charset="0"/>
                        </a:rPr>
                        <a:t>24 hours support</a:t>
                      </a:r>
                      <a:br>
                        <a:rPr lang="en-US" sz="1400" b="0" i="0" u="none" strike="noStrike">
                          <a:solidFill>
                            <a:srgbClr val="000000"/>
                          </a:solidFill>
                          <a:effectLst/>
                          <a:latin typeface="Helvetica Neue Light" panose="02000403000000020004" pitchFamily="2" charset="0"/>
                          <a:ea typeface="Helvetica Neue Light" panose="02000403000000020004" pitchFamily="2" charset="0"/>
                        </a:rPr>
                      </a:br>
                      <a:r>
                        <a:rPr lang="en-US" sz="1400" b="0" i="0" u="none" strike="noStrike">
                          <a:solidFill>
                            <a:srgbClr val="000000"/>
                          </a:solidFill>
                          <a:effectLst/>
                          <a:latin typeface="Helvetica Neue Light" panose="02000403000000020004" pitchFamily="2" charset="0"/>
                          <a:ea typeface="Helvetica Neue Light" panose="02000403000000020004" pitchFamily="2" charset="0"/>
                        </a:rPr>
                        <a:t>Dedicated teams to IH in the companies</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
                      <a:r>
                        <a:rPr lang="en-US" sz="1400" b="0" i="0" u="none" strike="noStrike" dirty="0">
                          <a:solidFill>
                            <a:srgbClr val="000000"/>
                          </a:solidFill>
                          <a:effectLst/>
                          <a:latin typeface="Helvetica Neue Light" panose="02000403000000020004" pitchFamily="2" charset="0"/>
                          <a:ea typeface="Helvetica Neue Light" panose="02000403000000020004" pitchFamily="2" charset="0"/>
                        </a:rPr>
                        <a:t>Dedicated and specialized teams</a:t>
                      </a:r>
                    </a:p>
                  </a:txBody>
                  <a:tcPr marL="77140" marR="77140" marT="411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487190140"/>
                  </a:ext>
                </a:extLst>
              </a:tr>
            </a:tbl>
          </a:graphicData>
        </a:graphic>
      </p:graphicFrame>
      <p:sp>
        <p:nvSpPr>
          <p:cNvPr id="3" name="TextBox 2">
            <a:extLst>
              <a:ext uri="{FF2B5EF4-FFF2-40B4-BE49-F238E27FC236}">
                <a16:creationId xmlns:a16="http://schemas.microsoft.com/office/drawing/2014/main" id="{7F7FE0C8-DB00-3CAC-838C-A89324455962}"/>
              </a:ext>
            </a:extLst>
          </p:cNvPr>
          <p:cNvSpPr txBox="1"/>
          <p:nvPr/>
        </p:nvSpPr>
        <p:spPr>
          <a:xfrm>
            <a:off x="763325" y="5351228"/>
            <a:ext cx="5104738" cy="230588"/>
          </a:xfrm>
          <a:prstGeom prst="rect">
            <a:avLst/>
          </a:prstGeom>
        </p:spPr>
        <p:txBody>
          <a:bodyPr vert="horz" wrap="none" lIns="91440" tIns="45720" rIns="91440" bIns="45720" rtlCol="0" anchor="t">
            <a:normAutofit fontScale="62500" lnSpcReduction="20000"/>
          </a:bodyPr>
          <a:lstStyle/>
          <a:p>
            <a:endParaRPr lang="en-CH"/>
          </a:p>
        </p:txBody>
      </p:sp>
      <p:sp>
        <p:nvSpPr>
          <p:cNvPr id="5" name="TextBox 4">
            <a:extLst>
              <a:ext uri="{FF2B5EF4-FFF2-40B4-BE49-F238E27FC236}">
                <a16:creationId xmlns:a16="http://schemas.microsoft.com/office/drawing/2014/main" id="{2857665B-175F-4DC4-7FCB-C958222423E8}"/>
              </a:ext>
            </a:extLst>
          </p:cNvPr>
          <p:cNvSpPr txBox="1"/>
          <p:nvPr/>
        </p:nvSpPr>
        <p:spPr>
          <a:xfrm>
            <a:off x="5637475" y="2969812"/>
            <a:ext cx="914400" cy="914400"/>
          </a:xfrm>
          <a:prstGeom prst="rect">
            <a:avLst/>
          </a:prstGeom>
        </p:spPr>
        <p:txBody>
          <a:bodyPr vert="horz" wrap="square" lIns="91440" tIns="45720" rIns="91440" bIns="45720" rtlCol="0" anchor="t">
            <a:normAutofit/>
          </a:bodyPr>
          <a:lstStyle/>
          <a:p>
            <a:endParaRPr lang="en-CH"/>
          </a:p>
        </p:txBody>
      </p:sp>
      <p:sp>
        <p:nvSpPr>
          <p:cNvPr id="6" name="TextBox 5">
            <a:extLst>
              <a:ext uri="{FF2B5EF4-FFF2-40B4-BE49-F238E27FC236}">
                <a16:creationId xmlns:a16="http://schemas.microsoft.com/office/drawing/2014/main" id="{0E26C853-D731-D87F-D80B-A53E5F7BC732}"/>
              </a:ext>
            </a:extLst>
          </p:cNvPr>
          <p:cNvSpPr txBox="1"/>
          <p:nvPr/>
        </p:nvSpPr>
        <p:spPr>
          <a:xfrm>
            <a:off x="487431" y="6074723"/>
            <a:ext cx="2406844" cy="230589"/>
          </a:xfrm>
          <a:prstGeom prst="rect">
            <a:avLst/>
          </a:prstGeom>
        </p:spPr>
        <p:txBody>
          <a:bodyPr vert="horz" wrap="square" lIns="91440" tIns="45720" rIns="91440" bIns="45720" rtlCol="0" anchor="t">
            <a:normAutofit fontScale="25000" lnSpcReduction="20000"/>
          </a:bodyPr>
          <a:lstStyle/>
          <a:p>
            <a:r>
              <a:rPr lang="en-US" sz="3400"/>
              <a:t>*</a:t>
            </a:r>
            <a:r>
              <a:rPr lang="en-US" sz="3400" i="1"/>
              <a:t>Data source: </a:t>
            </a:r>
            <a:r>
              <a:rPr lang="en-US" sz="3400" b="1" i="1"/>
              <a:t>2024 Voice of Customer</a:t>
            </a:r>
            <a:endParaRPr lang="en-CH" sz="3400" b="1" i="1"/>
          </a:p>
          <a:p>
            <a:endParaRPr lang="en-CH"/>
          </a:p>
        </p:txBody>
      </p:sp>
    </p:spTree>
    <p:extLst>
      <p:ext uri="{BB962C8B-B14F-4D97-AF65-F5344CB8AC3E}">
        <p14:creationId xmlns:p14="http://schemas.microsoft.com/office/powerpoint/2010/main" val="102189824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8F25-1090-A5EB-9C62-1DB3B608D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3D8ABB-736B-A61D-7CF2-02EC9E5FB047}"/>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dirty="0"/>
              <a:t>-</a:t>
            </a:r>
            <a:r>
              <a:rPr lang="en-US" sz="3600" b="1" dirty="0"/>
              <a:t>Real Case by Alice Tucker* </a:t>
            </a:r>
            <a:endParaRPr lang="en-GB" b="1" dirty="0"/>
          </a:p>
        </p:txBody>
      </p:sp>
      <p:pic>
        <p:nvPicPr>
          <p:cNvPr id="4" name="Picture 3" descr="A blue text on a black background&#10;&#10;Description automatically generated">
            <a:extLst>
              <a:ext uri="{FF2B5EF4-FFF2-40B4-BE49-F238E27FC236}">
                <a16:creationId xmlns:a16="http://schemas.microsoft.com/office/drawing/2014/main" id="{30E4930C-FD04-93F5-BA19-E2D0293D2237}"/>
              </a:ext>
            </a:extLst>
          </p:cNvPr>
          <p:cNvPicPr>
            <a:picLocks noChangeAspect="1"/>
          </p:cNvPicPr>
          <p:nvPr/>
        </p:nvPicPr>
        <p:blipFill>
          <a:blip r:embed="rId2">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5" name="Picture 4" descr="A green and white sign with white letters&#10;&#10;Description automatically generated">
            <a:extLst>
              <a:ext uri="{FF2B5EF4-FFF2-40B4-BE49-F238E27FC236}">
                <a16:creationId xmlns:a16="http://schemas.microsoft.com/office/drawing/2014/main" id="{E22FAD82-34A2-A90F-15C7-15AE55375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8" name="TextBox 7">
            <a:extLst>
              <a:ext uri="{FF2B5EF4-FFF2-40B4-BE49-F238E27FC236}">
                <a16:creationId xmlns:a16="http://schemas.microsoft.com/office/drawing/2014/main" id="{D9914B6F-F10A-3909-5335-DBEAD2495C95}"/>
              </a:ext>
            </a:extLst>
          </p:cNvPr>
          <p:cNvSpPr txBox="1"/>
          <p:nvPr/>
        </p:nvSpPr>
        <p:spPr>
          <a:xfrm>
            <a:off x="176254" y="1526888"/>
            <a:ext cx="11615530" cy="4801314"/>
          </a:xfrm>
          <a:prstGeom prst="rect">
            <a:avLst/>
          </a:prstGeom>
          <a:noFill/>
        </p:spPr>
        <p:txBody>
          <a:bodyPr wrap="square">
            <a:spAutoFit/>
          </a:bodyPr>
          <a:lstStyle/>
          <a:p>
            <a:pPr algn="l"/>
            <a:r>
              <a:rPr lang="en-US" sz="1800" b="1" i="0" u="sng" dirty="0">
                <a:solidFill>
                  <a:srgbClr val="000000"/>
                </a:solidFill>
                <a:effectLst/>
                <a:latin typeface="Aptos" panose="020B0004020202020204" pitchFamily="34" charset="0"/>
              </a:rPr>
              <a:t>Titrations</a:t>
            </a:r>
            <a:endParaRPr lang="en-US" sz="1800" b="0" i="0" dirty="0">
              <a:solidFill>
                <a:srgbClr val="242424"/>
              </a:solidFill>
              <a:effectLst/>
              <a:latin typeface="Aptos" panose="020B0004020202020204" pitchFamily="34" charset="0"/>
            </a:endParaRPr>
          </a:p>
          <a:p>
            <a:pPr algn="l"/>
            <a:r>
              <a:rPr lang="en-US" sz="1800" b="0" i="0" dirty="0">
                <a:solidFill>
                  <a:srgbClr val="000000"/>
                </a:solidFill>
                <a:effectLst/>
                <a:latin typeface="Aptos" panose="020B0004020202020204" pitchFamily="34" charset="0"/>
              </a:rPr>
              <a:t>The Grifols solution doesn't mimic the same steps of a </a:t>
            </a:r>
            <a:r>
              <a:rPr lang="en-US" sz="1800" b="1" i="0" dirty="0">
                <a:solidFill>
                  <a:srgbClr val="000000"/>
                </a:solidFill>
                <a:effectLst/>
                <a:latin typeface="Aptos" panose="020B0004020202020204" pitchFamily="34" charset="0"/>
              </a:rPr>
              <a:t>serial dilution </a:t>
            </a:r>
            <a:r>
              <a:rPr lang="en-US" sz="1800" b="0" i="0" dirty="0">
                <a:solidFill>
                  <a:srgbClr val="000000"/>
                </a:solidFill>
                <a:effectLst/>
                <a:latin typeface="Aptos" panose="020B0004020202020204" pitchFamily="34" charset="0"/>
              </a:rPr>
              <a:t>as you would do so manually. Instead, the analyzers (both </a:t>
            </a:r>
            <a:r>
              <a:rPr lang="en-US" sz="1800" b="0" i="0" dirty="0" err="1">
                <a:solidFill>
                  <a:srgbClr val="000000"/>
                </a:solidFill>
                <a:effectLst/>
                <a:latin typeface="Aptos" panose="020B0004020202020204" pitchFamily="34" charset="0"/>
              </a:rPr>
              <a:t>Erytra</a:t>
            </a:r>
            <a:r>
              <a:rPr lang="en-US" sz="1800" b="0" i="0" dirty="0">
                <a:solidFill>
                  <a:srgbClr val="000000"/>
                </a:solidFill>
                <a:effectLst/>
                <a:latin typeface="Aptos" panose="020B0004020202020204" pitchFamily="34" charset="0"/>
              </a:rPr>
              <a:t> and </a:t>
            </a:r>
            <a:r>
              <a:rPr lang="en-US" sz="1800" b="0" i="0" dirty="0" err="1">
                <a:solidFill>
                  <a:srgbClr val="000000"/>
                </a:solidFill>
                <a:effectLst/>
                <a:latin typeface="Aptos" panose="020B0004020202020204" pitchFamily="34" charset="0"/>
              </a:rPr>
              <a:t>Eflexis</a:t>
            </a:r>
            <a:r>
              <a:rPr lang="en-US" sz="1800" b="0" i="0" dirty="0">
                <a:solidFill>
                  <a:srgbClr val="000000"/>
                </a:solidFill>
                <a:effectLst/>
                <a:latin typeface="Aptos" panose="020B0004020202020204" pitchFamily="34" charset="0"/>
              </a:rPr>
              <a:t>) would aspirate new sample for each dilution. This is technically not a serial dilution and wastes too much sample therefore is not fit for purpose. This is something that Grifols are working on to fix which will come with the next SW update.</a:t>
            </a:r>
            <a:endParaRPr lang="en-US" sz="1800" b="0" i="0" dirty="0">
              <a:solidFill>
                <a:srgbClr val="242424"/>
              </a:solidFill>
              <a:effectLst/>
              <a:latin typeface="Aptos" panose="020B0004020202020204" pitchFamily="34" charset="0"/>
            </a:endParaRPr>
          </a:p>
          <a:p>
            <a:pPr algn="l"/>
            <a:r>
              <a:rPr lang="en-US" sz="1800" b="0" i="0" dirty="0">
                <a:solidFill>
                  <a:srgbClr val="000000"/>
                </a:solidFill>
                <a:effectLst/>
                <a:latin typeface="Aptos" panose="020B0004020202020204" pitchFamily="34" charset="0"/>
              </a:rPr>
              <a:t> </a:t>
            </a:r>
            <a:endParaRPr lang="en-US" sz="1800" b="0" i="0" dirty="0">
              <a:solidFill>
                <a:srgbClr val="242424"/>
              </a:solidFill>
              <a:effectLst/>
              <a:latin typeface="Aptos" panose="020B0004020202020204" pitchFamily="34" charset="0"/>
            </a:endParaRPr>
          </a:p>
          <a:p>
            <a:pPr algn="l"/>
            <a:r>
              <a:rPr lang="en-US" sz="1800" b="1" i="0" u="sng" dirty="0">
                <a:solidFill>
                  <a:srgbClr val="000000"/>
                </a:solidFill>
                <a:effectLst/>
                <a:latin typeface="Aptos" panose="020B0004020202020204" pitchFamily="34" charset="0"/>
              </a:rPr>
              <a:t>Manual Reader</a:t>
            </a:r>
            <a:endParaRPr lang="en-US" sz="1800" b="0" i="0" dirty="0">
              <a:solidFill>
                <a:srgbClr val="242424"/>
              </a:solidFill>
              <a:effectLst/>
              <a:latin typeface="Aptos" panose="020B0004020202020204" pitchFamily="34" charset="0"/>
            </a:endParaRPr>
          </a:p>
          <a:p>
            <a:pPr algn="l"/>
            <a:r>
              <a:rPr lang="en-US" sz="1800" b="0" i="0" dirty="0">
                <a:solidFill>
                  <a:srgbClr val="000000"/>
                </a:solidFill>
                <a:effectLst/>
                <a:latin typeface="Aptos" panose="020B0004020202020204" pitchFamily="34" charset="0"/>
              </a:rPr>
              <a:t>The lab does not use the Grifols reader because the middleware doesn't recognize results going via the reader as a manual test, which would not work for Electronic Issue (EI). Our Banjo and Saxo via IH-Com can flag results as manual.</a:t>
            </a:r>
            <a:endParaRPr lang="en-US" sz="1800" b="0" i="0" dirty="0">
              <a:solidFill>
                <a:srgbClr val="242424"/>
              </a:solidFill>
              <a:effectLst/>
              <a:latin typeface="Aptos" panose="020B0004020202020204" pitchFamily="34" charset="0"/>
            </a:endParaRPr>
          </a:p>
          <a:p>
            <a:pPr algn="l"/>
            <a:r>
              <a:rPr lang="en-US" sz="1800" b="0" i="0" dirty="0">
                <a:solidFill>
                  <a:srgbClr val="000000"/>
                </a:solidFill>
                <a:effectLst/>
                <a:latin typeface="Aptos" panose="020B0004020202020204" pitchFamily="34" charset="0"/>
              </a:rPr>
              <a:t> </a:t>
            </a:r>
            <a:endParaRPr lang="en-US" sz="1800" b="0" i="0" dirty="0">
              <a:solidFill>
                <a:srgbClr val="242424"/>
              </a:solidFill>
              <a:effectLst/>
              <a:latin typeface="Aptos" panose="020B0004020202020204" pitchFamily="34" charset="0"/>
            </a:endParaRPr>
          </a:p>
          <a:p>
            <a:pPr algn="l"/>
            <a:r>
              <a:rPr lang="en-US" sz="1800" b="1" i="0" u="sng" dirty="0">
                <a:solidFill>
                  <a:srgbClr val="000000"/>
                </a:solidFill>
                <a:effectLst/>
                <a:latin typeface="Aptos" panose="020B0004020202020204" pitchFamily="34" charset="0"/>
              </a:rPr>
              <a:t>Middleware</a:t>
            </a:r>
            <a:endParaRPr lang="en-US" sz="1800" b="0" i="0" dirty="0">
              <a:solidFill>
                <a:srgbClr val="242424"/>
              </a:solidFill>
              <a:effectLst/>
              <a:latin typeface="Aptos" panose="020B0004020202020204" pitchFamily="34" charset="0"/>
            </a:endParaRPr>
          </a:p>
          <a:p>
            <a:pPr algn="l"/>
            <a:r>
              <a:rPr lang="en-US" sz="1800" b="0" i="0" dirty="0">
                <a:solidFill>
                  <a:srgbClr val="000000"/>
                </a:solidFill>
                <a:effectLst/>
                <a:latin typeface="Aptos" panose="020B0004020202020204" pitchFamily="34" charset="0"/>
              </a:rPr>
              <a:t>Middleware is not user friendly - the customer has spent 6 months into to trying to load confirm groups onto the machines but middleware and machines not talking to each other. They have been told to upgrade their middleware to BVM but they aren't keen to take the risk.</a:t>
            </a:r>
            <a:endParaRPr lang="en-US" sz="1800" b="0" i="0" dirty="0">
              <a:solidFill>
                <a:srgbClr val="242424"/>
              </a:solidFill>
              <a:effectLst/>
              <a:latin typeface="Aptos" panose="020B0004020202020204" pitchFamily="34" charset="0"/>
            </a:endParaRPr>
          </a:p>
          <a:p>
            <a:pPr algn="l"/>
            <a:r>
              <a:rPr lang="en-US" sz="1800" b="0" i="0" dirty="0">
                <a:solidFill>
                  <a:srgbClr val="000000"/>
                </a:solidFill>
                <a:effectLst/>
                <a:latin typeface="Aptos" panose="020B0004020202020204" pitchFamily="34" charset="0"/>
              </a:rPr>
              <a:t> </a:t>
            </a:r>
          </a:p>
          <a:p>
            <a:pPr algn="l"/>
            <a:r>
              <a:rPr lang="en-US" sz="1400" dirty="0">
                <a:solidFill>
                  <a:srgbClr val="000000"/>
                </a:solidFill>
                <a:latin typeface="Aptos" panose="020B0004020202020204" pitchFamily="34" charset="0"/>
              </a:rPr>
              <a:t>*Information collected at SNBTS and Luton</a:t>
            </a:r>
            <a:endParaRPr lang="en-US" sz="1400" b="0" i="0" dirty="0">
              <a:solidFill>
                <a:srgbClr val="000000"/>
              </a:solidFill>
              <a:effectLst/>
              <a:latin typeface="Aptos" panose="020B0004020202020204" pitchFamily="34" charset="0"/>
            </a:endParaRPr>
          </a:p>
        </p:txBody>
      </p:sp>
      <p:pic>
        <p:nvPicPr>
          <p:cNvPr id="11" name="Picture 10">
            <a:extLst>
              <a:ext uri="{FF2B5EF4-FFF2-40B4-BE49-F238E27FC236}">
                <a16:creationId xmlns:a16="http://schemas.microsoft.com/office/drawing/2014/main" id="{FC8F8706-6FC7-F008-499A-DB337FB085DB}"/>
              </a:ext>
            </a:extLst>
          </p:cNvPr>
          <p:cNvPicPr>
            <a:picLocks noChangeAspect="1"/>
          </p:cNvPicPr>
          <p:nvPr/>
        </p:nvPicPr>
        <p:blipFill>
          <a:blip r:embed="rId4"/>
          <a:srcRect b="18771"/>
          <a:stretch/>
        </p:blipFill>
        <p:spPr>
          <a:xfrm>
            <a:off x="9692640" y="-234223"/>
            <a:ext cx="1450036" cy="1514383"/>
          </a:xfrm>
          <a:prstGeom prst="rect">
            <a:avLst/>
          </a:prstGeom>
        </p:spPr>
      </p:pic>
    </p:spTree>
    <p:extLst>
      <p:ext uri="{BB962C8B-B14F-4D97-AF65-F5344CB8AC3E}">
        <p14:creationId xmlns:p14="http://schemas.microsoft.com/office/powerpoint/2010/main" val="147232899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A33D6-D6B7-D51D-AD5F-75EEFFC127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58323B-2980-ECFD-72EE-E18F19C94FA1}"/>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dirty="0"/>
              <a:t>-</a:t>
            </a:r>
            <a:r>
              <a:rPr lang="en-US" sz="3600" b="1" dirty="0"/>
              <a:t>Real Case by Alice Tucker* </a:t>
            </a:r>
            <a:endParaRPr lang="en-GB" b="1" dirty="0"/>
          </a:p>
        </p:txBody>
      </p:sp>
      <p:pic>
        <p:nvPicPr>
          <p:cNvPr id="4" name="Picture 3" descr="A blue text on a black background&#10;&#10;Description automatically generated">
            <a:extLst>
              <a:ext uri="{FF2B5EF4-FFF2-40B4-BE49-F238E27FC236}">
                <a16:creationId xmlns:a16="http://schemas.microsoft.com/office/drawing/2014/main" id="{1D1E4152-FB30-3F4F-5F2D-8E00907B8B29}"/>
              </a:ext>
            </a:extLst>
          </p:cNvPr>
          <p:cNvPicPr>
            <a:picLocks noChangeAspect="1"/>
          </p:cNvPicPr>
          <p:nvPr/>
        </p:nvPicPr>
        <p:blipFill>
          <a:blip r:embed="rId2">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pic>
        <p:nvPicPr>
          <p:cNvPr id="5" name="Picture 4" descr="A green and white sign with white letters&#10;&#10;Description automatically generated">
            <a:extLst>
              <a:ext uri="{FF2B5EF4-FFF2-40B4-BE49-F238E27FC236}">
                <a16:creationId xmlns:a16="http://schemas.microsoft.com/office/drawing/2014/main" id="{1423D6D1-0756-357A-A2A8-217D1AEAD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8" name="TextBox 7">
            <a:extLst>
              <a:ext uri="{FF2B5EF4-FFF2-40B4-BE49-F238E27FC236}">
                <a16:creationId xmlns:a16="http://schemas.microsoft.com/office/drawing/2014/main" id="{D58C8810-DDAC-D02C-2766-96BB3A0B9B2A}"/>
              </a:ext>
            </a:extLst>
          </p:cNvPr>
          <p:cNvSpPr txBox="1"/>
          <p:nvPr/>
        </p:nvSpPr>
        <p:spPr>
          <a:xfrm>
            <a:off x="231913" y="1222936"/>
            <a:ext cx="11615530" cy="2585323"/>
          </a:xfrm>
          <a:prstGeom prst="rect">
            <a:avLst/>
          </a:prstGeom>
          <a:noFill/>
        </p:spPr>
        <p:txBody>
          <a:bodyPr wrap="square">
            <a:spAutoFit/>
          </a:bodyPr>
          <a:lstStyle/>
          <a:p>
            <a:pPr algn="l"/>
            <a:endParaRPr lang="en-US" sz="1800" b="0" i="0" dirty="0">
              <a:solidFill>
                <a:srgbClr val="000000"/>
              </a:solidFill>
              <a:effectLst/>
              <a:latin typeface="Aptos" panose="020B0004020202020204" pitchFamily="34" charset="0"/>
            </a:endParaRPr>
          </a:p>
          <a:p>
            <a:pPr algn="l"/>
            <a:r>
              <a:rPr lang="en-US" sz="1800" b="1" i="0" u="sng" dirty="0">
                <a:solidFill>
                  <a:srgbClr val="000000"/>
                </a:solidFill>
                <a:effectLst/>
                <a:latin typeface="Aptos" panose="020B0004020202020204" pitchFamily="34" charset="0"/>
              </a:rPr>
              <a:t>Customer Service</a:t>
            </a:r>
            <a:endParaRPr lang="en-US" sz="1800" b="0" i="0" dirty="0">
              <a:solidFill>
                <a:srgbClr val="242424"/>
              </a:solidFill>
              <a:effectLst/>
              <a:latin typeface="Aptos" panose="020B0004020202020204" pitchFamily="34" charset="0"/>
            </a:endParaRPr>
          </a:p>
          <a:p>
            <a:pPr algn="l"/>
            <a:r>
              <a:rPr lang="en-US" sz="1800" b="0" i="0" dirty="0">
                <a:solidFill>
                  <a:srgbClr val="000000"/>
                </a:solidFill>
                <a:effectLst/>
                <a:latin typeface="Aptos" panose="020B0004020202020204" pitchFamily="34" charset="0"/>
              </a:rPr>
              <a:t>The rep and their version of Tech Support is really hard to get hold of. Poor customer services from the sales team also.</a:t>
            </a:r>
            <a:endParaRPr lang="en-US" sz="1800" b="0" i="0" dirty="0">
              <a:solidFill>
                <a:srgbClr val="242424"/>
              </a:solidFill>
              <a:effectLst/>
              <a:latin typeface="Aptos" panose="020B0004020202020204" pitchFamily="34" charset="0"/>
            </a:endParaRPr>
          </a:p>
          <a:p>
            <a:pPr algn="l"/>
            <a:r>
              <a:rPr lang="en-US" sz="1800" b="0" i="0" dirty="0">
                <a:solidFill>
                  <a:srgbClr val="000000"/>
                </a:solidFill>
                <a:effectLst/>
                <a:latin typeface="Aptos" panose="020B0004020202020204" pitchFamily="34" charset="0"/>
              </a:rPr>
              <a:t> </a:t>
            </a:r>
            <a:endParaRPr lang="en-US" sz="1800" b="0" i="0" dirty="0">
              <a:solidFill>
                <a:srgbClr val="242424"/>
              </a:solidFill>
              <a:effectLst/>
              <a:latin typeface="Aptos" panose="020B0004020202020204" pitchFamily="34" charset="0"/>
            </a:endParaRPr>
          </a:p>
          <a:p>
            <a:pPr algn="l"/>
            <a:r>
              <a:rPr lang="en-US" sz="1800" b="1" i="0" u="sng" dirty="0">
                <a:solidFill>
                  <a:srgbClr val="000000"/>
                </a:solidFill>
                <a:effectLst/>
                <a:latin typeface="Aptos" panose="020B0004020202020204" pitchFamily="34" charset="0"/>
              </a:rPr>
              <a:t>Quality Issues</a:t>
            </a:r>
            <a:endParaRPr lang="en-US" sz="1800" b="0" i="0" dirty="0">
              <a:solidFill>
                <a:srgbClr val="242424"/>
              </a:solidFill>
              <a:effectLst/>
              <a:latin typeface="Aptos" panose="020B0004020202020204" pitchFamily="34" charset="0"/>
            </a:endParaRPr>
          </a:p>
          <a:p>
            <a:pPr algn="l"/>
            <a:r>
              <a:rPr lang="en-US" sz="1800" b="0" i="0" dirty="0">
                <a:solidFill>
                  <a:srgbClr val="000000"/>
                </a:solidFill>
                <a:effectLst/>
                <a:latin typeface="Aptos" panose="020B0004020202020204" pitchFamily="34" charset="0"/>
              </a:rPr>
              <a:t>Shadowing on cards causing false pos reactions on QC (replacements having to be sent). Engineers have visited to adjust the camera however problem still persists.</a:t>
            </a:r>
            <a:endParaRPr lang="en-US" sz="1800" b="0" i="0" dirty="0">
              <a:solidFill>
                <a:srgbClr val="242424"/>
              </a:solidFill>
              <a:effectLst/>
              <a:latin typeface="Aptos" panose="020B0004020202020204" pitchFamily="34" charset="0"/>
            </a:endParaRPr>
          </a:p>
          <a:p>
            <a:pPr algn="l"/>
            <a:r>
              <a:rPr lang="en-US" sz="1800" b="0" i="0" dirty="0">
                <a:solidFill>
                  <a:srgbClr val="000000"/>
                </a:solidFill>
                <a:effectLst/>
                <a:latin typeface="Aptos" panose="020B0004020202020204" pitchFamily="34" charset="0"/>
              </a:rPr>
              <a:t> </a:t>
            </a:r>
            <a:endParaRPr lang="en-US" sz="1800" b="0" i="0" dirty="0">
              <a:solidFill>
                <a:srgbClr val="242424"/>
              </a:solidFill>
              <a:effectLst/>
              <a:latin typeface="Aptos" panose="020B0004020202020204" pitchFamily="34" charset="0"/>
            </a:endParaRPr>
          </a:p>
        </p:txBody>
      </p:sp>
      <p:pic>
        <p:nvPicPr>
          <p:cNvPr id="11" name="Picture 10">
            <a:extLst>
              <a:ext uri="{FF2B5EF4-FFF2-40B4-BE49-F238E27FC236}">
                <a16:creationId xmlns:a16="http://schemas.microsoft.com/office/drawing/2014/main" id="{4A2AF32E-E4D5-FB97-A5DF-E25D76ECFB00}"/>
              </a:ext>
            </a:extLst>
          </p:cNvPr>
          <p:cNvPicPr>
            <a:picLocks noChangeAspect="1"/>
          </p:cNvPicPr>
          <p:nvPr/>
        </p:nvPicPr>
        <p:blipFill>
          <a:blip r:embed="rId4"/>
          <a:srcRect b="18771"/>
          <a:stretch/>
        </p:blipFill>
        <p:spPr>
          <a:xfrm>
            <a:off x="9692640" y="-234223"/>
            <a:ext cx="1450036" cy="1514383"/>
          </a:xfrm>
          <a:prstGeom prst="rect">
            <a:avLst/>
          </a:prstGeom>
        </p:spPr>
      </p:pic>
      <p:sp>
        <p:nvSpPr>
          <p:cNvPr id="6" name="TextBox 5">
            <a:extLst>
              <a:ext uri="{FF2B5EF4-FFF2-40B4-BE49-F238E27FC236}">
                <a16:creationId xmlns:a16="http://schemas.microsoft.com/office/drawing/2014/main" id="{DF799BEB-140E-521E-2C72-833D55F1DB22}"/>
              </a:ext>
            </a:extLst>
          </p:cNvPr>
          <p:cNvSpPr txBox="1"/>
          <p:nvPr/>
        </p:nvSpPr>
        <p:spPr>
          <a:xfrm>
            <a:off x="327992" y="5774836"/>
            <a:ext cx="6094674" cy="307777"/>
          </a:xfrm>
          <a:prstGeom prst="rect">
            <a:avLst/>
          </a:prstGeom>
          <a:noFill/>
        </p:spPr>
        <p:txBody>
          <a:bodyPr wrap="square">
            <a:spAutoFit/>
          </a:bodyPr>
          <a:lstStyle/>
          <a:p>
            <a:r>
              <a:rPr lang="en-US" sz="1400" dirty="0">
                <a:solidFill>
                  <a:srgbClr val="000000"/>
                </a:solidFill>
                <a:latin typeface="Aptos" panose="020B0004020202020204" pitchFamily="34" charset="0"/>
              </a:rPr>
              <a:t>*Information collected at SNBTS and Luton</a:t>
            </a:r>
            <a:endParaRPr lang="en-CH" sz="1400" dirty="0"/>
          </a:p>
        </p:txBody>
      </p:sp>
    </p:spTree>
    <p:extLst>
      <p:ext uri="{BB962C8B-B14F-4D97-AF65-F5344CB8AC3E}">
        <p14:creationId xmlns:p14="http://schemas.microsoft.com/office/powerpoint/2010/main" val="342518408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B3BA2-6DDD-1DA1-6A05-8DC7248D95B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DF4EA9-A257-1FC9-BD97-DEC9DFCC233E}"/>
              </a:ext>
            </a:extLst>
          </p:cNvPr>
          <p:cNvPicPr>
            <a:picLocks noChangeAspect="1"/>
          </p:cNvPicPr>
          <p:nvPr/>
        </p:nvPicPr>
        <p:blipFill>
          <a:blip r:embed="rId2"/>
          <a:stretch>
            <a:fillRect/>
          </a:stretch>
        </p:blipFill>
        <p:spPr>
          <a:xfrm>
            <a:off x="8491546" y="587726"/>
            <a:ext cx="2809244" cy="2809244"/>
          </a:xfrm>
          <a:prstGeom prst="rect">
            <a:avLst/>
          </a:prstGeom>
        </p:spPr>
      </p:pic>
      <p:sp>
        <p:nvSpPr>
          <p:cNvPr id="4" name="TextBox 3">
            <a:extLst>
              <a:ext uri="{FF2B5EF4-FFF2-40B4-BE49-F238E27FC236}">
                <a16:creationId xmlns:a16="http://schemas.microsoft.com/office/drawing/2014/main" id="{E25C2DE2-D75E-0763-4805-1F6FA352C424}"/>
              </a:ext>
            </a:extLst>
          </p:cNvPr>
          <p:cNvSpPr txBox="1"/>
          <p:nvPr/>
        </p:nvSpPr>
        <p:spPr>
          <a:xfrm>
            <a:off x="970059" y="2226365"/>
            <a:ext cx="914400" cy="914400"/>
          </a:xfrm>
          <a:prstGeom prst="rect">
            <a:avLst/>
          </a:prstGeom>
        </p:spPr>
        <p:txBody>
          <a:bodyPr vert="horz" wrap="none" lIns="91440" tIns="45720" rIns="91440" bIns="45720" rtlCol="0" anchor="t">
            <a:normAutofit/>
          </a:bodyPr>
          <a:lstStyle/>
          <a:p>
            <a:endParaRPr lang="en-CH"/>
          </a:p>
        </p:txBody>
      </p:sp>
      <p:sp>
        <p:nvSpPr>
          <p:cNvPr id="7" name="TextBox 6">
            <a:extLst>
              <a:ext uri="{FF2B5EF4-FFF2-40B4-BE49-F238E27FC236}">
                <a16:creationId xmlns:a16="http://schemas.microsoft.com/office/drawing/2014/main" id="{900BD5A8-4B33-5025-CF19-CD50CE8FBD36}"/>
              </a:ext>
            </a:extLst>
          </p:cNvPr>
          <p:cNvSpPr txBox="1"/>
          <p:nvPr/>
        </p:nvSpPr>
        <p:spPr>
          <a:xfrm>
            <a:off x="664255" y="1221610"/>
            <a:ext cx="8010742" cy="4562625"/>
          </a:xfrm>
          <a:prstGeom prst="rect">
            <a:avLst/>
          </a:prstGeom>
        </p:spPr>
        <p:txBody>
          <a:bodyPr vert="horz" wrap="none" lIns="91440" tIns="45720" rIns="91440" bIns="45720" rtlCol="0" anchor="t">
            <a:normAutofit fontScale="92500" lnSpcReduction="10000"/>
          </a:bodyPr>
          <a:lstStyle/>
          <a:p>
            <a:pPr marL="285750" indent="-285750">
              <a:lnSpc>
                <a:spcPct val="150000"/>
              </a:lnSpc>
              <a:buFont typeface="Wingdings" pitchFamily="2" charset="2"/>
              <a:buChar char="§"/>
            </a:pPr>
            <a:r>
              <a:rPr lang="en-US">
                <a:latin typeface="Helvetica Neue Light" panose="02000403000000020004" pitchFamily="2" charset="0"/>
                <a:ea typeface="Helvetica Neue Light" panose="02000403000000020004" pitchFamily="2" charset="0"/>
              </a:rPr>
              <a:t>Cards</a:t>
            </a:r>
            <a:r>
              <a:rPr lang="en-US" u="none" strike="noStrike">
                <a:solidFill>
                  <a:srgbClr val="000000"/>
                </a:solidFill>
                <a:effectLst/>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need to be used immediately</a:t>
            </a:r>
            <a:r>
              <a:rPr lang="en-US" u="none" strike="noStrike">
                <a:solidFill>
                  <a:srgbClr val="000000"/>
                </a:solidFill>
                <a:effectLst/>
                <a:latin typeface="Helvetica Neue Light" panose="02000403000000020004" pitchFamily="2" charset="0"/>
                <a:ea typeface="Helvetica Neue Light" panose="02000403000000020004" pitchFamily="2" charset="0"/>
              </a:rPr>
              <a:t>: </a:t>
            </a:r>
            <a:br>
              <a:rPr lang="en-US" u="none" strike="noStrike">
                <a:solidFill>
                  <a:srgbClr val="000000"/>
                </a:solidFill>
                <a:effectLst/>
                <a:latin typeface="Helvetica Neue Light" panose="02000403000000020004" pitchFamily="2" charset="0"/>
                <a:ea typeface="Helvetica Neue Light" panose="02000403000000020004" pitchFamily="2" charset="0"/>
              </a:rPr>
            </a:br>
            <a:r>
              <a:rPr lang="en-US" u="none" strike="noStrike">
                <a:solidFill>
                  <a:srgbClr val="000000"/>
                </a:solidFill>
                <a:effectLst/>
                <a:latin typeface="Helvetica Neue Light" panose="02000403000000020004" pitchFamily="2" charset="0"/>
                <a:ea typeface="Helvetica Neue Light" panose="02000403000000020004" pitchFamily="2" charset="0"/>
              </a:rPr>
              <a:t>- Easy to use</a:t>
            </a:r>
            <a:br>
              <a:rPr lang="en-US" u="none" strike="noStrike">
                <a:solidFill>
                  <a:srgbClr val="000000"/>
                </a:solidFill>
                <a:effectLst/>
                <a:latin typeface="Helvetica Neue Light" panose="02000403000000020004" pitchFamily="2" charset="0"/>
                <a:ea typeface="Helvetica Neue Light" panose="02000403000000020004" pitchFamily="2" charset="0"/>
              </a:rPr>
            </a:br>
            <a:r>
              <a:rPr lang="en-US">
                <a:solidFill>
                  <a:srgbClr val="000000"/>
                </a:solidFill>
                <a:latin typeface="Helvetica Neue Light" panose="02000403000000020004" pitchFamily="2" charset="0"/>
                <a:ea typeface="Helvetica Neue Light" panose="02000403000000020004" pitchFamily="2" charset="0"/>
              </a:rPr>
              <a:t>- </a:t>
            </a:r>
            <a:r>
              <a:rPr lang="en-US" u="none" strike="noStrike">
                <a:solidFill>
                  <a:srgbClr val="000000"/>
                </a:solidFill>
                <a:effectLst/>
                <a:latin typeface="Helvetica Neue Light" panose="02000403000000020004" pitchFamily="2" charset="0"/>
                <a:ea typeface="Helvetica Neue Light" panose="02000403000000020004" pitchFamily="2" charset="0"/>
              </a:rPr>
              <a:t>Practical</a:t>
            </a:r>
            <a:br>
              <a:rPr lang="en-US" u="none" strike="noStrike">
                <a:solidFill>
                  <a:srgbClr val="000000"/>
                </a:solidFill>
                <a:effectLst/>
                <a:latin typeface="Helvetica Neue Light" panose="02000403000000020004" pitchFamily="2" charset="0"/>
                <a:ea typeface="Helvetica Neue Light" panose="02000403000000020004" pitchFamily="2" charset="0"/>
              </a:rPr>
            </a:br>
            <a:r>
              <a:rPr lang="en-US" u="none" strike="noStrike">
                <a:solidFill>
                  <a:srgbClr val="000000"/>
                </a:solidFill>
                <a:effectLst/>
                <a:latin typeface="Helvetica Neue Light" panose="02000403000000020004" pitchFamily="2" charset="0"/>
                <a:ea typeface="Helvetica Neue Light" panose="02000403000000020004" pitchFamily="2" charset="0"/>
              </a:rPr>
              <a:t>- Convenient</a:t>
            </a:r>
            <a:r>
              <a:rPr lang="en-CH" u="none" strike="noStrike">
                <a:solidFill>
                  <a:srgbClr val="000000"/>
                </a:solidFill>
                <a:effectLst/>
                <a:latin typeface="Helvetica Neue Light" panose="02000403000000020004" pitchFamily="2" charset="0"/>
                <a:ea typeface="Helvetica Neue Light" panose="02000403000000020004" pitchFamily="2" charset="0"/>
              </a:rPr>
              <a:t> </a:t>
            </a:r>
            <a:br>
              <a:rPr lang="en-US">
                <a:solidFill>
                  <a:srgbClr val="000000"/>
                </a:solidFill>
                <a:latin typeface="Helvetica Neue Light" panose="02000403000000020004" pitchFamily="2" charset="0"/>
                <a:ea typeface="Helvetica Neue Light" panose="02000403000000020004" pitchFamily="2" charset="0"/>
              </a:rPr>
            </a:br>
            <a:r>
              <a:rPr lang="en-US">
                <a:solidFill>
                  <a:srgbClr val="000000"/>
                </a:solidFill>
                <a:latin typeface="Helvetica Neue Light" panose="02000403000000020004" pitchFamily="2" charset="0"/>
                <a:ea typeface="Helvetica Neue Light" panose="02000403000000020004" pitchFamily="2" charset="0"/>
              </a:rPr>
              <a:t>- </a:t>
            </a:r>
            <a:r>
              <a:rPr lang="en-US" u="none" strike="noStrike">
                <a:solidFill>
                  <a:srgbClr val="000000"/>
                </a:solidFill>
                <a:effectLst/>
                <a:latin typeface="Helvetica Neue Light" panose="02000403000000020004" pitchFamily="2" charset="0"/>
                <a:ea typeface="Helvetica Neue Light" panose="02000403000000020004" pitchFamily="2" charset="0"/>
              </a:rPr>
              <a:t>Less waste of cards</a:t>
            </a:r>
            <a:endParaRPr lang="en-CH">
              <a:latin typeface="Helvetica Neue Light" panose="02000403000000020004" pitchFamily="2" charset="0"/>
              <a:ea typeface="Helvetica Neue Light" panose="02000403000000020004" pitchFamily="2" charset="0"/>
            </a:endParaRPr>
          </a:p>
          <a:p>
            <a:pPr marL="285750" indent="-285750">
              <a:lnSpc>
                <a:spcPct val="150000"/>
              </a:lnSpc>
              <a:buFont typeface="Wingdings" pitchFamily="2" charset="2"/>
              <a:buChar char="§"/>
            </a:pPr>
            <a:endParaRPr lang="en-US">
              <a:latin typeface="Helvetica Neue Light" panose="02000403000000020004" pitchFamily="2" charset="0"/>
              <a:ea typeface="Helvetica Neue Light" panose="02000403000000020004" pitchFamily="2" charset="0"/>
            </a:endParaRPr>
          </a:p>
          <a:p>
            <a:pPr marL="285750" indent="-285750">
              <a:lnSpc>
                <a:spcPct val="150000"/>
              </a:lnSpc>
              <a:buFont typeface="Wingdings" pitchFamily="2" charset="2"/>
              <a:buChar char="§"/>
            </a:pPr>
            <a:r>
              <a:rPr lang="en-US">
                <a:latin typeface="Helvetica Neue Light" panose="02000403000000020004" pitchFamily="2" charset="0"/>
                <a:ea typeface="Helvetica Neue Light" panose="02000403000000020004" pitchFamily="2" charset="0"/>
              </a:rPr>
              <a:t>Cards storage at </a:t>
            </a:r>
            <a:r>
              <a:rPr lang="en-US">
                <a:latin typeface="Helvetica Neue Medium" panose="02000503000000020004" pitchFamily="2" charset="0"/>
                <a:ea typeface="Helvetica Neue Medium" panose="02000503000000020004" pitchFamily="2" charset="0"/>
                <a:cs typeface="Helvetica Neue Medium" panose="02000503000000020004" pitchFamily="2" charset="0"/>
              </a:rPr>
              <a:t>controlled temperature </a:t>
            </a:r>
            <a:r>
              <a:rPr lang="en-US">
                <a:latin typeface="Helvetica Neue Light" panose="02000403000000020004" pitchFamily="2" charset="0"/>
                <a:ea typeface="Helvetica Neue Light" panose="02000403000000020004" pitchFamily="2" charset="0"/>
              </a:rPr>
              <a:t>- less flexibility, need of fridge space</a:t>
            </a:r>
          </a:p>
          <a:p>
            <a:pPr marL="285750" indent="-285750">
              <a:lnSpc>
                <a:spcPct val="150000"/>
              </a:lnSpc>
              <a:buFont typeface="Wingdings" pitchFamily="2" charset="2"/>
              <a:buChar char="§"/>
            </a:pPr>
            <a:r>
              <a:rPr lang="en-US">
                <a:latin typeface="Helvetica Neue Medium" panose="02000503000000020004" pitchFamily="2" charset="0"/>
                <a:ea typeface="Helvetica Neue Medium" panose="02000503000000020004" pitchFamily="2" charset="0"/>
                <a:cs typeface="Helvetica Neue Medium" panose="02000503000000020004" pitchFamily="2" charset="0"/>
              </a:rPr>
              <a:t>Less sophisticated range of cards</a:t>
            </a:r>
            <a:r>
              <a:rPr lang="en-US">
                <a:latin typeface="Helvetica Neue Light" panose="02000403000000020004" pitchFamily="2" charset="0"/>
                <a:ea typeface="Helvetica Neue Light" panose="02000403000000020004" pitchFamily="2" charset="0"/>
              </a:rPr>
              <a:t>, for example  for DAT</a:t>
            </a:r>
          </a:p>
          <a:p>
            <a:pPr marL="285750" indent="-285750">
              <a:lnSpc>
                <a:spcPct val="150000"/>
              </a:lnSpc>
              <a:buFont typeface="Wingdings" pitchFamily="2" charset="2"/>
              <a:buChar char="§"/>
            </a:pPr>
            <a:r>
              <a:rPr lang="en-US">
                <a:latin typeface="Helvetica Neue Medium" panose="02000503000000020004" pitchFamily="2" charset="0"/>
                <a:ea typeface="Helvetica Neue Medium" panose="02000503000000020004" pitchFamily="2" charset="0"/>
                <a:cs typeface="Helvetica Neue Medium" panose="02000503000000020004" pitchFamily="2" charset="0"/>
              </a:rPr>
              <a:t>Limited range of Quality Controls</a:t>
            </a:r>
          </a:p>
          <a:p>
            <a:pPr marL="285750" indent="-285750">
              <a:lnSpc>
                <a:spcPct val="150000"/>
              </a:lnSpc>
              <a:buFont typeface="Wingdings" pitchFamily="2" charset="2"/>
              <a:buChar char="§"/>
            </a:pPr>
            <a:r>
              <a:rPr lang="en-US">
                <a:latin typeface="Helvetica Neue Medium" panose="02000503000000020004" pitchFamily="2" charset="0"/>
                <a:ea typeface="Helvetica Neue Medium" panose="02000503000000020004" pitchFamily="2" charset="0"/>
                <a:cs typeface="Helvetica Neue Medium" panose="02000503000000020004" pitchFamily="2" charset="0"/>
              </a:rPr>
              <a:t>RBC limited time onboard </a:t>
            </a:r>
            <a:r>
              <a:rPr lang="en-US">
                <a:latin typeface="Helvetica Neue Light" panose="02000403000000020004" pitchFamily="2" charset="0"/>
                <a:ea typeface="Helvetica Neue Light" panose="02000403000000020004" pitchFamily="2" charset="0"/>
              </a:rPr>
              <a:t>- not always ready to use</a:t>
            </a:r>
          </a:p>
          <a:p>
            <a:pPr marL="285750" indent="-285750">
              <a:lnSpc>
                <a:spcPct val="150000"/>
              </a:lnSpc>
              <a:buFont typeface="Wingdings" pitchFamily="2" charset="2"/>
              <a:buChar char="§"/>
            </a:pPr>
            <a:r>
              <a:rPr lang="en-US">
                <a:latin typeface="Helvetica Neue Light" panose="02000403000000020004" pitchFamily="2" charset="0"/>
                <a:ea typeface="Helvetica Neue Light" panose="02000403000000020004" pitchFamily="2" charset="0"/>
              </a:rPr>
              <a:t>RBC diluent is an open vial. Less stable and risk of contamination</a:t>
            </a:r>
          </a:p>
          <a:p>
            <a:pPr marL="285750" indent="-285750">
              <a:lnSpc>
                <a:spcPct val="150000"/>
              </a:lnSpc>
              <a:buFont typeface="Wingdings" pitchFamily="2" charset="2"/>
              <a:buChar char="§"/>
            </a:pPr>
            <a:r>
              <a:rPr lang="en-US">
                <a:latin typeface="Helvetica Neue Light" panose="02000403000000020004" pitchFamily="2" charset="0"/>
                <a:ea typeface="Helvetica Neue Light" panose="02000403000000020004" pitchFamily="2" charset="0"/>
              </a:rPr>
              <a:t>Non efficient Dara test</a:t>
            </a:r>
          </a:p>
          <a:p>
            <a:endParaRPr lang="en-US"/>
          </a:p>
          <a:p>
            <a:endParaRPr lang="en-US" b="1"/>
          </a:p>
          <a:p>
            <a:endParaRPr lang="en-US" sz="1800"/>
          </a:p>
          <a:p>
            <a:endParaRPr lang="en-CH" sz="1800"/>
          </a:p>
          <a:p>
            <a:endParaRPr lang="en-CH"/>
          </a:p>
        </p:txBody>
      </p:sp>
      <p:pic>
        <p:nvPicPr>
          <p:cNvPr id="9" name="Picture 8">
            <a:extLst>
              <a:ext uri="{FF2B5EF4-FFF2-40B4-BE49-F238E27FC236}">
                <a16:creationId xmlns:a16="http://schemas.microsoft.com/office/drawing/2014/main" id="{9D75518A-2CE3-746F-91F1-03D83C8B8374}"/>
              </a:ext>
            </a:extLst>
          </p:cNvPr>
          <p:cNvPicPr>
            <a:picLocks noChangeAspect="1"/>
          </p:cNvPicPr>
          <p:nvPr/>
        </p:nvPicPr>
        <p:blipFill>
          <a:blip r:embed="rId3"/>
          <a:stretch>
            <a:fillRect/>
          </a:stretch>
        </p:blipFill>
        <p:spPr>
          <a:xfrm>
            <a:off x="8054916" y="4262561"/>
            <a:ext cx="1932977" cy="2214438"/>
          </a:xfrm>
          <a:prstGeom prst="rect">
            <a:avLst/>
          </a:prstGeom>
        </p:spPr>
      </p:pic>
      <p:pic>
        <p:nvPicPr>
          <p:cNvPr id="11" name="Picture 10">
            <a:extLst>
              <a:ext uri="{FF2B5EF4-FFF2-40B4-BE49-F238E27FC236}">
                <a16:creationId xmlns:a16="http://schemas.microsoft.com/office/drawing/2014/main" id="{B368195F-683C-D7FA-25D4-9845BED5BA1D}"/>
              </a:ext>
            </a:extLst>
          </p:cNvPr>
          <p:cNvPicPr>
            <a:picLocks noChangeAspect="1"/>
          </p:cNvPicPr>
          <p:nvPr/>
        </p:nvPicPr>
        <p:blipFill>
          <a:blip r:embed="rId4"/>
          <a:stretch>
            <a:fillRect/>
          </a:stretch>
        </p:blipFill>
        <p:spPr>
          <a:xfrm>
            <a:off x="10050924" y="3502922"/>
            <a:ext cx="1838914" cy="2106679"/>
          </a:xfrm>
          <a:prstGeom prst="rect">
            <a:avLst/>
          </a:prstGeom>
        </p:spPr>
      </p:pic>
      <p:pic>
        <p:nvPicPr>
          <p:cNvPr id="15" name="Picture 14">
            <a:extLst>
              <a:ext uri="{FF2B5EF4-FFF2-40B4-BE49-F238E27FC236}">
                <a16:creationId xmlns:a16="http://schemas.microsoft.com/office/drawing/2014/main" id="{81E93E2E-9839-B189-9ED9-25D42507FDB8}"/>
              </a:ext>
            </a:extLst>
          </p:cNvPr>
          <p:cNvPicPr>
            <a:picLocks noChangeAspect="1"/>
          </p:cNvPicPr>
          <p:nvPr/>
        </p:nvPicPr>
        <p:blipFill>
          <a:blip r:embed="rId5"/>
          <a:stretch>
            <a:fillRect/>
          </a:stretch>
        </p:blipFill>
        <p:spPr>
          <a:xfrm>
            <a:off x="6019857" y="1040235"/>
            <a:ext cx="2035059" cy="2331384"/>
          </a:xfrm>
          <a:prstGeom prst="rect">
            <a:avLst/>
          </a:prstGeom>
        </p:spPr>
      </p:pic>
      <p:sp>
        <p:nvSpPr>
          <p:cNvPr id="5" name="Title 1">
            <a:extLst>
              <a:ext uri="{FF2B5EF4-FFF2-40B4-BE49-F238E27FC236}">
                <a16:creationId xmlns:a16="http://schemas.microsoft.com/office/drawing/2014/main" id="{83687B00-AB1D-08D2-8429-8CC2F955F067}"/>
              </a:ext>
            </a:extLst>
          </p:cNvPr>
          <p:cNvSpPr txBox="1">
            <a:spLocks/>
          </p:cNvSpPr>
          <p:nvPr/>
        </p:nvSpPr>
        <p:spPr>
          <a:xfrm>
            <a:off x="2690300" y="381001"/>
            <a:ext cx="8930199"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You should remember</a:t>
            </a:r>
            <a:endParaRPr lang="en-GB">
              <a:latin typeface="Helvetica Neue Light" panose="02000403000000020004" pitchFamily="2" charset="0"/>
              <a:ea typeface="Helvetica Neue Light" panose="02000403000000020004" pitchFamily="2" charset="0"/>
            </a:endParaRPr>
          </a:p>
        </p:txBody>
      </p:sp>
      <p:pic>
        <p:nvPicPr>
          <p:cNvPr id="8" name="Picture 7" descr="A blue text on a black background&#10;&#10;Description automatically generated">
            <a:extLst>
              <a:ext uri="{FF2B5EF4-FFF2-40B4-BE49-F238E27FC236}">
                <a16:creationId xmlns:a16="http://schemas.microsoft.com/office/drawing/2014/main" id="{D53E36F0-1371-B4A0-1480-12D391492BE7}"/>
              </a:ext>
            </a:extLst>
          </p:cNvPr>
          <p:cNvPicPr>
            <a:picLocks noChangeAspect="1"/>
          </p:cNvPicPr>
          <p:nvPr/>
        </p:nvPicPr>
        <p:blipFill>
          <a:blip r:embed="rId6">
            <a:extLst>
              <a:ext uri="{28A0092B-C50C-407E-A947-70E740481C1C}">
                <a14:useLocalDpi xmlns:a14="http://schemas.microsoft.com/office/drawing/2010/main" val="0"/>
              </a:ext>
            </a:extLst>
          </a:blip>
          <a:srcRect l="8328" t="30238" r="7796" b="33595"/>
          <a:stretch/>
        </p:blipFill>
        <p:spPr>
          <a:xfrm>
            <a:off x="485191" y="317243"/>
            <a:ext cx="2205109" cy="633884"/>
          </a:xfrm>
          <a:prstGeom prst="rect">
            <a:avLst/>
          </a:prstGeom>
        </p:spPr>
      </p:pic>
    </p:spTree>
    <p:extLst>
      <p:ext uri="{BB962C8B-B14F-4D97-AF65-F5344CB8AC3E}">
        <p14:creationId xmlns:p14="http://schemas.microsoft.com/office/powerpoint/2010/main" val="273934084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60051-1C04-8776-0161-A7D2ADF2B97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FA242F8-15EA-344E-3EAD-B1929D692B61}"/>
              </a:ext>
            </a:extLst>
          </p:cNvPr>
          <p:cNvSpPr>
            <a:spLocks noGrp="1"/>
          </p:cNvSpPr>
          <p:nvPr>
            <p:ph type="ctrTitle"/>
          </p:nvPr>
        </p:nvSpPr>
        <p:spPr/>
        <p:txBody>
          <a:bodyPr>
            <a:normAutofit/>
          </a:bodyPr>
          <a:lstStyle/>
          <a:p>
            <a:pPr algn="r">
              <a:buClr>
                <a:srgbClr val="000000"/>
              </a:buClr>
              <a:buSzPts val="2800"/>
            </a:pPr>
            <a:r>
              <a:rPr lang="en-US" sz="4800" b="1" err="1">
                <a:solidFill>
                  <a:schemeClr val="bg1"/>
                </a:solidFill>
              </a:rPr>
              <a:t>Quidel</a:t>
            </a:r>
            <a:r>
              <a:rPr lang="en-US" sz="4800" b="1">
                <a:solidFill>
                  <a:schemeClr val="bg1"/>
                </a:solidFill>
              </a:rPr>
              <a:t>-Ortho</a:t>
            </a:r>
            <a:endParaRPr lang="en-US" sz="4800" b="1">
              <a:solidFill>
                <a:schemeClr val="bg1"/>
              </a:solidFill>
              <a:latin typeface="Arial"/>
              <a:ea typeface="Arial"/>
              <a:cs typeface="Arial"/>
              <a:sym typeface="Arial"/>
            </a:endParaRPr>
          </a:p>
        </p:txBody>
      </p:sp>
    </p:spTree>
    <p:extLst>
      <p:ext uri="{BB962C8B-B14F-4D97-AF65-F5344CB8AC3E}">
        <p14:creationId xmlns:p14="http://schemas.microsoft.com/office/powerpoint/2010/main" val="415435940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building with trees in the background&#10;&#10;Description automatically generated">
            <a:extLst>
              <a:ext uri="{FF2B5EF4-FFF2-40B4-BE49-F238E27FC236}">
                <a16:creationId xmlns:a16="http://schemas.microsoft.com/office/drawing/2014/main" id="{466AEF8E-9C5D-10A5-9809-807C2B80D29E}"/>
              </a:ext>
            </a:extLst>
          </p:cNvPr>
          <p:cNvPicPr>
            <a:picLocks noChangeAspect="1"/>
          </p:cNvPicPr>
          <p:nvPr/>
        </p:nvPicPr>
        <p:blipFill>
          <a:blip r:embed="rId2">
            <a:extLst>
              <a:ext uri="{28A0092B-C50C-407E-A947-70E740481C1C}">
                <a14:useLocalDpi xmlns:a14="http://schemas.microsoft.com/office/drawing/2010/main" val="0"/>
              </a:ext>
            </a:extLst>
          </a:blip>
          <a:srcRect l="15694" t="18057" r="6712"/>
          <a:stretch/>
        </p:blipFill>
        <p:spPr>
          <a:xfrm>
            <a:off x="9125906" y="6209"/>
            <a:ext cx="3066094" cy="1973372"/>
          </a:xfrm>
          <a:prstGeom prst="rect">
            <a:avLst/>
          </a:prstGeom>
          <a:ln w="19050">
            <a:solidFill>
              <a:schemeClr val="bg1">
                <a:lumMod val="85000"/>
              </a:schemeClr>
            </a:solidFill>
          </a:ln>
        </p:spPr>
      </p:pic>
      <p:sp>
        <p:nvSpPr>
          <p:cNvPr id="4" name="Title 1">
            <a:extLst>
              <a:ext uri="{FF2B5EF4-FFF2-40B4-BE49-F238E27FC236}">
                <a16:creationId xmlns:a16="http://schemas.microsoft.com/office/drawing/2014/main" id="{8EF4AA94-FB0B-AF6D-A5E6-2BBC6672CCF5}"/>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sz="3600">
                <a:latin typeface="Helvetica Neue Light" panose="02000403000000020004" pitchFamily="2" charset="0"/>
                <a:ea typeface="Helvetica Neue Light" panose="02000403000000020004" pitchFamily="2" charset="0"/>
              </a:rPr>
              <a:t>- </a:t>
            </a:r>
            <a:r>
              <a:rPr lang="en-US" sz="3600">
                <a:latin typeface="Helvetica Neue Light" panose="02000403000000020004" pitchFamily="2" charset="0"/>
                <a:ea typeface="Helvetica Neue Light" panose="02000403000000020004" pitchFamily="2" charset="0"/>
              </a:rPr>
              <a:t>About</a:t>
            </a:r>
            <a:endParaRPr lang="en-GB" sz="3600">
              <a:latin typeface="Helvetica Neue Light" panose="02000403000000020004" pitchFamily="2" charset="0"/>
              <a:ea typeface="Helvetica Neue Light" panose="02000403000000020004" pitchFamily="2" charset="0"/>
            </a:endParaRPr>
          </a:p>
        </p:txBody>
      </p:sp>
      <p:pic>
        <p:nvPicPr>
          <p:cNvPr id="11" name="Picture 10" descr="A purple letters on a black background&#10;&#10;Description automatically generated">
            <a:extLst>
              <a:ext uri="{FF2B5EF4-FFF2-40B4-BE49-F238E27FC236}">
                <a16:creationId xmlns:a16="http://schemas.microsoft.com/office/drawing/2014/main" id="{DC6C2CB7-9515-750E-92D0-3AD51AEA4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DC271C3B-B13C-FC23-EEC6-C3BBF6623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cxnSp>
        <p:nvCxnSpPr>
          <p:cNvPr id="13" name="Straight Connector 12">
            <a:extLst>
              <a:ext uri="{FF2B5EF4-FFF2-40B4-BE49-F238E27FC236}">
                <a16:creationId xmlns:a16="http://schemas.microsoft.com/office/drawing/2014/main" id="{9AABDFCA-8162-3B7D-EA74-9941630B5E92}"/>
              </a:ext>
            </a:extLst>
          </p:cNvPr>
          <p:cNvCxnSpPr/>
          <p:nvPr/>
        </p:nvCxnSpPr>
        <p:spPr>
          <a:xfrm>
            <a:off x="263390" y="4039424"/>
            <a:ext cx="11722702" cy="0"/>
          </a:xfrm>
          <a:prstGeom prst="line">
            <a:avLst/>
          </a:prstGeom>
        </p:spPr>
        <p:style>
          <a:lnRef idx="1">
            <a:schemeClr val="dk1"/>
          </a:lnRef>
          <a:fillRef idx="0">
            <a:schemeClr val="dk1"/>
          </a:fillRef>
          <a:effectRef idx="0">
            <a:schemeClr val="dk1"/>
          </a:effectRef>
          <a:fontRef idx="minor">
            <a:schemeClr val="tx1"/>
          </a:fontRef>
        </p:style>
      </p:cxnSp>
      <p:sp>
        <p:nvSpPr>
          <p:cNvPr id="15" name="Rounded Rectangle 14">
            <a:extLst>
              <a:ext uri="{FF2B5EF4-FFF2-40B4-BE49-F238E27FC236}">
                <a16:creationId xmlns:a16="http://schemas.microsoft.com/office/drawing/2014/main" id="{AE1E6050-AE15-89E4-017B-A3ADA37FFC3B}"/>
              </a:ext>
            </a:extLst>
          </p:cNvPr>
          <p:cNvSpPr/>
          <p:nvPr/>
        </p:nvSpPr>
        <p:spPr>
          <a:xfrm>
            <a:off x="571501" y="3924211"/>
            <a:ext cx="271306" cy="271306"/>
          </a:xfrm>
          <a:prstGeom prst="roundRect">
            <a:avLst/>
          </a:prstGeom>
          <a:solidFill>
            <a:srgbClr val="94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CFA7D9"/>
              </a:solidFill>
            </a:endParaRPr>
          </a:p>
        </p:txBody>
      </p:sp>
      <p:sp>
        <p:nvSpPr>
          <p:cNvPr id="17" name="TextBox 16">
            <a:extLst>
              <a:ext uri="{FF2B5EF4-FFF2-40B4-BE49-F238E27FC236}">
                <a16:creationId xmlns:a16="http://schemas.microsoft.com/office/drawing/2014/main" id="{13D2153B-D36F-9EFA-10B3-C3B176956172}"/>
              </a:ext>
            </a:extLst>
          </p:cNvPr>
          <p:cNvSpPr txBox="1"/>
          <p:nvPr/>
        </p:nvSpPr>
        <p:spPr>
          <a:xfrm>
            <a:off x="249954" y="4240101"/>
            <a:ext cx="914400" cy="437764"/>
          </a:xfrm>
          <a:prstGeom prst="rect">
            <a:avLst/>
          </a:prstGeom>
        </p:spPr>
        <p:txBody>
          <a:bodyPr vert="horz" wrap="none" lIns="91440" tIns="45720" rIns="91440" bIns="45720" rtlCol="0" anchor="t">
            <a:normAutofit lnSpcReduction="10000"/>
          </a:bodyPr>
          <a:lstStyle/>
          <a:p>
            <a:r>
              <a:rPr lang="en-CH" sz="2400">
                <a:solidFill>
                  <a:srgbClr val="9437FF"/>
                </a:solidFill>
              </a:rPr>
              <a:t>1939</a:t>
            </a:r>
          </a:p>
        </p:txBody>
      </p:sp>
      <p:sp>
        <p:nvSpPr>
          <p:cNvPr id="19" name="Rounded Rectangle 18">
            <a:extLst>
              <a:ext uri="{FF2B5EF4-FFF2-40B4-BE49-F238E27FC236}">
                <a16:creationId xmlns:a16="http://schemas.microsoft.com/office/drawing/2014/main" id="{77E0B8E0-3B7F-3BDD-3ED0-3CE306B9DEA1}"/>
              </a:ext>
            </a:extLst>
          </p:cNvPr>
          <p:cNvSpPr/>
          <p:nvPr/>
        </p:nvSpPr>
        <p:spPr>
          <a:xfrm>
            <a:off x="1458263" y="3964404"/>
            <a:ext cx="183877" cy="183877"/>
          </a:xfrm>
          <a:prstGeom prst="roundRect">
            <a:avLst/>
          </a:prstGeom>
          <a:solidFill>
            <a:srgbClr val="94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extBox 20">
            <a:extLst>
              <a:ext uri="{FF2B5EF4-FFF2-40B4-BE49-F238E27FC236}">
                <a16:creationId xmlns:a16="http://schemas.microsoft.com/office/drawing/2014/main" id="{F15FF0B7-154C-69A7-083C-4CBCA4B060C4}"/>
              </a:ext>
            </a:extLst>
          </p:cNvPr>
          <p:cNvSpPr txBox="1"/>
          <p:nvPr/>
        </p:nvSpPr>
        <p:spPr>
          <a:xfrm>
            <a:off x="1098501" y="3506204"/>
            <a:ext cx="914400" cy="437764"/>
          </a:xfrm>
          <a:prstGeom prst="rect">
            <a:avLst/>
          </a:prstGeom>
        </p:spPr>
        <p:txBody>
          <a:bodyPr vert="horz" wrap="none" lIns="91440" tIns="45720" rIns="91440" bIns="45720" rtlCol="0" anchor="t">
            <a:normAutofit lnSpcReduction="10000"/>
          </a:bodyPr>
          <a:lstStyle/>
          <a:p>
            <a:r>
              <a:rPr lang="en-CH" sz="2400">
                <a:solidFill>
                  <a:srgbClr val="9437FF"/>
                </a:solidFill>
              </a:rPr>
              <a:t>1947</a:t>
            </a:r>
          </a:p>
        </p:txBody>
      </p:sp>
      <p:sp>
        <p:nvSpPr>
          <p:cNvPr id="23" name="Rounded Rectangle 22">
            <a:extLst>
              <a:ext uri="{FF2B5EF4-FFF2-40B4-BE49-F238E27FC236}">
                <a16:creationId xmlns:a16="http://schemas.microsoft.com/office/drawing/2014/main" id="{3C29C0B0-9E22-3C6E-04B0-BCFC8FBB7E34}"/>
              </a:ext>
            </a:extLst>
          </p:cNvPr>
          <p:cNvSpPr/>
          <p:nvPr/>
        </p:nvSpPr>
        <p:spPr>
          <a:xfrm>
            <a:off x="3253872" y="3960659"/>
            <a:ext cx="183877" cy="183877"/>
          </a:xfrm>
          <a:prstGeom prst="roundRect">
            <a:avLst/>
          </a:prstGeom>
          <a:solidFill>
            <a:srgbClr val="94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TextBox 23">
            <a:extLst>
              <a:ext uri="{FF2B5EF4-FFF2-40B4-BE49-F238E27FC236}">
                <a16:creationId xmlns:a16="http://schemas.microsoft.com/office/drawing/2014/main" id="{F9555CA6-4969-A901-DB50-984CD3D7DB47}"/>
              </a:ext>
            </a:extLst>
          </p:cNvPr>
          <p:cNvSpPr txBox="1"/>
          <p:nvPr/>
        </p:nvSpPr>
        <p:spPr>
          <a:xfrm>
            <a:off x="2885381" y="4240101"/>
            <a:ext cx="914400" cy="437764"/>
          </a:xfrm>
          <a:prstGeom prst="rect">
            <a:avLst/>
          </a:prstGeom>
        </p:spPr>
        <p:txBody>
          <a:bodyPr vert="horz" wrap="none" lIns="91440" tIns="45720" rIns="91440" bIns="45720" rtlCol="0" anchor="t">
            <a:normAutofit lnSpcReduction="10000"/>
          </a:bodyPr>
          <a:lstStyle/>
          <a:p>
            <a:r>
              <a:rPr lang="en-CH" sz="2400">
                <a:solidFill>
                  <a:srgbClr val="9437FF"/>
                </a:solidFill>
              </a:rPr>
              <a:t>1979</a:t>
            </a:r>
          </a:p>
        </p:txBody>
      </p:sp>
      <p:sp>
        <p:nvSpPr>
          <p:cNvPr id="25" name="Rounded Rectangle 24">
            <a:extLst>
              <a:ext uri="{FF2B5EF4-FFF2-40B4-BE49-F238E27FC236}">
                <a16:creationId xmlns:a16="http://schemas.microsoft.com/office/drawing/2014/main" id="{84FCEE32-A2CF-49BB-83EE-9EF46CE0AC45}"/>
              </a:ext>
            </a:extLst>
          </p:cNvPr>
          <p:cNvSpPr/>
          <p:nvPr/>
        </p:nvSpPr>
        <p:spPr>
          <a:xfrm>
            <a:off x="5203275" y="3947485"/>
            <a:ext cx="183877" cy="183877"/>
          </a:xfrm>
          <a:prstGeom prst="roundRect">
            <a:avLst/>
          </a:prstGeom>
          <a:solidFill>
            <a:srgbClr val="94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TextBox 25">
            <a:extLst>
              <a:ext uri="{FF2B5EF4-FFF2-40B4-BE49-F238E27FC236}">
                <a16:creationId xmlns:a16="http://schemas.microsoft.com/office/drawing/2014/main" id="{0CE1ED0B-3260-5EF0-251F-0665D4863E9F}"/>
              </a:ext>
            </a:extLst>
          </p:cNvPr>
          <p:cNvSpPr txBox="1"/>
          <p:nvPr/>
        </p:nvSpPr>
        <p:spPr>
          <a:xfrm>
            <a:off x="4864994" y="3485541"/>
            <a:ext cx="914400" cy="437764"/>
          </a:xfrm>
          <a:prstGeom prst="rect">
            <a:avLst/>
          </a:prstGeom>
        </p:spPr>
        <p:txBody>
          <a:bodyPr vert="horz" wrap="none" lIns="91440" tIns="45720" rIns="91440" bIns="45720" rtlCol="0" anchor="t">
            <a:normAutofit lnSpcReduction="10000"/>
          </a:bodyPr>
          <a:lstStyle/>
          <a:p>
            <a:r>
              <a:rPr lang="en-CH" sz="2400">
                <a:solidFill>
                  <a:srgbClr val="9437FF"/>
                </a:solidFill>
              </a:rPr>
              <a:t>1998</a:t>
            </a:r>
          </a:p>
        </p:txBody>
      </p:sp>
      <p:sp>
        <p:nvSpPr>
          <p:cNvPr id="27" name="Rounded Rectangle 26">
            <a:extLst>
              <a:ext uri="{FF2B5EF4-FFF2-40B4-BE49-F238E27FC236}">
                <a16:creationId xmlns:a16="http://schemas.microsoft.com/office/drawing/2014/main" id="{32BF9FB8-5C14-3A1B-8E18-A657075B1E3A}"/>
              </a:ext>
            </a:extLst>
          </p:cNvPr>
          <p:cNvSpPr/>
          <p:nvPr/>
        </p:nvSpPr>
        <p:spPr>
          <a:xfrm>
            <a:off x="6124216" y="3947485"/>
            <a:ext cx="183877" cy="183877"/>
          </a:xfrm>
          <a:prstGeom prst="roundRect">
            <a:avLst/>
          </a:prstGeom>
          <a:solidFill>
            <a:srgbClr val="94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TextBox 27">
            <a:extLst>
              <a:ext uri="{FF2B5EF4-FFF2-40B4-BE49-F238E27FC236}">
                <a16:creationId xmlns:a16="http://schemas.microsoft.com/office/drawing/2014/main" id="{E0B4318C-B69D-5179-244D-BF928DF06EC7}"/>
              </a:ext>
            </a:extLst>
          </p:cNvPr>
          <p:cNvSpPr txBox="1"/>
          <p:nvPr/>
        </p:nvSpPr>
        <p:spPr>
          <a:xfrm>
            <a:off x="5779394" y="3443449"/>
            <a:ext cx="914400" cy="402086"/>
          </a:xfrm>
          <a:prstGeom prst="rect">
            <a:avLst/>
          </a:prstGeom>
        </p:spPr>
        <p:txBody>
          <a:bodyPr vert="horz" wrap="none" lIns="91440" tIns="45720" rIns="91440" bIns="45720" rtlCol="0" anchor="t">
            <a:noAutofit/>
          </a:bodyPr>
          <a:lstStyle/>
          <a:p>
            <a:r>
              <a:rPr lang="en-CH" sz="2400">
                <a:solidFill>
                  <a:srgbClr val="9437FF"/>
                </a:solidFill>
              </a:rPr>
              <a:t>2003</a:t>
            </a:r>
          </a:p>
        </p:txBody>
      </p:sp>
      <p:sp>
        <p:nvSpPr>
          <p:cNvPr id="29" name="Rounded Rectangle 28">
            <a:extLst>
              <a:ext uri="{FF2B5EF4-FFF2-40B4-BE49-F238E27FC236}">
                <a16:creationId xmlns:a16="http://schemas.microsoft.com/office/drawing/2014/main" id="{7B172F20-6F6F-C78A-A117-7978D056E35C}"/>
              </a:ext>
            </a:extLst>
          </p:cNvPr>
          <p:cNvSpPr/>
          <p:nvPr/>
        </p:nvSpPr>
        <p:spPr>
          <a:xfrm>
            <a:off x="8065661" y="3947484"/>
            <a:ext cx="183877" cy="183877"/>
          </a:xfrm>
          <a:prstGeom prst="roundRect">
            <a:avLst/>
          </a:prstGeom>
          <a:solidFill>
            <a:srgbClr val="94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TextBox 29">
            <a:extLst>
              <a:ext uri="{FF2B5EF4-FFF2-40B4-BE49-F238E27FC236}">
                <a16:creationId xmlns:a16="http://schemas.microsoft.com/office/drawing/2014/main" id="{BA16E278-197D-B395-E77E-F695EE570E82}"/>
              </a:ext>
            </a:extLst>
          </p:cNvPr>
          <p:cNvSpPr txBox="1"/>
          <p:nvPr/>
        </p:nvSpPr>
        <p:spPr>
          <a:xfrm>
            <a:off x="7707651" y="4253013"/>
            <a:ext cx="914400" cy="437764"/>
          </a:xfrm>
          <a:prstGeom prst="rect">
            <a:avLst/>
          </a:prstGeom>
        </p:spPr>
        <p:txBody>
          <a:bodyPr vert="horz" wrap="none" lIns="91440" tIns="45720" rIns="91440" bIns="45720" rtlCol="0" anchor="t">
            <a:normAutofit lnSpcReduction="10000"/>
          </a:bodyPr>
          <a:lstStyle/>
          <a:p>
            <a:r>
              <a:rPr lang="en-CH" sz="2400">
                <a:solidFill>
                  <a:srgbClr val="9437FF"/>
                </a:solidFill>
              </a:rPr>
              <a:t>2013</a:t>
            </a:r>
          </a:p>
        </p:txBody>
      </p:sp>
      <p:sp>
        <p:nvSpPr>
          <p:cNvPr id="31" name="Rounded Rectangle 30">
            <a:extLst>
              <a:ext uri="{FF2B5EF4-FFF2-40B4-BE49-F238E27FC236}">
                <a16:creationId xmlns:a16="http://schemas.microsoft.com/office/drawing/2014/main" id="{4FF87E70-C60C-732B-CD9E-62251CC1E5D7}"/>
              </a:ext>
            </a:extLst>
          </p:cNvPr>
          <p:cNvSpPr/>
          <p:nvPr/>
        </p:nvSpPr>
        <p:spPr>
          <a:xfrm>
            <a:off x="9034400" y="3947484"/>
            <a:ext cx="183877" cy="183877"/>
          </a:xfrm>
          <a:prstGeom prst="roundRect">
            <a:avLst/>
          </a:prstGeom>
          <a:solidFill>
            <a:srgbClr val="94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 name="Rounded Rectangle 32">
            <a:extLst>
              <a:ext uri="{FF2B5EF4-FFF2-40B4-BE49-F238E27FC236}">
                <a16:creationId xmlns:a16="http://schemas.microsoft.com/office/drawing/2014/main" id="{4D89C04D-F745-63ED-EECB-D9C8418AB78E}"/>
              </a:ext>
            </a:extLst>
          </p:cNvPr>
          <p:cNvSpPr/>
          <p:nvPr/>
        </p:nvSpPr>
        <p:spPr>
          <a:xfrm>
            <a:off x="9473971" y="3943968"/>
            <a:ext cx="183877" cy="183877"/>
          </a:xfrm>
          <a:prstGeom prst="roundRect">
            <a:avLst/>
          </a:prstGeom>
          <a:solidFill>
            <a:srgbClr val="94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2321A45D-2E53-9020-9236-2CC50796BBC0}"/>
              </a:ext>
            </a:extLst>
          </p:cNvPr>
          <p:cNvSpPr txBox="1"/>
          <p:nvPr/>
        </p:nvSpPr>
        <p:spPr>
          <a:xfrm>
            <a:off x="9132619" y="3511545"/>
            <a:ext cx="914400" cy="437764"/>
          </a:xfrm>
          <a:prstGeom prst="rect">
            <a:avLst/>
          </a:prstGeom>
        </p:spPr>
        <p:txBody>
          <a:bodyPr vert="horz" wrap="none" lIns="91440" tIns="45720" rIns="91440" bIns="45720" rtlCol="0" anchor="t">
            <a:normAutofit lnSpcReduction="10000"/>
          </a:bodyPr>
          <a:lstStyle/>
          <a:p>
            <a:r>
              <a:rPr lang="en-CH" sz="2400">
                <a:solidFill>
                  <a:srgbClr val="9437FF"/>
                </a:solidFill>
              </a:rPr>
              <a:t>2016</a:t>
            </a:r>
          </a:p>
        </p:txBody>
      </p:sp>
      <p:sp>
        <p:nvSpPr>
          <p:cNvPr id="35" name="Rounded Rectangle 34">
            <a:extLst>
              <a:ext uri="{FF2B5EF4-FFF2-40B4-BE49-F238E27FC236}">
                <a16:creationId xmlns:a16="http://schemas.microsoft.com/office/drawing/2014/main" id="{18984425-6E50-B6D3-6D86-6D866DF6B850}"/>
              </a:ext>
            </a:extLst>
          </p:cNvPr>
          <p:cNvSpPr/>
          <p:nvPr/>
        </p:nvSpPr>
        <p:spPr>
          <a:xfrm>
            <a:off x="11528560" y="3943968"/>
            <a:ext cx="183877" cy="183877"/>
          </a:xfrm>
          <a:prstGeom prst="roundRect">
            <a:avLst/>
          </a:prstGeom>
          <a:solidFill>
            <a:srgbClr val="94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TextBox 35">
            <a:extLst>
              <a:ext uri="{FF2B5EF4-FFF2-40B4-BE49-F238E27FC236}">
                <a16:creationId xmlns:a16="http://schemas.microsoft.com/office/drawing/2014/main" id="{B5E53A39-ED32-17BE-411B-4B70AE2D0D6D}"/>
              </a:ext>
            </a:extLst>
          </p:cNvPr>
          <p:cNvSpPr txBox="1"/>
          <p:nvPr/>
        </p:nvSpPr>
        <p:spPr>
          <a:xfrm>
            <a:off x="11162429" y="4203914"/>
            <a:ext cx="914400" cy="437764"/>
          </a:xfrm>
          <a:prstGeom prst="rect">
            <a:avLst/>
          </a:prstGeom>
        </p:spPr>
        <p:txBody>
          <a:bodyPr vert="horz" wrap="none" lIns="91440" tIns="45720" rIns="91440" bIns="45720" rtlCol="0" anchor="t">
            <a:normAutofit lnSpcReduction="10000"/>
          </a:bodyPr>
          <a:lstStyle/>
          <a:p>
            <a:r>
              <a:rPr lang="en-CH" sz="2400">
                <a:solidFill>
                  <a:srgbClr val="9437FF"/>
                </a:solidFill>
              </a:rPr>
              <a:t>2022</a:t>
            </a:r>
          </a:p>
        </p:txBody>
      </p:sp>
      <p:sp>
        <p:nvSpPr>
          <p:cNvPr id="37" name="TextBox 36">
            <a:extLst>
              <a:ext uri="{FF2B5EF4-FFF2-40B4-BE49-F238E27FC236}">
                <a16:creationId xmlns:a16="http://schemas.microsoft.com/office/drawing/2014/main" id="{083EA0EB-802D-48B7-7C54-911A35776FD2}"/>
              </a:ext>
            </a:extLst>
          </p:cNvPr>
          <p:cNvSpPr txBox="1"/>
          <p:nvPr/>
        </p:nvSpPr>
        <p:spPr>
          <a:xfrm>
            <a:off x="699123" y="5778575"/>
            <a:ext cx="3733771" cy="515839"/>
          </a:xfrm>
          <a:prstGeom prst="rect">
            <a:avLst/>
          </a:prstGeom>
        </p:spPr>
        <p:txBody>
          <a:bodyPr vert="horz" wrap="none" lIns="91440" tIns="45720" rIns="91440" bIns="45720" rtlCol="0" anchor="t">
            <a:noAutofit/>
          </a:bodyPr>
          <a:lstStyle/>
          <a:p>
            <a:r>
              <a:rPr lang="en-CH" sz="1400">
                <a:latin typeface="Helvetica Neue Light" panose="02000403000000020004" pitchFamily="2" charset="0"/>
                <a:ea typeface="Helvetica Neue Light" panose="02000403000000020004" pitchFamily="2" charset="0"/>
              </a:rPr>
              <a:t>Ortho develops the first blood bank anti-D test</a:t>
            </a:r>
          </a:p>
          <a:p>
            <a:r>
              <a:rPr lang="en-GB" sz="1400">
                <a:latin typeface="Helvetica Neue Light" panose="02000403000000020004" pitchFamily="2" charset="0"/>
                <a:ea typeface="Helvetica Neue Light" panose="02000403000000020004" pitchFamily="2" charset="0"/>
              </a:rPr>
              <a:t>F</a:t>
            </a:r>
            <a:r>
              <a:rPr lang="en-CH" sz="1400">
                <a:latin typeface="Helvetica Neue Light" panose="02000403000000020004" pitchFamily="2" charset="0"/>
                <a:ea typeface="Helvetica Neue Light" panose="02000403000000020004" pitchFamily="2" charset="0"/>
              </a:rPr>
              <a:t>or the clinical market</a:t>
            </a:r>
          </a:p>
        </p:txBody>
      </p:sp>
      <p:cxnSp>
        <p:nvCxnSpPr>
          <p:cNvPr id="39" name="Straight Connector 38">
            <a:extLst>
              <a:ext uri="{FF2B5EF4-FFF2-40B4-BE49-F238E27FC236}">
                <a16:creationId xmlns:a16="http://schemas.microsoft.com/office/drawing/2014/main" id="{EC67D7D1-747E-F061-893A-4C5001D1AED1}"/>
              </a:ext>
            </a:extLst>
          </p:cNvPr>
          <p:cNvCxnSpPr>
            <a:cxnSpLocks/>
          </p:cNvCxnSpPr>
          <p:nvPr/>
        </p:nvCxnSpPr>
        <p:spPr>
          <a:xfrm>
            <a:off x="699124" y="4637868"/>
            <a:ext cx="0" cy="1635627"/>
          </a:xfrm>
          <a:prstGeom prst="line">
            <a:avLst/>
          </a:prstGeom>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76643D7B-E251-684A-EAD4-3E81AD3E4680}"/>
              </a:ext>
            </a:extLst>
          </p:cNvPr>
          <p:cNvSpPr txBox="1"/>
          <p:nvPr/>
        </p:nvSpPr>
        <p:spPr>
          <a:xfrm>
            <a:off x="1557657" y="2184472"/>
            <a:ext cx="3799729" cy="537915"/>
          </a:xfrm>
          <a:prstGeom prst="rect">
            <a:avLst/>
          </a:prstGeom>
        </p:spPr>
        <p:txBody>
          <a:bodyPr vert="horz" wrap="square" lIns="91440" tIns="45720" rIns="91440" bIns="45720" rtlCol="0" anchor="t">
            <a:noAutofit/>
          </a:bodyPr>
          <a:lstStyle/>
          <a:p>
            <a:r>
              <a:rPr lang="en-CH" sz="1400">
                <a:latin typeface="Helvetica Neue Light" panose="02000403000000020004" pitchFamily="2" charset="0"/>
                <a:ea typeface="Helvetica Neue Light" panose="02000403000000020004" pitchFamily="2" charset="0"/>
              </a:rPr>
              <a:t>Ortho Products, Inc. is formed in Linden, N.J.</a:t>
            </a:r>
          </a:p>
          <a:p>
            <a:r>
              <a:rPr lang="en-GB" sz="1400">
                <a:latin typeface="Helvetica Neue Light" panose="02000403000000020004" pitchFamily="2" charset="0"/>
                <a:ea typeface="Helvetica Neue Light" panose="02000403000000020004" pitchFamily="2" charset="0"/>
              </a:rPr>
              <a:t>A</a:t>
            </a:r>
            <a:r>
              <a:rPr lang="en-CH" sz="1400">
                <a:latin typeface="Helvetica Neue Light" panose="02000403000000020004" pitchFamily="2" charset="0"/>
                <a:ea typeface="Helvetica Neue Light" panose="02000403000000020004" pitchFamily="2" charset="0"/>
              </a:rPr>
              <a:t>s a division of Johnson&amp;Johnson </a:t>
            </a:r>
          </a:p>
        </p:txBody>
      </p:sp>
      <p:cxnSp>
        <p:nvCxnSpPr>
          <p:cNvPr id="41" name="Straight Connector 40">
            <a:extLst>
              <a:ext uri="{FF2B5EF4-FFF2-40B4-BE49-F238E27FC236}">
                <a16:creationId xmlns:a16="http://schemas.microsoft.com/office/drawing/2014/main" id="{265D067E-D17B-6C5B-1128-1A122D80A5D6}"/>
              </a:ext>
            </a:extLst>
          </p:cNvPr>
          <p:cNvCxnSpPr>
            <a:cxnSpLocks/>
          </p:cNvCxnSpPr>
          <p:nvPr/>
        </p:nvCxnSpPr>
        <p:spPr>
          <a:xfrm>
            <a:off x="1550201" y="2233152"/>
            <a:ext cx="0" cy="1163177"/>
          </a:xfrm>
          <a:prstGeom prst="line">
            <a:avLst/>
          </a:prstGeom>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C04A101E-6BAE-107B-2E66-0A736A090D05}"/>
              </a:ext>
            </a:extLst>
          </p:cNvPr>
          <p:cNvSpPr txBox="1"/>
          <p:nvPr/>
        </p:nvSpPr>
        <p:spPr>
          <a:xfrm>
            <a:off x="3345809" y="5336560"/>
            <a:ext cx="3899935" cy="376455"/>
          </a:xfrm>
          <a:prstGeom prst="rect">
            <a:avLst/>
          </a:prstGeom>
        </p:spPr>
        <p:txBody>
          <a:bodyPr vert="horz" wrap="square" lIns="91440" tIns="45720" rIns="91440" bIns="45720" rtlCol="0" anchor="t">
            <a:noAutofit/>
          </a:bodyPr>
          <a:lstStyle/>
          <a:p>
            <a:r>
              <a:rPr lang="en-CH" sz="1400">
                <a:latin typeface="Helvetica Neue Light" panose="02000403000000020004" pitchFamily="2" charset="0"/>
                <a:ea typeface="Helvetica Neue Light" panose="02000403000000020004" pitchFamily="2" charset="0"/>
              </a:rPr>
              <a:t>Quidel Corporation is founded in San Diego, CA</a:t>
            </a:r>
          </a:p>
        </p:txBody>
      </p:sp>
      <p:cxnSp>
        <p:nvCxnSpPr>
          <p:cNvPr id="43" name="Straight Connector 42">
            <a:extLst>
              <a:ext uri="{FF2B5EF4-FFF2-40B4-BE49-F238E27FC236}">
                <a16:creationId xmlns:a16="http://schemas.microsoft.com/office/drawing/2014/main" id="{6F0AC927-429B-FD25-2858-8264CE70AB28}"/>
              </a:ext>
            </a:extLst>
          </p:cNvPr>
          <p:cNvCxnSpPr>
            <a:cxnSpLocks/>
          </p:cNvCxnSpPr>
          <p:nvPr/>
        </p:nvCxnSpPr>
        <p:spPr>
          <a:xfrm>
            <a:off x="3345810" y="4677865"/>
            <a:ext cx="0" cy="939150"/>
          </a:xfrm>
          <a:prstGeom prst="line">
            <a:avLst/>
          </a:prstGeom>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62253CD6-6DA1-8788-310D-90DAC1C57220}"/>
              </a:ext>
            </a:extLst>
          </p:cNvPr>
          <p:cNvSpPr txBox="1"/>
          <p:nvPr/>
        </p:nvSpPr>
        <p:spPr>
          <a:xfrm>
            <a:off x="1628399" y="2745161"/>
            <a:ext cx="3679775" cy="722567"/>
          </a:xfrm>
          <a:prstGeom prst="rect">
            <a:avLst/>
          </a:prstGeom>
        </p:spPr>
        <p:txBody>
          <a:bodyPr vert="horz" wrap="square" lIns="91440" tIns="45720" rIns="91440" bIns="45720" rtlCol="0" anchor="t">
            <a:noAutofit/>
          </a:bodyPr>
          <a:lstStyle/>
          <a:p>
            <a:pPr algn="r"/>
            <a:r>
              <a:rPr lang="en-CH" sz="1400">
                <a:latin typeface="Helvetica Neue Light" panose="02000403000000020004" pitchFamily="2" charset="0"/>
                <a:ea typeface="Helvetica Neue Light" panose="02000403000000020004" pitchFamily="2" charset="0"/>
              </a:rPr>
              <a:t>Ortho introduces Ortho Summit, the first truly </a:t>
            </a:r>
          </a:p>
          <a:p>
            <a:pPr algn="r"/>
            <a:r>
              <a:rPr lang="en-CH" sz="1400">
                <a:latin typeface="Helvetica Neue Light" panose="02000403000000020004" pitchFamily="2" charset="0"/>
                <a:ea typeface="Helvetica Neue Light" panose="02000403000000020004" pitchFamily="2" charset="0"/>
              </a:rPr>
              <a:t>automated blood and plasma screening in the U.S.</a:t>
            </a:r>
          </a:p>
        </p:txBody>
      </p:sp>
      <p:cxnSp>
        <p:nvCxnSpPr>
          <p:cNvPr id="48" name="Straight Connector 47">
            <a:extLst>
              <a:ext uri="{FF2B5EF4-FFF2-40B4-BE49-F238E27FC236}">
                <a16:creationId xmlns:a16="http://schemas.microsoft.com/office/drawing/2014/main" id="{58BEFA92-B66E-DD6E-A4BA-1E634CAAB49D}"/>
              </a:ext>
            </a:extLst>
          </p:cNvPr>
          <p:cNvCxnSpPr>
            <a:cxnSpLocks/>
          </p:cNvCxnSpPr>
          <p:nvPr/>
        </p:nvCxnSpPr>
        <p:spPr>
          <a:xfrm>
            <a:off x="5295213" y="2826846"/>
            <a:ext cx="0" cy="569483"/>
          </a:xfrm>
          <a:prstGeom prst="line">
            <a:avLst/>
          </a:prstGeom>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2770210E-9F7B-B1CE-45A1-063F0F2F5CC8}"/>
              </a:ext>
            </a:extLst>
          </p:cNvPr>
          <p:cNvSpPr txBox="1"/>
          <p:nvPr/>
        </p:nvSpPr>
        <p:spPr>
          <a:xfrm>
            <a:off x="6199830" y="2213404"/>
            <a:ext cx="5716529" cy="714189"/>
          </a:xfrm>
          <a:prstGeom prst="rect">
            <a:avLst/>
          </a:prstGeom>
        </p:spPr>
        <p:txBody>
          <a:bodyPr vert="horz" wrap="square" lIns="91440" tIns="45720" rIns="91440" bIns="45720" rtlCol="0" anchor="t">
            <a:noAutofit/>
          </a:bodyPr>
          <a:lstStyle/>
          <a:p>
            <a:r>
              <a:rPr lang="en-CH" sz="1400">
                <a:latin typeface="Helvetica Neue Light" panose="02000403000000020004" pitchFamily="2" charset="0"/>
                <a:ea typeface="Helvetica Neue Light" panose="02000403000000020004" pitchFamily="2" charset="0"/>
              </a:rPr>
              <a:t>Ortho launches Ortho ProVue</a:t>
            </a:r>
            <a:r>
              <a:rPr lang="en-CH" sz="1400" baseline="30000">
                <a:latin typeface="Helvetica Neue Light" panose="02000403000000020004" pitchFamily="2" charset="0"/>
                <a:ea typeface="Helvetica Neue Light" panose="02000403000000020004" pitchFamily="2" charset="0"/>
              </a:rPr>
              <a:t>®</a:t>
            </a:r>
            <a:r>
              <a:rPr lang="en-CH" sz="1400">
                <a:latin typeface="Helvetica Neue Light" panose="02000403000000020004" pitchFamily="2" charset="0"/>
                <a:ea typeface="Helvetica Neue Light" panose="02000403000000020004" pitchFamily="2" charset="0"/>
              </a:rPr>
              <a:t>, the first fully automated immunohematology system for use with the ID-Micro Typing System</a:t>
            </a:r>
            <a:r>
              <a:rPr lang="en-CH" sz="1400" baseline="30000">
                <a:latin typeface="Helvetica Neue Light" panose="02000403000000020004" pitchFamily="2" charset="0"/>
                <a:ea typeface="Helvetica Neue Light" panose="02000403000000020004" pitchFamily="2" charset="0"/>
              </a:rPr>
              <a:t>TM </a:t>
            </a:r>
            <a:r>
              <a:rPr lang="en-CH" sz="1400">
                <a:latin typeface="Helvetica Neue Light" panose="02000403000000020004" pitchFamily="2" charset="0"/>
                <a:ea typeface="Helvetica Neue Light" panose="02000403000000020004" pitchFamily="2" charset="0"/>
              </a:rPr>
              <a:t>(ID-MTS) Gel Test in North America</a:t>
            </a:r>
          </a:p>
        </p:txBody>
      </p:sp>
      <p:cxnSp>
        <p:nvCxnSpPr>
          <p:cNvPr id="56" name="Straight Connector 55">
            <a:extLst>
              <a:ext uri="{FF2B5EF4-FFF2-40B4-BE49-F238E27FC236}">
                <a16:creationId xmlns:a16="http://schemas.microsoft.com/office/drawing/2014/main" id="{66CCFB90-22C3-58FD-2521-A615997DC241}"/>
              </a:ext>
            </a:extLst>
          </p:cNvPr>
          <p:cNvCxnSpPr>
            <a:cxnSpLocks/>
          </p:cNvCxnSpPr>
          <p:nvPr/>
        </p:nvCxnSpPr>
        <p:spPr>
          <a:xfrm>
            <a:off x="8158983" y="4690777"/>
            <a:ext cx="0" cy="463892"/>
          </a:xfrm>
          <a:prstGeom prst="line">
            <a:avLst/>
          </a:prstGeom>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0436F08C-8DE0-D6F3-0E40-22A821FE11F9}"/>
              </a:ext>
            </a:extLst>
          </p:cNvPr>
          <p:cNvSpPr txBox="1"/>
          <p:nvPr/>
        </p:nvSpPr>
        <p:spPr>
          <a:xfrm>
            <a:off x="5163141" y="4872668"/>
            <a:ext cx="3001710" cy="282001"/>
          </a:xfrm>
          <a:prstGeom prst="rect">
            <a:avLst/>
          </a:prstGeom>
        </p:spPr>
        <p:txBody>
          <a:bodyPr vert="horz" wrap="square" lIns="91440" tIns="45720" rIns="91440" bIns="45720" rtlCol="0" anchor="t">
            <a:noAutofit/>
          </a:bodyPr>
          <a:lstStyle/>
          <a:p>
            <a:pPr algn="r"/>
            <a:r>
              <a:rPr lang="en-CH" sz="1400">
                <a:latin typeface="Helvetica Neue Light" panose="02000403000000020004" pitchFamily="2" charset="0"/>
                <a:ea typeface="Helvetica Neue Light" panose="02000403000000020004" pitchFamily="2" charset="0"/>
              </a:rPr>
              <a:t>Ortho launches Ortho</a:t>
            </a:r>
            <a:r>
              <a:rPr lang="en-CH" sz="1400" baseline="30000">
                <a:latin typeface="Helvetica Neue Light" panose="02000403000000020004" pitchFamily="2" charset="0"/>
                <a:ea typeface="Helvetica Neue Light" panose="02000403000000020004" pitchFamily="2" charset="0"/>
              </a:rPr>
              <a:t>®</a:t>
            </a:r>
            <a:r>
              <a:rPr lang="en-CH" sz="1400">
                <a:latin typeface="Helvetica Neue Light" panose="02000403000000020004" pitchFamily="2" charset="0"/>
                <a:ea typeface="Helvetica Neue Light" panose="02000403000000020004" pitchFamily="2" charset="0"/>
              </a:rPr>
              <a:t> Workstation</a:t>
            </a:r>
          </a:p>
        </p:txBody>
      </p:sp>
      <p:sp>
        <p:nvSpPr>
          <p:cNvPr id="61" name="TextBox 60">
            <a:extLst>
              <a:ext uri="{FF2B5EF4-FFF2-40B4-BE49-F238E27FC236}">
                <a16:creationId xmlns:a16="http://schemas.microsoft.com/office/drawing/2014/main" id="{003F5ADC-E700-9282-0CCE-6E50A3553C45}"/>
              </a:ext>
            </a:extLst>
          </p:cNvPr>
          <p:cNvSpPr txBox="1"/>
          <p:nvPr/>
        </p:nvSpPr>
        <p:spPr>
          <a:xfrm>
            <a:off x="8675419" y="4242777"/>
            <a:ext cx="914400" cy="437764"/>
          </a:xfrm>
          <a:prstGeom prst="rect">
            <a:avLst/>
          </a:prstGeom>
        </p:spPr>
        <p:txBody>
          <a:bodyPr vert="horz" wrap="none" lIns="91440" tIns="45720" rIns="91440" bIns="45720" rtlCol="0" anchor="t">
            <a:normAutofit lnSpcReduction="10000"/>
          </a:bodyPr>
          <a:lstStyle/>
          <a:p>
            <a:r>
              <a:rPr lang="en-CH" sz="2400">
                <a:solidFill>
                  <a:srgbClr val="9437FF"/>
                </a:solidFill>
              </a:rPr>
              <a:t>2015</a:t>
            </a:r>
          </a:p>
        </p:txBody>
      </p:sp>
      <p:cxnSp>
        <p:nvCxnSpPr>
          <p:cNvPr id="62" name="Straight Connector 61">
            <a:extLst>
              <a:ext uri="{FF2B5EF4-FFF2-40B4-BE49-F238E27FC236}">
                <a16:creationId xmlns:a16="http://schemas.microsoft.com/office/drawing/2014/main" id="{A8EADE84-9CC3-6ECC-B863-C85AD2DE4BF5}"/>
              </a:ext>
            </a:extLst>
          </p:cNvPr>
          <p:cNvCxnSpPr/>
          <p:nvPr/>
        </p:nvCxnSpPr>
        <p:spPr>
          <a:xfrm>
            <a:off x="9124589" y="4640544"/>
            <a:ext cx="0" cy="1712435"/>
          </a:xfrm>
          <a:prstGeom prst="line">
            <a:avLst/>
          </a:prstGeom>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09EB554C-0DE0-2D33-35D9-664A3B8E3A7F}"/>
              </a:ext>
            </a:extLst>
          </p:cNvPr>
          <p:cNvSpPr txBox="1"/>
          <p:nvPr/>
        </p:nvSpPr>
        <p:spPr>
          <a:xfrm>
            <a:off x="4183174" y="6114378"/>
            <a:ext cx="4940353" cy="282001"/>
          </a:xfrm>
          <a:prstGeom prst="rect">
            <a:avLst/>
          </a:prstGeom>
        </p:spPr>
        <p:txBody>
          <a:bodyPr vert="horz" wrap="square" lIns="91440" tIns="45720" rIns="91440" bIns="45720" rtlCol="0" anchor="t">
            <a:noAutofit/>
          </a:bodyPr>
          <a:lstStyle/>
          <a:p>
            <a:pPr algn="r"/>
            <a:r>
              <a:rPr lang="en-CH" sz="1400">
                <a:latin typeface="Helvetica Neue Light" panose="02000403000000020004" pitchFamily="2" charset="0"/>
                <a:ea typeface="Helvetica Neue Light" panose="02000403000000020004" pitchFamily="2" charset="0"/>
              </a:rPr>
              <a:t>Ortho receives FDA clearance for Vitros</a:t>
            </a:r>
            <a:r>
              <a:rPr lang="en-CH" sz="1400" baseline="30000">
                <a:latin typeface="Helvetica Neue Light" panose="02000403000000020004" pitchFamily="2" charset="0"/>
                <a:ea typeface="Helvetica Neue Light" panose="02000403000000020004" pitchFamily="2" charset="0"/>
              </a:rPr>
              <a:t>® </a:t>
            </a:r>
            <a:r>
              <a:rPr lang="en-CH" sz="1400">
                <a:latin typeface="Helvetica Neue Light" panose="02000403000000020004" pitchFamily="2" charset="0"/>
                <a:ea typeface="Helvetica Neue Light" panose="02000403000000020004" pitchFamily="2" charset="0"/>
              </a:rPr>
              <a:t>automated solutions</a:t>
            </a:r>
          </a:p>
        </p:txBody>
      </p:sp>
      <p:sp>
        <p:nvSpPr>
          <p:cNvPr id="69" name="TextBox 68">
            <a:extLst>
              <a:ext uri="{FF2B5EF4-FFF2-40B4-BE49-F238E27FC236}">
                <a16:creationId xmlns:a16="http://schemas.microsoft.com/office/drawing/2014/main" id="{D57E5ABB-B26D-2E3F-A3C4-3E58F7B0EBF6}"/>
              </a:ext>
            </a:extLst>
          </p:cNvPr>
          <p:cNvSpPr txBox="1"/>
          <p:nvPr/>
        </p:nvSpPr>
        <p:spPr>
          <a:xfrm>
            <a:off x="9547100" y="2972843"/>
            <a:ext cx="2560009" cy="498673"/>
          </a:xfrm>
          <a:prstGeom prst="rect">
            <a:avLst/>
          </a:prstGeom>
        </p:spPr>
        <p:txBody>
          <a:bodyPr vert="horz" wrap="square" lIns="91440" tIns="45720" rIns="91440" bIns="45720" rtlCol="0" anchor="t">
            <a:noAutofit/>
          </a:bodyPr>
          <a:lstStyle/>
          <a:p>
            <a:r>
              <a:rPr lang="en-CH" sz="1400">
                <a:latin typeface="Helvetica Neue Light" panose="02000403000000020004" pitchFamily="2" charset="0"/>
                <a:ea typeface="Helvetica Neue Light" panose="02000403000000020004" pitchFamily="2" charset="0"/>
              </a:rPr>
              <a:t>Ortho receives FDA clearance </a:t>
            </a:r>
          </a:p>
          <a:p>
            <a:r>
              <a:rPr lang="en-CH" sz="1400">
                <a:latin typeface="Helvetica Neue Light" panose="02000403000000020004" pitchFamily="2" charset="0"/>
                <a:ea typeface="Helvetica Neue Light" panose="02000403000000020004" pitchFamily="2" charset="0"/>
              </a:rPr>
              <a:t>for Ortho Vision</a:t>
            </a:r>
            <a:r>
              <a:rPr lang="en-CH" sz="1400" baseline="30000">
                <a:latin typeface="Helvetica Neue Light" panose="02000403000000020004" pitchFamily="2" charset="0"/>
                <a:ea typeface="Helvetica Neue Light" panose="02000403000000020004" pitchFamily="2" charset="0"/>
              </a:rPr>
              <a:t>®</a:t>
            </a:r>
          </a:p>
        </p:txBody>
      </p:sp>
      <p:cxnSp>
        <p:nvCxnSpPr>
          <p:cNvPr id="72" name="Straight Connector 71">
            <a:extLst>
              <a:ext uri="{FF2B5EF4-FFF2-40B4-BE49-F238E27FC236}">
                <a16:creationId xmlns:a16="http://schemas.microsoft.com/office/drawing/2014/main" id="{FC57BF8E-5F5B-5ECC-EDD2-FDA4DD9AB641}"/>
              </a:ext>
            </a:extLst>
          </p:cNvPr>
          <p:cNvCxnSpPr>
            <a:cxnSpLocks/>
          </p:cNvCxnSpPr>
          <p:nvPr/>
        </p:nvCxnSpPr>
        <p:spPr>
          <a:xfrm>
            <a:off x="6213568" y="2274458"/>
            <a:ext cx="0" cy="1121871"/>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E6EF671C-86EB-0255-E5BD-7A5A07E9F100}"/>
              </a:ext>
            </a:extLst>
          </p:cNvPr>
          <p:cNvCxnSpPr>
            <a:cxnSpLocks/>
          </p:cNvCxnSpPr>
          <p:nvPr/>
        </p:nvCxnSpPr>
        <p:spPr>
          <a:xfrm>
            <a:off x="9565909" y="3019531"/>
            <a:ext cx="0" cy="411957"/>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149061FA-687E-3052-6B25-76D63BD6C55E}"/>
              </a:ext>
            </a:extLst>
          </p:cNvPr>
          <p:cNvCxnSpPr/>
          <p:nvPr/>
        </p:nvCxnSpPr>
        <p:spPr>
          <a:xfrm>
            <a:off x="11620498" y="4653147"/>
            <a:ext cx="0" cy="1712435"/>
          </a:xfrm>
          <a:prstGeom prst="line">
            <a:avLst/>
          </a:prstGeom>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E678DF7B-3CD8-73D4-9F24-A335065EEB72}"/>
              </a:ext>
            </a:extLst>
          </p:cNvPr>
          <p:cNvSpPr txBox="1"/>
          <p:nvPr/>
        </p:nvSpPr>
        <p:spPr>
          <a:xfrm>
            <a:off x="9307233" y="5278019"/>
            <a:ext cx="2312396" cy="1118360"/>
          </a:xfrm>
          <a:prstGeom prst="rect">
            <a:avLst/>
          </a:prstGeom>
        </p:spPr>
        <p:txBody>
          <a:bodyPr vert="horz" wrap="square" lIns="91440" tIns="45720" rIns="91440" bIns="45720" rtlCol="0" anchor="t">
            <a:noAutofit/>
          </a:bodyPr>
          <a:lstStyle/>
          <a:p>
            <a:pPr algn="r"/>
            <a:r>
              <a:rPr lang="en-CH" sz="1400">
                <a:latin typeface="Helvetica Neue Light" panose="02000403000000020004" pitchFamily="2" charset="0"/>
                <a:ea typeface="Helvetica Neue Light" panose="02000403000000020004" pitchFamily="2" charset="0"/>
              </a:rPr>
              <a:t>Quidel Corporation and </a:t>
            </a:r>
          </a:p>
          <a:p>
            <a:pPr algn="r"/>
            <a:r>
              <a:rPr lang="en-CH" sz="1400">
                <a:latin typeface="Helvetica Neue Light" panose="02000403000000020004" pitchFamily="2" charset="0"/>
                <a:ea typeface="Helvetica Neue Light" panose="02000403000000020004" pitchFamily="2" charset="0"/>
              </a:rPr>
              <a:t>Ortho Clinical Diagnostics</a:t>
            </a:r>
          </a:p>
          <a:p>
            <a:pPr algn="r"/>
            <a:r>
              <a:rPr lang="en-GB" sz="1400">
                <a:latin typeface="Helvetica Neue Light" panose="02000403000000020004" pitchFamily="2" charset="0"/>
                <a:ea typeface="Helvetica Neue Light" panose="02000403000000020004" pitchFamily="2" charset="0"/>
              </a:rPr>
              <a:t>U</a:t>
            </a:r>
            <a:r>
              <a:rPr lang="en-CH" sz="1400">
                <a:latin typeface="Helvetica Neue Light" panose="02000403000000020004" pitchFamily="2" charset="0"/>
                <a:ea typeface="Helvetica Neue Light" panose="02000403000000020004" pitchFamily="2" charset="0"/>
              </a:rPr>
              <a:t>nite as QuidelOrtho with </a:t>
            </a:r>
          </a:p>
          <a:p>
            <a:pPr algn="r"/>
            <a:r>
              <a:rPr lang="en-CH" sz="1400">
                <a:latin typeface="Helvetica Neue Light" panose="02000403000000020004" pitchFamily="2" charset="0"/>
                <a:ea typeface="Helvetica Neue Light" panose="02000403000000020004" pitchFamily="2" charset="0"/>
              </a:rPr>
              <a:t>an 80-year history of innovation</a:t>
            </a:r>
          </a:p>
        </p:txBody>
      </p:sp>
      <p:sp>
        <p:nvSpPr>
          <p:cNvPr id="82" name="TextBox 81">
            <a:extLst>
              <a:ext uri="{FF2B5EF4-FFF2-40B4-BE49-F238E27FC236}">
                <a16:creationId xmlns:a16="http://schemas.microsoft.com/office/drawing/2014/main" id="{BF43FF30-C5D7-2D0E-B4AF-C689AA0E8A92}"/>
              </a:ext>
            </a:extLst>
          </p:cNvPr>
          <p:cNvSpPr txBox="1"/>
          <p:nvPr/>
        </p:nvSpPr>
        <p:spPr>
          <a:xfrm>
            <a:off x="571501" y="1069324"/>
            <a:ext cx="8425464" cy="914400"/>
          </a:xfrm>
          <a:prstGeom prst="rect">
            <a:avLst/>
          </a:prstGeom>
        </p:spPr>
        <p:txBody>
          <a:bodyPr vert="horz" wrap="none" lIns="91440" tIns="45720" rIns="91440" bIns="45720" rtlCol="0" anchor="t">
            <a:normAutofit/>
          </a:bodyPr>
          <a:lstStyle/>
          <a:p>
            <a:r>
              <a:rPr lang="en-US">
                <a:latin typeface="Helvetica Neue Light" panose="02000403000000020004" pitchFamily="2" charset="0"/>
                <a:ea typeface="Helvetica Neue Light" panose="02000403000000020004" pitchFamily="2" charset="0"/>
              </a:rPr>
              <a:t>Ortho is very well perceived by customers and the major fact they mention is the </a:t>
            </a:r>
          </a:p>
          <a:p>
            <a:r>
              <a:rPr lang="en-US">
                <a:latin typeface="Helvetica Neue Light" panose="02000403000000020004" pitchFamily="2" charset="0"/>
                <a:ea typeface="Helvetica Neue Light" panose="02000403000000020004" pitchFamily="2" charset="0"/>
              </a:rPr>
              <a:t>higher sensitivity in the Ab Screening. </a:t>
            </a:r>
          </a:p>
          <a:p>
            <a:r>
              <a:rPr lang="en-US">
                <a:latin typeface="Helvetica Neue Light" panose="02000403000000020004" pitchFamily="2" charset="0"/>
                <a:ea typeface="Helvetica Neue Light" panose="02000403000000020004" pitchFamily="2" charset="0"/>
              </a:rPr>
              <a:t>They are known for having a good and immediate support.</a:t>
            </a:r>
          </a:p>
        </p:txBody>
      </p:sp>
    </p:spTree>
    <p:extLst>
      <p:ext uri="{BB962C8B-B14F-4D97-AF65-F5344CB8AC3E}">
        <p14:creationId xmlns:p14="http://schemas.microsoft.com/office/powerpoint/2010/main" val="1862022391"/>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6A1402-2DB2-28FC-611C-664EA251F77A}"/>
              </a:ext>
            </a:extLst>
          </p:cNvPr>
          <p:cNvPicPr>
            <a:picLocks noChangeAspect="1"/>
          </p:cNvPicPr>
          <p:nvPr/>
        </p:nvPicPr>
        <p:blipFill>
          <a:blip r:embed="rId2"/>
          <a:srcRect l="20903" t="17959" r="50286" b="21079"/>
          <a:stretch/>
        </p:blipFill>
        <p:spPr>
          <a:xfrm>
            <a:off x="564989" y="1872423"/>
            <a:ext cx="2558005" cy="2775935"/>
          </a:xfrm>
          <a:prstGeom prst="rect">
            <a:avLst/>
          </a:prstGeom>
        </p:spPr>
      </p:pic>
      <p:pic>
        <p:nvPicPr>
          <p:cNvPr id="7" name="Picture 6">
            <a:extLst>
              <a:ext uri="{FF2B5EF4-FFF2-40B4-BE49-F238E27FC236}">
                <a16:creationId xmlns:a16="http://schemas.microsoft.com/office/drawing/2014/main" id="{E065F465-5D72-D140-7B6D-A39D5EEC00AE}"/>
              </a:ext>
            </a:extLst>
          </p:cNvPr>
          <p:cNvPicPr>
            <a:picLocks noChangeAspect="1"/>
          </p:cNvPicPr>
          <p:nvPr/>
        </p:nvPicPr>
        <p:blipFill>
          <a:blip r:embed="rId3"/>
          <a:stretch>
            <a:fillRect/>
          </a:stretch>
        </p:blipFill>
        <p:spPr>
          <a:xfrm>
            <a:off x="9808437" y="4056644"/>
            <a:ext cx="2111457" cy="2418907"/>
          </a:xfrm>
          <a:prstGeom prst="rect">
            <a:avLst/>
          </a:prstGeom>
        </p:spPr>
      </p:pic>
      <p:pic>
        <p:nvPicPr>
          <p:cNvPr id="10" name="Picture 9">
            <a:extLst>
              <a:ext uri="{FF2B5EF4-FFF2-40B4-BE49-F238E27FC236}">
                <a16:creationId xmlns:a16="http://schemas.microsoft.com/office/drawing/2014/main" id="{D72C62BF-2F94-3801-2198-60567C6EA38A}"/>
              </a:ext>
            </a:extLst>
          </p:cNvPr>
          <p:cNvPicPr>
            <a:picLocks noChangeAspect="1"/>
          </p:cNvPicPr>
          <p:nvPr/>
        </p:nvPicPr>
        <p:blipFill>
          <a:blip r:embed="rId4"/>
          <a:stretch>
            <a:fillRect/>
          </a:stretch>
        </p:blipFill>
        <p:spPr>
          <a:xfrm>
            <a:off x="6889890" y="1758208"/>
            <a:ext cx="2006298" cy="2298436"/>
          </a:xfrm>
          <a:prstGeom prst="rect">
            <a:avLst/>
          </a:prstGeom>
        </p:spPr>
      </p:pic>
      <p:pic>
        <p:nvPicPr>
          <p:cNvPr id="9" name="Picture 8">
            <a:extLst>
              <a:ext uri="{FF2B5EF4-FFF2-40B4-BE49-F238E27FC236}">
                <a16:creationId xmlns:a16="http://schemas.microsoft.com/office/drawing/2014/main" id="{C2B452E1-219F-C389-56B7-D9297FD75B27}"/>
              </a:ext>
            </a:extLst>
          </p:cNvPr>
          <p:cNvPicPr>
            <a:picLocks noChangeAspect="1"/>
          </p:cNvPicPr>
          <p:nvPr/>
        </p:nvPicPr>
        <p:blipFill>
          <a:blip r:embed="rId5"/>
          <a:stretch>
            <a:fillRect/>
          </a:stretch>
        </p:blipFill>
        <p:spPr>
          <a:xfrm>
            <a:off x="9014547" y="832126"/>
            <a:ext cx="2905347" cy="3328395"/>
          </a:xfrm>
          <a:prstGeom prst="rect">
            <a:avLst/>
          </a:prstGeom>
        </p:spPr>
      </p:pic>
      <p:sp>
        <p:nvSpPr>
          <p:cNvPr id="3" name="Title 1">
            <a:extLst>
              <a:ext uri="{FF2B5EF4-FFF2-40B4-BE49-F238E27FC236}">
                <a16:creationId xmlns:a16="http://schemas.microsoft.com/office/drawing/2014/main" id="{CD678709-BCBD-7E10-39D1-DCDA2A283CFC}"/>
              </a:ext>
            </a:extLst>
          </p:cNvPr>
          <p:cNvSpPr txBox="1">
            <a:spLocks/>
          </p:cNvSpPr>
          <p:nvPr/>
        </p:nvSpPr>
        <p:spPr>
          <a:xfrm>
            <a:off x="3959811" y="419803"/>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sz="3200" b="1"/>
              <a:t>- </a:t>
            </a:r>
            <a:r>
              <a:rPr lang="en-US" sz="3200"/>
              <a:t>Same Technology / Different Matrix</a:t>
            </a:r>
            <a:endParaRPr lang="en-GB" sz="3200" b="1"/>
          </a:p>
        </p:txBody>
      </p:sp>
      <p:pic>
        <p:nvPicPr>
          <p:cNvPr id="6" name="Picture 5" descr="A purple letters on a black background&#10;&#10;Description automatically generated">
            <a:extLst>
              <a:ext uri="{FF2B5EF4-FFF2-40B4-BE49-F238E27FC236}">
                <a16:creationId xmlns:a16="http://schemas.microsoft.com/office/drawing/2014/main" id="{1D296400-0C85-4B00-313F-C71335C4B4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39B5D9CA-D6A8-A04B-DDF7-E331C8CD28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1" name="TextBox 10">
            <a:extLst>
              <a:ext uri="{FF2B5EF4-FFF2-40B4-BE49-F238E27FC236}">
                <a16:creationId xmlns:a16="http://schemas.microsoft.com/office/drawing/2014/main" id="{AEE55DFE-9381-CB28-893A-62CFFEE7681E}"/>
              </a:ext>
            </a:extLst>
          </p:cNvPr>
          <p:cNvSpPr txBox="1"/>
          <p:nvPr/>
        </p:nvSpPr>
        <p:spPr>
          <a:xfrm>
            <a:off x="503628" y="1394192"/>
            <a:ext cx="3130823" cy="404400"/>
          </a:xfrm>
          <a:prstGeom prst="rect">
            <a:avLst/>
          </a:prstGeom>
        </p:spPr>
        <p:txBody>
          <a:bodyPr vert="horz" wrap="square" lIns="91440" tIns="45720" rIns="91440" bIns="45720" rtlCol="0" anchor="t">
            <a:normAutofit/>
          </a:bodyPr>
          <a:lstStyle/>
          <a:p>
            <a:r>
              <a:rPr lang="en-CH">
                <a:latin typeface="Helvetica Neue Medium" panose="02000503000000020004" pitchFamily="2" charset="0"/>
                <a:ea typeface="Helvetica Neue Medium" panose="02000503000000020004" pitchFamily="2" charset="0"/>
                <a:cs typeface="Helvetica Neue Medium" panose="02000503000000020004" pitchFamily="2" charset="0"/>
              </a:rPr>
              <a:t>ORTHO BIOVUE</a:t>
            </a:r>
            <a:r>
              <a:rPr lang="en-CH" baseline="30000">
                <a:latin typeface="Helvetica Neue Medium" panose="02000503000000020004" pitchFamily="2" charset="0"/>
                <a:ea typeface="Helvetica Neue Medium" panose="02000503000000020004" pitchFamily="2" charset="0"/>
                <a:cs typeface="Helvetica Neue Medium" panose="02000503000000020004" pitchFamily="2" charset="0"/>
              </a:rPr>
              <a:t>®</a:t>
            </a:r>
            <a:r>
              <a:rPr lang="en-CH">
                <a:latin typeface="Helvetica Neue Medium" panose="02000503000000020004" pitchFamily="2" charset="0"/>
                <a:ea typeface="Helvetica Neue Medium" panose="02000503000000020004" pitchFamily="2" charset="0"/>
                <a:cs typeface="Helvetica Neue Medium" panose="02000503000000020004" pitchFamily="2" charset="0"/>
              </a:rPr>
              <a:t> Cassette</a:t>
            </a:r>
          </a:p>
        </p:txBody>
      </p:sp>
      <p:pic>
        <p:nvPicPr>
          <p:cNvPr id="12" name="Picture 11">
            <a:extLst>
              <a:ext uri="{FF2B5EF4-FFF2-40B4-BE49-F238E27FC236}">
                <a16:creationId xmlns:a16="http://schemas.microsoft.com/office/drawing/2014/main" id="{8DA496A1-9C4B-D43E-7654-80F09FEDD6F6}"/>
              </a:ext>
            </a:extLst>
          </p:cNvPr>
          <p:cNvPicPr>
            <a:picLocks noChangeAspect="1"/>
          </p:cNvPicPr>
          <p:nvPr/>
        </p:nvPicPr>
        <p:blipFill>
          <a:blip r:embed="rId2"/>
          <a:srcRect l="68967" t="47031" r="2222" b="2052"/>
          <a:stretch/>
        </p:blipFill>
        <p:spPr>
          <a:xfrm>
            <a:off x="3537995" y="2263140"/>
            <a:ext cx="2558005" cy="2318576"/>
          </a:xfrm>
          <a:prstGeom prst="rect">
            <a:avLst/>
          </a:prstGeom>
        </p:spPr>
      </p:pic>
      <p:sp>
        <p:nvSpPr>
          <p:cNvPr id="14" name="TextBox 13">
            <a:extLst>
              <a:ext uri="{FF2B5EF4-FFF2-40B4-BE49-F238E27FC236}">
                <a16:creationId xmlns:a16="http://schemas.microsoft.com/office/drawing/2014/main" id="{0E28C76B-8B6F-F307-69C6-001462B1EE5B}"/>
              </a:ext>
            </a:extLst>
          </p:cNvPr>
          <p:cNvSpPr txBox="1"/>
          <p:nvPr/>
        </p:nvSpPr>
        <p:spPr>
          <a:xfrm>
            <a:off x="507847" y="4905426"/>
            <a:ext cx="9300590" cy="7386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Glass beads cassettes used in the ORTHO VISION</a:t>
            </a:r>
            <a:r>
              <a:rPr lang="en-GB" sz="1400" b="0" i="0" kern="1200" baseline="30000">
                <a:solidFill>
                  <a:schemeClr val="dk1"/>
                </a:solidFill>
                <a:effectLst/>
                <a:latin typeface="Helvetica Neue Thin" panose="020B0403020202020204" pitchFamily="34" charset="0"/>
                <a:ea typeface="Helvetica Neue Thin" panose="020B0403020202020204" pitchFamily="34" charset="0"/>
                <a:cs typeface="+mn-cs"/>
              </a:rPr>
              <a:t>®</a:t>
            </a: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 MAX Swift are considerably less stable than gel cards. They are more sensitive to handling and transport, and supplementary centrifugation is required before their use. This can add complexity to the testing process. </a:t>
            </a:r>
          </a:p>
        </p:txBody>
      </p:sp>
      <p:sp>
        <p:nvSpPr>
          <p:cNvPr id="16" name="TextBox 15">
            <a:extLst>
              <a:ext uri="{FF2B5EF4-FFF2-40B4-BE49-F238E27FC236}">
                <a16:creationId xmlns:a16="http://schemas.microsoft.com/office/drawing/2014/main" id="{48316E5C-0712-4B9E-68F7-0A81A9EF175E}"/>
              </a:ext>
            </a:extLst>
          </p:cNvPr>
          <p:cNvSpPr txBox="1"/>
          <p:nvPr/>
        </p:nvSpPr>
        <p:spPr>
          <a:xfrm>
            <a:off x="503628" y="5717921"/>
            <a:ext cx="8987580" cy="7386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Glass beads cassettes are semi-opaque and must be checked from both sides to ensure results consistency. But with transparent gel cards, the result is the same regardless of viewing point. ID-Cards are read only from one side, making the reading process faster and easier. </a:t>
            </a:r>
          </a:p>
        </p:txBody>
      </p:sp>
    </p:spTree>
    <p:extLst>
      <p:ext uri="{BB962C8B-B14F-4D97-AF65-F5344CB8AC3E}">
        <p14:creationId xmlns:p14="http://schemas.microsoft.com/office/powerpoint/2010/main" val="3038048731"/>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72164-9269-6675-915A-5DCABDAD17C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7A47D97-2F32-08DF-E8B7-F23E3C9345D9}"/>
              </a:ext>
            </a:extLst>
          </p:cNvPr>
          <p:cNvSpPr txBox="1">
            <a:spLocks/>
          </p:cNvSpPr>
          <p:nvPr/>
        </p:nvSpPr>
        <p:spPr>
          <a:xfrm>
            <a:off x="3959811" y="419803"/>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sz="3200" b="1"/>
              <a:t>- </a:t>
            </a:r>
            <a:r>
              <a:rPr lang="en-US" sz="3200"/>
              <a:t>Same Technology / Different Matrix</a:t>
            </a:r>
            <a:endParaRPr lang="en-GB" sz="3200" b="1"/>
          </a:p>
        </p:txBody>
      </p:sp>
      <p:pic>
        <p:nvPicPr>
          <p:cNvPr id="6" name="Picture 5" descr="A purple letters on a black background&#10;&#10;Description automatically generated">
            <a:extLst>
              <a:ext uri="{FF2B5EF4-FFF2-40B4-BE49-F238E27FC236}">
                <a16:creationId xmlns:a16="http://schemas.microsoft.com/office/drawing/2014/main" id="{BB741BE8-6246-0C17-A6AE-D2390CB0E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686AC8AD-EF0D-7D37-AA26-5366D9234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5" name="Picture 4">
            <a:extLst>
              <a:ext uri="{FF2B5EF4-FFF2-40B4-BE49-F238E27FC236}">
                <a16:creationId xmlns:a16="http://schemas.microsoft.com/office/drawing/2014/main" id="{9C7CC997-4D48-68B0-90F2-6D8CDA1DE3B1}"/>
              </a:ext>
            </a:extLst>
          </p:cNvPr>
          <p:cNvPicPr>
            <a:picLocks noChangeAspect="1"/>
          </p:cNvPicPr>
          <p:nvPr/>
        </p:nvPicPr>
        <p:blipFill>
          <a:blip r:embed="rId4"/>
          <a:srcRect l="20903" t="17959" r="50286" b="21079"/>
          <a:stretch/>
        </p:blipFill>
        <p:spPr>
          <a:xfrm>
            <a:off x="564989" y="1872423"/>
            <a:ext cx="2558005" cy="2775935"/>
          </a:xfrm>
          <a:prstGeom prst="rect">
            <a:avLst/>
          </a:prstGeom>
        </p:spPr>
      </p:pic>
      <p:sp>
        <p:nvSpPr>
          <p:cNvPr id="7" name="TextBox 6">
            <a:extLst>
              <a:ext uri="{FF2B5EF4-FFF2-40B4-BE49-F238E27FC236}">
                <a16:creationId xmlns:a16="http://schemas.microsoft.com/office/drawing/2014/main" id="{9261CA0F-870C-8A6B-3494-1773F76D794A}"/>
              </a:ext>
            </a:extLst>
          </p:cNvPr>
          <p:cNvSpPr txBox="1"/>
          <p:nvPr/>
        </p:nvSpPr>
        <p:spPr>
          <a:xfrm>
            <a:off x="503628" y="1394192"/>
            <a:ext cx="3096099" cy="404400"/>
          </a:xfrm>
          <a:prstGeom prst="rect">
            <a:avLst/>
          </a:prstGeom>
        </p:spPr>
        <p:txBody>
          <a:bodyPr vert="horz" wrap="square" lIns="91440" tIns="45720" rIns="91440" bIns="45720" rtlCol="0" anchor="t">
            <a:normAutofit/>
          </a:bodyPr>
          <a:lstStyle/>
          <a:p>
            <a:r>
              <a:rPr lang="en-CH">
                <a:latin typeface="Helvetica Neue Medium" panose="02000503000000020004" pitchFamily="2" charset="0"/>
                <a:ea typeface="Helvetica Neue Medium" panose="02000503000000020004" pitchFamily="2" charset="0"/>
                <a:cs typeface="Helvetica Neue Medium" panose="02000503000000020004" pitchFamily="2" charset="0"/>
              </a:rPr>
              <a:t>ORTHO BIOVUE</a:t>
            </a:r>
            <a:r>
              <a:rPr lang="en-CH" baseline="30000">
                <a:latin typeface="Helvetica Neue Medium" panose="02000503000000020004" pitchFamily="2" charset="0"/>
                <a:ea typeface="Helvetica Neue Medium" panose="02000503000000020004" pitchFamily="2" charset="0"/>
                <a:cs typeface="Helvetica Neue Medium" panose="02000503000000020004" pitchFamily="2" charset="0"/>
              </a:rPr>
              <a:t>®</a:t>
            </a:r>
            <a:r>
              <a:rPr lang="en-CH">
                <a:latin typeface="Helvetica Neue Medium" panose="02000503000000020004" pitchFamily="2" charset="0"/>
                <a:ea typeface="Helvetica Neue Medium" panose="02000503000000020004" pitchFamily="2" charset="0"/>
                <a:cs typeface="Helvetica Neue Medium" panose="02000503000000020004" pitchFamily="2" charset="0"/>
              </a:rPr>
              <a:t> Cassette</a:t>
            </a:r>
          </a:p>
        </p:txBody>
      </p:sp>
      <p:sp>
        <p:nvSpPr>
          <p:cNvPr id="8" name="TextBox 7">
            <a:extLst>
              <a:ext uri="{FF2B5EF4-FFF2-40B4-BE49-F238E27FC236}">
                <a16:creationId xmlns:a16="http://schemas.microsoft.com/office/drawing/2014/main" id="{F6C58629-6B03-4D9A-3792-0E86E7B8B8E9}"/>
              </a:ext>
            </a:extLst>
          </p:cNvPr>
          <p:cNvSpPr txBox="1"/>
          <p:nvPr/>
        </p:nvSpPr>
        <p:spPr>
          <a:xfrm>
            <a:off x="3599727" y="1338447"/>
            <a:ext cx="8088645" cy="4985577"/>
          </a:xfrm>
          <a:prstGeom prst="rect">
            <a:avLst/>
          </a:prstGeom>
        </p:spPr>
        <p:txBody>
          <a:bodyPr vert="horz" wrap="square" lIns="91440" tIns="45720" rIns="91440" bIns="45720" rtlCol="0" anchor="t">
            <a:normAutofit/>
          </a:bodyPr>
          <a:lstStyle/>
          <a:p>
            <a:r>
              <a:rPr lang="en-CH" sz="2400">
                <a:latin typeface="Helvetica Neue Light" panose="02000403000000020004" pitchFamily="2" charset="0"/>
                <a:ea typeface="Helvetica Neue Light" panose="02000403000000020004" pitchFamily="2" charset="0"/>
              </a:rPr>
              <a:t>A comparison of three column agglutination tests for red blood cell alloantibody identification</a:t>
            </a:r>
          </a:p>
          <a:p>
            <a:endParaRPr lang="en-CH" sz="1200">
              <a:latin typeface="Helvetica Neue Light" panose="02000403000000020004" pitchFamily="2" charset="0"/>
              <a:ea typeface="Helvetica Neue Light" panose="02000403000000020004" pitchFamily="2" charset="0"/>
            </a:endParaRPr>
          </a:p>
          <a:p>
            <a:r>
              <a:rPr lang="en-CH" sz="1200">
                <a:latin typeface="Helvetica Neue Light" panose="02000403000000020004" pitchFamily="2" charset="0"/>
                <a:ea typeface="Helvetica Neue Light" panose="02000403000000020004" pitchFamily="2" charset="0"/>
              </a:rPr>
              <a:t>Siska Blomme</a:t>
            </a:r>
            <a:r>
              <a:rPr lang="en-CH" sz="1200" baseline="30000">
                <a:latin typeface="Helvetica Neue Light" panose="02000403000000020004" pitchFamily="2" charset="0"/>
                <a:ea typeface="Helvetica Neue Light" panose="02000403000000020004" pitchFamily="2" charset="0"/>
              </a:rPr>
              <a:t>1</a:t>
            </a:r>
            <a:r>
              <a:rPr lang="en-CH" sz="1200">
                <a:latin typeface="Helvetica Neue Light" panose="02000403000000020004" pitchFamily="2" charset="0"/>
                <a:ea typeface="Helvetica Neue Light" panose="02000403000000020004" pitchFamily="2" charset="0"/>
              </a:rPr>
              <a:t>, Emilie De Maertelaere</a:t>
            </a:r>
            <a:r>
              <a:rPr lang="en-CH" sz="1200" baseline="30000">
                <a:latin typeface="Helvetica Neue Light" panose="02000403000000020004" pitchFamily="2" charset="0"/>
                <a:ea typeface="Helvetica Neue Light" panose="02000403000000020004" pitchFamily="2" charset="0"/>
              </a:rPr>
              <a:t>2 </a:t>
            </a:r>
            <a:r>
              <a:rPr lang="en-CH" sz="1200">
                <a:latin typeface="Helvetica Neue Light" panose="02000403000000020004" pitchFamily="2" charset="0"/>
                <a:ea typeface="Helvetica Neue Light" panose="02000403000000020004" pitchFamily="2" charset="0"/>
              </a:rPr>
              <a:t>and Eline Verhoye</a:t>
            </a:r>
            <a:r>
              <a:rPr lang="en-CH" sz="1200" baseline="30000">
                <a:latin typeface="Helvetica Neue Light" panose="02000403000000020004" pitchFamily="2" charset="0"/>
                <a:ea typeface="Helvetica Neue Light" panose="02000403000000020004" pitchFamily="2" charset="0"/>
              </a:rPr>
              <a:t>3</a:t>
            </a:r>
          </a:p>
          <a:p>
            <a:endParaRPr lang="en-CH" baseline="30000">
              <a:latin typeface="Helvetica Neue Light" panose="02000403000000020004" pitchFamily="2" charset="0"/>
              <a:ea typeface="Helvetica Neue Light" panose="02000403000000020004" pitchFamily="2" charset="0"/>
            </a:endParaRPr>
          </a:p>
          <a:p>
            <a:r>
              <a:rPr lang="en-CH">
                <a:latin typeface="Helvetica Neue Medium" panose="02000503000000020004" pitchFamily="2" charset="0"/>
                <a:ea typeface="Helvetica Neue Medium" panose="02000503000000020004" pitchFamily="2" charset="0"/>
                <a:cs typeface="Helvetica Neue Medium" panose="02000503000000020004" pitchFamily="2" charset="0"/>
              </a:rPr>
              <a:t>Conclusion</a:t>
            </a:r>
          </a:p>
          <a:p>
            <a:r>
              <a:rPr lang="en-CH">
                <a:latin typeface="Helvetica Neue Light" panose="02000403000000020004" pitchFamily="2" charset="0"/>
                <a:ea typeface="Helvetica Neue Light" panose="02000403000000020004" pitchFamily="2" charset="0"/>
              </a:rPr>
              <a:t>Three test cell panels for identification of irregular RBC antibodies were compared: Autovue</a:t>
            </a:r>
            <a:r>
              <a:rPr lang="en-CH" baseline="30000">
                <a:latin typeface="Helvetica Neue Light" panose="02000403000000020004" pitchFamily="2" charset="0"/>
                <a:ea typeface="Helvetica Neue Light" panose="02000403000000020004" pitchFamily="2" charset="0"/>
              </a:rPr>
              <a:t>®</a:t>
            </a:r>
            <a:r>
              <a:rPr lang="en-CH">
                <a:latin typeface="Helvetica Neue Light" panose="02000403000000020004" pitchFamily="2" charset="0"/>
                <a:ea typeface="Helvetica Neue Light" panose="02000403000000020004" pitchFamily="2" charset="0"/>
              </a:rPr>
              <a:t> Innova (Ortho Clinical Diagnostics (OCD), Milan, Italy), </a:t>
            </a:r>
            <a:br>
              <a:rPr lang="en-CH">
                <a:latin typeface="Helvetica Neue Light" panose="02000403000000020004" pitchFamily="2" charset="0"/>
                <a:ea typeface="Helvetica Neue Light" panose="02000403000000020004" pitchFamily="2" charset="0"/>
              </a:rPr>
            </a:br>
            <a:r>
              <a:rPr lang="en-CH">
                <a:latin typeface="Helvetica Neue Light" panose="02000403000000020004" pitchFamily="2" charset="0"/>
                <a:ea typeface="Helvetica Neue Light" panose="02000403000000020004" pitchFamily="2" charset="0"/>
              </a:rPr>
              <a:t>ID-GelStation (Bio-Rad Laboratories, CA, USA) and Erytra</a:t>
            </a:r>
            <a:r>
              <a:rPr lang="en-CH" baseline="30000">
                <a:latin typeface="Helvetica Neue Light" panose="02000403000000020004" pitchFamily="2" charset="0"/>
                <a:ea typeface="Helvetica Neue Light" panose="02000403000000020004" pitchFamily="2" charset="0"/>
              </a:rPr>
              <a:t>®</a:t>
            </a:r>
            <a:r>
              <a:rPr lang="en-CH">
                <a:latin typeface="Helvetica Neue Light" panose="02000403000000020004" pitchFamily="2" charset="0"/>
                <a:ea typeface="Helvetica Neue Light" panose="02000403000000020004" pitchFamily="2" charset="0"/>
              </a:rPr>
              <a:t> (Grifols, Barcelona, Spain). The resulting antibody identifications showed subtle differences between the three methods, with the gel card system (Bio-Rad and Grifols) being superior to the glass card system (Ortho) for analyzing stored samples. However, no manifest advantage for a particular method in case of facilitation of antibody identification was found. In conclusion, all three systems were considered reliable and safe for routine testing in the immunohematology laboratory.</a:t>
            </a:r>
          </a:p>
        </p:txBody>
      </p:sp>
    </p:spTree>
    <p:extLst>
      <p:ext uri="{BB962C8B-B14F-4D97-AF65-F5344CB8AC3E}">
        <p14:creationId xmlns:p14="http://schemas.microsoft.com/office/powerpoint/2010/main" val="219887303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96E01-3AC7-9C9D-3383-A229869D2A4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9181968-5B7B-0511-6002-2420EAAEA5CA}"/>
              </a:ext>
            </a:extLst>
          </p:cNvPr>
          <p:cNvSpPr txBox="1">
            <a:spLocks/>
          </p:cNvSpPr>
          <p:nvPr/>
        </p:nvSpPr>
        <p:spPr>
          <a:xfrm>
            <a:off x="3959811" y="419803"/>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sz="3200" b="1"/>
              <a:t>- </a:t>
            </a:r>
            <a:r>
              <a:rPr lang="en-US" sz="3200"/>
              <a:t>Same Technology / Different Matrix</a:t>
            </a:r>
            <a:endParaRPr lang="en-GB" sz="3200" b="1"/>
          </a:p>
        </p:txBody>
      </p:sp>
      <p:pic>
        <p:nvPicPr>
          <p:cNvPr id="6" name="Picture 5" descr="A purple letters on a black background&#10;&#10;Description automatically generated">
            <a:extLst>
              <a:ext uri="{FF2B5EF4-FFF2-40B4-BE49-F238E27FC236}">
                <a16:creationId xmlns:a16="http://schemas.microsoft.com/office/drawing/2014/main" id="{9C880237-EC44-E88A-C211-9C3B4850F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A8AD2FA0-E2B8-9C5E-22A3-56E2C738A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5" name="Picture 4">
            <a:extLst>
              <a:ext uri="{FF2B5EF4-FFF2-40B4-BE49-F238E27FC236}">
                <a16:creationId xmlns:a16="http://schemas.microsoft.com/office/drawing/2014/main" id="{90294844-2C94-8EF3-844E-250A938D2EAD}"/>
              </a:ext>
            </a:extLst>
          </p:cNvPr>
          <p:cNvPicPr>
            <a:picLocks noChangeAspect="1"/>
          </p:cNvPicPr>
          <p:nvPr/>
        </p:nvPicPr>
        <p:blipFill>
          <a:blip r:embed="rId4"/>
          <a:srcRect l="20903" t="17959" r="50286" b="21079"/>
          <a:stretch/>
        </p:blipFill>
        <p:spPr>
          <a:xfrm>
            <a:off x="564989" y="1872423"/>
            <a:ext cx="2558005" cy="2775935"/>
          </a:xfrm>
          <a:prstGeom prst="rect">
            <a:avLst/>
          </a:prstGeom>
        </p:spPr>
      </p:pic>
      <p:sp>
        <p:nvSpPr>
          <p:cNvPr id="8" name="TextBox 7">
            <a:extLst>
              <a:ext uri="{FF2B5EF4-FFF2-40B4-BE49-F238E27FC236}">
                <a16:creationId xmlns:a16="http://schemas.microsoft.com/office/drawing/2014/main" id="{F4962360-AC01-CA72-6CF7-7118264DABEC}"/>
              </a:ext>
            </a:extLst>
          </p:cNvPr>
          <p:cNvSpPr txBox="1"/>
          <p:nvPr/>
        </p:nvSpPr>
        <p:spPr>
          <a:xfrm>
            <a:off x="503629" y="1394192"/>
            <a:ext cx="3119248" cy="404400"/>
          </a:xfrm>
          <a:prstGeom prst="rect">
            <a:avLst/>
          </a:prstGeom>
        </p:spPr>
        <p:txBody>
          <a:bodyPr vert="horz" wrap="square" lIns="91440" tIns="45720" rIns="91440" bIns="45720" rtlCol="0" anchor="t">
            <a:normAutofit/>
          </a:bodyPr>
          <a:lstStyle/>
          <a:p>
            <a:r>
              <a:rPr lang="en-CH">
                <a:latin typeface="Helvetica Neue Medium" panose="02000503000000020004" pitchFamily="2" charset="0"/>
                <a:ea typeface="Helvetica Neue Medium" panose="02000503000000020004" pitchFamily="2" charset="0"/>
                <a:cs typeface="Helvetica Neue Medium" panose="02000503000000020004" pitchFamily="2" charset="0"/>
              </a:rPr>
              <a:t>ORTHO BIOVUE</a:t>
            </a:r>
            <a:r>
              <a:rPr lang="en-CH" baseline="30000">
                <a:latin typeface="Helvetica Neue Medium" panose="02000503000000020004" pitchFamily="2" charset="0"/>
                <a:ea typeface="Helvetica Neue Medium" panose="02000503000000020004" pitchFamily="2" charset="0"/>
                <a:cs typeface="Helvetica Neue Medium" panose="02000503000000020004" pitchFamily="2" charset="0"/>
              </a:rPr>
              <a:t>®</a:t>
            </a:r>
            <a:r>
              <a:rPr lang="en-CH">
                <a:latin typeface="Helvetica Neue Medium" panose="02000503000000020004" pitchFamily="2" charset="0"/>
                <a:ea typeface="Helvetica Neue Medium" panose="02000503000000020004" pitchFamily="2" charset="0"/>
                <a:cs typeface="Helvetica Neue Medium" panose="02000503000000020004" pitchFamily="2" charset="0"/>
              </a:rPr>
              <a:t> Cassette</a:t>
            </a:r>
          </a:p>
        </p:txBody>
      </p:sp>
      <p:sp>
        <p:nvSpPr>
          <p:cNvPr id="10" name="TextBox 9">
            <a:extLst>
              <a:ext uri="{FF2B5EF4-FFF2-40B4-BE49-F238E27FC236}">
                <a16:creationId xmlns:a16="http://schemas.microsoft.com/office/drawing/2014/main" id="{44666509-5293-6804-3B42-D5168F301DBA}"/>
              </a:ext>
            </a:extLst>
          </p:cNvPr>
          <p:cNvSpPr txBox="1"/>
          <p:nvPr/>
        </p:nvSpPr>
        <p:spPr>
          <a:xfrm>
            <a:off x="3622876" y="1394192"/>
            <a:ext cx="8398439" cy="5191803"/>
          </a:xfrm>
          <a:prstGeom prst="rect">
            <a:avLst/>
          </a:prstGeom>
        </p:spPr>
        <p:txBody>
          <a:bodyPr vert="horz" wrap="square" lIns="91440" tIns="45720" rIns="91440" bIns="45720" rtlCol="0" anchor="t">
            <a:normAutofit/>
          </a:bodyPr>
          <a:lstStyle/>
          <a:p>
            <a:r>
              <a:rPr lang="en-CH">
                <a:latin typeface="Helvetica Neue Medium" panose="02000503000000020004" pitchFamily="2" charset="0"/>
                <a:ea typeface="Helvetica Neue Medium" panose="02000503000000020004" pitchFamily="2" charset="0"/>
                <a:cs typeface="Helvetica Neue Medium" panose="02000503000000020004" pitchFamily="2" charset="0"/>
              </a:rPr>
              <a:t>Comparison of two column agglutination tests </a:t>
            </a:r>
            <a:r>
              <a:rPr lang="en-GB">
                <a:latin typeface="Helvetica Neue Medium" panose="02000503000000020004" pitchFamily="2" charset="0"/>
                <a:ea typeface="Helvetica Neue Medium" panose="02000503000000020004" pitchFamily="2" charset="0"/>
                <a:cs typeface="Helvetica Neue Medium" panose="02000503000000020004" pitchFamily="2" charset="0"/>
              </a:rPr>
              <a:t>f</a:t>
            </a:r>
            <a:r>
              <a:rPr lang="en-CH">
                <a:latin typeface="Helvetica Neue Medium" panose="02000503000000020004" pitchFamily="2" charset="0"/>
                <a:ea typeface="Helvetica Neue Medium" panose="02000503000000020004" pitchFamily="2" charset="0"/>
                <a:cs typeface="Helvetica Neue Medium" panose="02000503000000020004" pitchFamily="2" charset="0"/>
              </a:rPr>
              <a:t>or red blood cell antibody</a:t>
            </a:r>
          </a:p>
          <a:p>
            <a:endParaRPr lang="en-CH" sz="1200">
              <a:latin typeface="Helvetica Neue Light" panose="02000403000000020004" pitchFamily="2" charset="0"/>
              <a:ea typeface="Helvetica Neue Light" panose="02000403000000020004" pitchFamily="2" charset="0"/>
            </a:endParaRPr>
          </a:p>
          <a:p>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Jonas Sawierucha</a:t>
            </a:r>
            <a:r>
              <a:rPr lang="en-CH" sz="1200" baseline="30000">
                <a:latin typeface="Helvetica Neue Medium" panose="02000503000000020004" pitchFamily="2" charset="0"/>
                <a:ea typeface="Helvetica Neue Medium" panose="02000503000000020004" pitchFamily="2" charset="0"/>
                <a:cs typeface="Helvetica Neue Medium" panose="02000503000000020004" pitchFamily="2" charset="0"/>
              </a:rPr>
              <a:t>1</a:t>
            </a:r>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 Marion Posset</a:t>
            </a:r>
            <a:r>
              <a:rPr lang="en-CH" sz="1200" baseline="30000">
                <a:latin typeface="Helvetica Neue Medium" panose="02000503000000020004" pitchFamily="2" charset="0"/>
                <a:ea typeface="Helvetica Neue Medium" panose="02000503000000020004" pitchFamily="2" charset="0"/>
                <a:cs typeface="Helvetica Neue Medium" panose="02000503000000020004" pitchFamily="2" charset="0"/>
              </a:rPr>
              <a:t>1</a:t>
            </a:r>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 Viola Hähnel</a:t>
            </a:r>
            <a:r>
              <a:rPr lang="en-CH" sz="1200" baseline="30000">
                <a:latin typeface="Helvetica Neue Medium" panose="02000503000000020004" pitchFamily="2" charset="0"/>
                <a:ea typeface="Helvetica Neue Medium" panose="02000503000000020004" pitchFamily="2" charset="0"/>
                <a:cs typeface="Helvetica Neue Medium" panose="02000503000000020004" pitchFamily="2" charset="0"/>
              </a:rPr>
              <a:t>1</a:t>
            </a:r>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 Christian L. Johnson</a:t>
            </a:r>
            <a:r>
              <a:rPr lang="en-CH" sz="1200" baseline="30000">
                <a:latin typeface="Helvetica Neue Medium" panose="02000503000000020004" pitchFamily="2" charset="0"/>
                <a:ea typeface="Helvetica Neue Medium" panose="02000503000000020004" pitchFamily="2" charset="0"/>
                <a:cs typeface="Helvetica Neue Medium" panose="02000503000000020004" pitchFamily="2" charset="0"/>
              </a:rPr>
              <a:t>1</a:t>
            </a:r>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 James A. Hutchinson</a:t>
            </a:r>
            <a:r>
              <a:rPr lang="en-CH" sz="1200" baseline="30000">
                <a:latin typeface="Helvetica Neue Medium" panose="02000503000000020004" pitchFamily="2" charset="0"/>
                <a:ea typeface="Helvetica Neue Medium" panose="02000503000000020004" pitchFamily="2" charset="0"/>
                <a:cs typeface="Helvetica Neue Medium" panose="02000503000000020004" pitchFamily="2" charset="0"/>
              </a:rPr>
              <a:t>2</a:t>
            </a:r>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 Norbert Ahrens</a:t>
            </a:r>
            <a:r>
              <a:rPr lang="en-CH" sz="1200" baseline="30000">
                <a:latin typeface="Helvetica Neue Medium" panose="02000503000000020004" pitchFamily="2" charset="0"/>
                <a:ea typeface="Helvetica Neue Medium" panose="02000503000000020004" pitchFamily="2" charset="0"/>
                <a:cs typeface="Helvetica Neue Medium" panose="02000503000000020004" pitchFamily="2" charset="0"/>
              </a:rPr>
              <a:t>1</a:t>
            </a:r>
          </a:p>
          <a:p>
            <a:endParaRPr lang="en-CH" sz="1200">
              <a:latin typeface="Helvetica Neue Light" panose="02000403000000020004" pitchFamily="2" charset="0"/>
              <a:ea typeface="Helvetica Neue Light" panose="02000403000000020004" pitchFamily="2" charset="0"/>
            </a:endParaRPr>
          </a:p>
          <a:p>
            <a:pPr marL="228600" indent="-228600">
              <a:buFont typeface="+mj-lt"/>
              <a:buAutoNum type="arabicPeriod"/>
            </a:pPr>
            <a:r>
              <a:rPr lang="en-CH" sz="1200">
                <a:latin typeface="Helvetica Neue Light" panose="02000403000000020004" pitchFamily="2" charset="0"/>
                <a:ea typeface="Helvetica Neue Light" panose="02000403000000020004" pitchFamily="2" charset="0"/>
              </a:rPr>
              <a:t>Institute for Clinical Chemistry and Laboratory Medicine, Transfusion Medicine, University Hospital Regensburg, Germany.</a:t>
            </a:r>
          </a:p>
          <a:p>
            <a:pPr marL="228600" indent="-228600">
              <a:buFont typeface="+mj-lt"/>
              <a:buAutoNum type="arabicPeriod"/>
            </a:pPr>
            <a:r>
              <a:rPr lang="en-CH" sz="1200">
                <a:latin typeface="Helvetica Neue Light" panose="02000403000000020004" pitchFamily="2" charset="0"/>
                <a:ea typeface="Helvetica Neue Light" panose="02000403000000020004" pitchFamily="2" charset="0"/>
              </a:rPr>
              <a:t>Department of Surgery, University Hospital Regensburg, Germany.</a:t>
            </a:r>
          </a:p>
          <a:p>
            <a:pPr marL="228600" indent="-228600">
              <a:buFont typeface="+mj-lt"/>
              <a:buAutoNum type="arabicPeriod"/>
            </a:pPr>
            <a:endParaRPr lang="en-CH" sz="1200">
              <a:latin typeface="Helvetica Neue Light" panose="02000403000000020004" pitchFamily="2" charset="0"/>
              <a:ea typeface="Helvetica Neue Light" panose="02000403000000020004" pitchFamily="2" charset="0"/>
            </a:endParaRPr>
          </a:p>
          <a:p>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Background</a:t>
            </a:r>
          </a:p>
          <a:p>
            <a:r>
              <a:rPr lang="en-CH" sz="1200">
                <a:latin typeface="Helvetica Neue Light" panose="02000403000000020004" pitchFamily="2" charset="0"/>
                <a:ea typeface="Helvetica Neue Light" panose="02000403000000020004" pitchFamily="2" charset="0"/>
              </a:rPr>
              <a:t>Several sensitive methods are available for red blood cell (RBC) antibody screening. Among these, gel and glass card systems have demonstrated comparably good performance in retrospective studies and are widely used in routine patient diagnostics, but their performance in prospective studies has not been sufficiently characterised.</a:t>
            </a:r>
          </a:p>
          <a:p>
            <a:endParaRPr lang="en-CH" sz="1200">
              <a:latin typeface="Helvetica Neue Light" panose="02000403000000020004" pitchFamily="2" charset="0"/>
              <a:ea typeface="Helvetica Neue Light" panose="02000403000000020004" pitchFamily="2" charset="0"/>
            </a:endParaRPr>
          </a:p>
          <a:p>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Patients and methods</a:t>
            </a:r>
          </a:p>
          <a:p>
            <a:r>
              <a:rPr lang="en-CH" sz="1200">
                <a:latin typeface="Helvetica Neue Light" panose="02000403000000020004" pitchFamily="2" charset="0"/>
                <a:ea typeface="Helvetica Neue Light" panose="02000403000000020004" pitchFamily="2" charset="0"/>
              </a:rPr>
              <a:t>Gel card (Bio-Rad DiaMed) and glass bead-based (Ortho Clinical Diagnostics) column agglutination technologies were used to screen for antibodies prospectively (group A) and for antibody identification in stored and fresh samples known to contain RBC antibodies retrospectively (group B). Untreated reagent RBCs and either papain-treated (Bio-Rad) or ficin-treated panel C cells (Ortho) were used for antibody identification. </a:t>
            </a:r>
          </a:p>
          <a:p>
            <a:endParaRPr lang="en-CH">
              <a:latin typeface="Helvetica Neue Light" panose="02000403000000020004" pitchFamily="2" charset="0"/>
              <a:ea typeface="Helvetica Neue Light" panose="02000403000000020004" pitchFamily="2" charset="0"/>
            </a:endParaRPr>
          </a:p>
          <a:p>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Results</a:t>
            </a:r>
          </a:p>
          <a:p>
            <a:r>
              <a:rPr lang="en-CH" sz="1200">
                <a:latin typeface="Helvetica Neue Light" panose="02000403000000020004" pitchFamily="2" charset="0"/>
                <a:ea typeface="Helvetica Neue Light" panose="02000403000000020004" pitchFamily="2" charset="0"/>
              </a:rPr>
              <a:t>RBC-reactive antibodies were detected in 22 of 1000 group A samples, three of which tested positive only by gel card agglutination, and four only by glass bead agglutination (incl. one false positive each). Group B comprised 202 sera with known antibodies: 33 of these samples contained 36 antibodies detected only by gel card agglutination. Discrepancies mostly involved weak antibodies reactive by enzyme only. Two sera contained antibody mixtures that neither system detected completely. Of note, in antibody differentiation batches one and two, anti Lu</a:t>
            </a:r>
            <a:r>
              <a:rPr lang="en-CH" sz="1200" baseline="30000">
                <a:latin typeface="Helvetica Neue Light" panose="02000403000000020004" pitchFamily="2" charset="0"/>
                <a:ea typeface="Helvetica Neue Light" panose="02000403000000020004" pitchFamily="2" charset="0"/>
              </a:rPr>
              <a:t>a</a:t>
            </a:r>
            <a:r>
              <a:rPr lang="en-CH" sz="1200">
                <a:latin typeface="Helvetica Neue Light" panose="02000403000000020004" pitchFamily="2" charset="0"/>
                <a:ea typeface="Helvetica Neue Light" panose="02000403000000020004" pitchFamily="2" charset="0"/>
              </a:rPr>
              <a:t> was reactive in 7 of 7 and 1 of 8 samples, respectively.</a:t>
            </a:r>
          </a:p>
        </p:txBody>
      </p:sp>
      <p:sp>
        <p:nvSpPr>
          <p:cNvPr id="11" name="TextBox 10">
            <a:extLst>
              <a:ext uri="{FF2B5EF4-FFF2-40B4-BE49-F238E27FC236}">
                <a16:creationId xmlns:a16="http://schemas.microsoft.com/office/drawing/2014/main" id="{1F1BB3B7-3920-BDDC-25FC-FF64AA476E37}"/>
              </a:ext>
            </a:extLst>
          </p:cNvPr>
          <p:cNvSpPr txBox="1"/>
          <p:nvPr/>
        </p:nvSpPr>
        <p:spPr>
          <a:xfrm>
            <a:off x="571501" y="4754070"/>
            <a:ext cx="2808025" cy="1419476"/>
          </a:xfrm>
          <a:prstGeom prst="rect">
            <a:avLst/>
          </a:prstGeom>
          <a:ln>
            <a:solidFill>
              <a:schemeClr val="accent4">
                <a:lumMod val="75000"/>
              </a:schemeClr>
            </a:solidFill>
          </a:ln>
        </p:spPr>
        <p:txBody>
          <a:bodyPr vert="horz" wrap="square" lIns="91440" tIns="45720" rIns="91440" bIns="45720" rtlCol="0" anchor="t">
            <a:normAutofit/>
          </a:bodyPr>
          <a:lstStyle/>
          <a:p>
            <a:r>
              <a:rPr lang="en-CH" sz="1200">
                <a:latin typeface="Helvetica Neue Medium" panose="02000503000000020004" pitchFamily="2" charset="0"/>
                <a:ea typeface="Helvetica Neue Medium" panose="02000503000000020004" pitchFamily="2" charset="0"/>
                <a:cs typeface="Helvetica Neue Medium" panose="02000503000000020004" pitchFamily="2" charset="0"/>
              </a:rPr>
              <a:t>Conclusion</a:t>
            </a:r>
          </a:p>
          <a:p>
            <a:r>
              <a:rPr lang="en-CH" sz="1200">
                <a:latin typeface="Helvetica Neue Light" panose="02000403000000020004" pitchFamily="2" charset="0"/>
                <a:ea typeface="Helvetica Neue Light" panose="02000403000000020004" pitchFamily="2" charset="0"/>
              </a:rPr>
              <a:t>Both column agglutination tests for red cell antibodies had equal sensitivity and specificity with unstored samples. In stored samples, weak and enzyme-only antibodies were more frequently detected with the gel card system.</a:t>
            </a:r>
          </a:p>
        </p:txBody>
      </p:sp>
    </p:spTree>
    <p:extLst>
      <p:ext uri="{BB962C8B-B14F-4D97-AF65-F5344CB8AC3E}">
        <p14:creationId xmlns:p14="http://schemas.microsoft.com/office/powerpoint/2010/main" val="3598459783"/>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C7AF07D-AAB7-BDC9-4913-A45C7E55A147}"/>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Cards</a:t>
            </a:r>
            <a:endParaRPr lang="en-GB" b="1"/>
          </a:p>
        </p:txBody>
      </p:sp>
      <p:pic>
        <p:nvPicPr>
          <p:cNvPr id="14" name="Picture 13" descr="A purple letters on a black background&#10;&#10;Description automatically generated">
            <a:extLst>
              <a:ext uri="{FF2B5EF4-FFF2-40B4-BE49-F238E27FC236}">
                <a16:creationId xmlns:a16="http://schemas.microsoft.com/office/drawing/2014/main" id="{BB6769E5-5FD8-0A32-FA57-1995CBDE7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63C50CE1-D1E1-09CD-3815-16EA18BB2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graphicFrame>
        <p:nvGraphicFramePr>
          <p:cNvPr id="3" name="Table 2">
            <a:extLst>
              <a:ext uri="{FF2B5EF4-FFF2-40B4-BE49-F238E27FC236}">
                <a16:creationId xmlns:a16="http://schemas.microsoft.com/office/drawing/2014/main" id="{A2634918-EC13-ECB5-393D-808F0E3C4B9C}"/>
              </a:ext>
            </a:extLst>
          </p:cNvPr>
          <p:cNvGraphicFramePr>
            <a:graphicFrameLocks noGrp="1"/>
          </p:cNvGraphicFramePr>
          <p:nvPr>
            <p:extLst>
              <p:ext uri="{D42A27DB-BD31-4B8C-83A1-F6EECF244321}">
                <p14:modId xmlns:p14="http://schemas.microsoft.com/office/powerpoint/2010/main" val="3315489458"/>
              </p:ext>
            </p:extLst>
          </p:nvPr>
        </p:nvGraphicFramePr>
        <p:xfrm>
          <a:off x="571501" y="1186906"/>
          <a:ext cx="11392940" cy="3205480"/>
        </p:xfrm>
        <a:graphic>
          <a:graphicData uri="http://schemas.openxmlformats.org/drawingml/2006/table">
            <a:tbl>
              <a:tblPr firstRow="1" bandRow="1">
                <a:tableStyleId>{7DF18680-E054-41AD-8BC1-D1AEF772440D}</a:tableStyleId>
              </a:tblPr>
              <a:tblGrid>
                <a:gridCol w="2848235">
                  <a:extLst>
                    <a:ext uri="{9D8B030D-6E8A-4147-A177-3AD203B41FA5}">
                      <a16:colId xmlns:a16="http://schemas.microsoft.com/office/drawing/2014/main" val="1481737858"/>
                    </a:ext>
                  </a:extLst>
                </a:gridCol>
                <a:gridCol w="3293580">
                  <a:extLst>
                    <a:ext uri="{9D8B030D-6E8A-4147-A177-3AD203B41FA5}">
                      <a16:colId xmlns:a16="http://schemas.microsoft.com/office/drawing/2014/main" val="4092385434"/>
                    </a:ext>
                  </a:extLst>
                </a:gridCol>
                <a:gridCol w="4526379">
                  <a:extLst>
                    <a:ext uri="{9D8B030D-6E8A-4147-A177-3AD203B41FA5}">
                      <a16:colId xmlns:a16="http://schemas.microsoft.com/office/drawing/2014/main" val="1183445411"/>
                    </a:ext>
                  </a:extLst>
                </a:gridCol>
                <a:gridCol w="724746">
                  <a:extLst>
                    <a:ext uri="{9D8B030D-6E8A-4147-A177-3AD203B41FA5}">
                      <a16:colId xmlns:a16="http://schemas.microsoft.com/office/drawing/2014/main" val="3447398747"/>
                    </a:ext>
                  </a:extLst>
                </a:gridCol>
              </a:tblGrid>
              <a:tr h="370840">
                <a:tc>
                  <a:txBody>
                    <a:bodyPr/>
                    <a:lstStyle/>
                    <a:p>
                      <a:r>
                        <a:rPr lang="en-CH"/>
                        <a:t>FEATURE</a:t>
                      </a:r>
                    </a:p>
                  </a:txBody>
                  <a:tcPr anchor="b"/>
                </a:tc>
                <a:tc>
                  <a:txBody>
                    <a:bodyPr/>
                    <a:lstStyle/>
                    <a:p>
                      <a:endParaRPr lang="en-CH"/>
                    </a:p>
                    <a:p>
                      <a:endParaRPr lang="en-CH"/>
                    </a:p>
                  </a:txBody>
                  <a:tcPr/>
                </a:tc>
                <a:tc>
                  <a:txBody>
                    <a:bodyPr/>
                    <a:lstStyle/>
                    <a:p>
                      <a:endParaRPr lang="en-CH"/>
                    </a:p>
                  </a:txBody>
                  <a:tcPr/>
                </a:tc>
                <a:tc>
                  <a:txBody>
                    <a:bodyPr/>
                    <a:lstStyle/>
                    <a:p>
                      <a:endParaRPr lang="en-CH"/>
                    </a:p>
                  </a:txBody>
                  <a:tcPr/>
                </a:tc>
                <a:extLst>
                  <a:ext uri="{0D108BD9-81ED-4DB2-BD59-A6C34878D82A}">
                    <a16:rowId xmlns:a16="http://schemas.microsoft.com/office/drawing/2014/main" val="2754700582"/>
                  </a:ext>
                </a:extLst>
              </a:tr>
              <a:tr h="370840">
                <a:tc>
                  <a:txBody>
                    <a:bodyPr/>
                    <a:lstStyle/>
                    <a:p>
                      <a:r>
                        <a:rPr lang="en-CH" sz="1800" b="0" i="0">
                          <a:latin typeface="Helvetica Neue Light" panose="02000403000000020004" pitchFamily="2" charset="0"/>
                          <a:ea typeface="Helvetica Neue Light" panose="02000403000000020004" pitchFamily="2" charset="0"/>
                        </a:rPr>
                        <a:t>The filter in the column</a:t>
                      </a:r>
                    </a:p>
                  </a:txBody>
                  <a:tcPr/>
                </a:tc>
                <a:tc>
                  <a:txBody>
                    <a:bodyPr/>
                    <a:lstStyle/>
                    <a:p>
                      <a:r>
                        <a:rPr lang="en-CH" sz="1800" b="0" i="0">
                          <a:latin typeface="Helvetica Neue Light" panose="02000403000000020004" pitchFamily="2" charset="0"/>
                          <a:ea typeface="Helvetica Neue Light" panose="02000403000000020004" pitchFamily="2" charset="0"/>
                        </a:rPr>
                        <a:t>The glass beads</a:t>
                      </a:r>
                    </a:p>
                  </a:txBody>
                  <a:tcPr/>
                </a:tc>
                <a:tc>
                  <a:txBody>
                    <a:bodyPr/>
                    <a:lstStyle/>
                    <a:p>
                      <a:r>
                        <a:rPr lang="en-CH" sz="1800" b="0" i="0">
                          <a:latin typeface="Helvetica Neue Light" panose="02000403000000020004" pitchFamily="2" charset="0"/>
                          <a:ea typeface="Helvetica Neue Light" panose="02000403000000020004" pitchFamily="2" charset="0"/>
                        </a:rPr>
                        <a:t>The gel</a:t>
                      </a:r>
                    </a:p>
                  </a:txBody>
                  <a:tcPr/>
                </a:tc>
                <a:tc>
                  <a:txBody>
                    <a:bodyPr/>
                    <a:lstStyle/>
                    <a:p>
                      <a:endParaRPr lang="en-CH" sz="1800" b="0" i="0">
                        <a:latin typeface="Helvetica Neue Light" panose="02000403000000020004" pitchFamily="2" charset="0"/>
                        <a:ea typeface="Helvetica Neue Light" panose="02000403000000020004" pitchFamily="2" charset="0"/>
                      </a:endParaRPr>
                    </a:p>
                  </a:txBody>
                  <a:tcPr/>
                </a:tc>
                <a:extLst>
                  <a:ext uri="{0D108BD9-81ED-4DB2-BD59-A6C34878D82A}">
                    <a16:rowId xmlns:a16="http://schemas.microsoft.com/office/drawing/2014/main" val="2295091377"/>
                  </a:ext>
                </a:extLst>
              </a:tr>
              <a:tr h="370840">
                <a:tc>
                  <a:txBody>
                    <a:bodyPr/>
                    <a:lstStyle/>
                    <a:p>
                      <a:r>
                        <a:rPr lang="en-CH" sz="1800" b="0" i="0">
                          <a:latin typeface="Helvetica Neue Light" panose="02000403000000020004" pitchFamily="2" charset="0"/>
                          <a:ea typeface="Helvetica Neue Light" panose="02000403000000020004" pitchFamily="2" charset="0"/>
                        </a:rPr>
                        <a:t>The centrifugation time</a:t>
                      </a:r>
                    </a:p>
                  </a:txBody>
                  <a:tcPr/>
                </a:tc>
                <a:tc>
                  <a:txBody>
                    <a:bodyPr/>
                    <a:lstStyle/>
                    <a:p>
                      <a:r>
                        <a:rPr lang="en-CH" sz="1800" b="0" i="0">
                          <a:latin typeface="Helvetica Neue Light" panose="02000403000000020004" pitchFamily="2" charset="0"/>
                          <a:ea typeface="Helvetica Neue Light" panose="02000403000000020004" pitchFamily="2" charset="0"/>
                        </a:rPr>
                        <a:t>5 minutes</a:t>
                      </a:r>
                    </a:p>
                  </a:txBody>
                  <a:tcPr/>
                </a:tc>
                <a:tc>
                  <a:txBody>
                    <a:bodyPr/>
                    <a:lstStyle/>
                    <a:p>
                      <a:r>
                        <a:rPr lang="en-CH" sz="1800" b="0" i="0">
                          <a:latin typeface="Helvetica Neue Light" panose="02000403000000020004" pitchFamily="2" charset="0"/>
                          <a:ea typeface="Helvetica Neue Light" panose="02000403000000020004" pitchFamily="2" charset="0"/>
                        </a:rPr>
                        <a:t>10 minutes</a:t>
                      </a:r>
                    </a:p>
                  </a:txBody>
                  <a:tcPr/>
                </a:tc>
                <a:tc>
                  <a:txBody>
                    <a:bodyPr/>
                    <a:lstStyle/>
                    <a:p>
                      <a:pPr marL="571500" indent="-571500">
                        <a:buFont typeface="System Font Regular"/>
                        <a:buChar char="❌"/>
                      </a:pPr>
                      <a:r>
                        <a:rPr lang="en-CH" sz="3600" b="0" i="0">
                          <a:latin typeface="Helvetica Neue Light" panose="02000403000000020004" pitchFamily="2" charset="0"/>
                          <a:ea typeface="Helvetica Neue Light" panose="02000403000000020004" pitchFamily="2" charset="0"/>
                        </a:rPr>
                        <a:t> </a:t>
                      </a:r>
                    </a:p>
                  </a:txBody>
                  <a:tcPr/>
                </a:tc>
                <a:extLst>
                  <a:ext uri="{0D108BD9-81ED-4DB2-BD59-A6C34878D82A}">
                    <a16:rowId xmlns:a16="http://schemas.microsoft.com/office/drawing/2014/main" val="3554663594"/>
                  </a:ext>
                </a:extLst>
              </a:tr>
              <a:tr h="370840">
                <a:tc>
                  <a:txBody>
                    <a:bodyPr/>
                    <a:lstStyle/>
                    <a:p>
                      <a:r>
                        <a:rPr lang="en-CH" sz="1800" b="0" i="0">
                          <a:latin typeface="Helvetica Neue Light" panose="02000403000000020004" pitchFamily="2" charset="0"/>
                          <a:ea typeface="Helvetica Neue Light" panose="02000403000000020004" pitchFamily="2" charset="0"/>
                        </a:rPr>
                        <a:t>The incubation time</a:t>
                      </a:r>
                    </a:p>
                  </a:txBody>
                  <a:tcPr/>
                </a:tc>
                <a:tc>
                  <a:txBody>
                    <a:bodyPr/>
                    <a:lstStyle/>
                    <a:p>
                      <a:r>
                        <a:rPr lang="en-CH" sz="1800" b="0" i="0">
                          <a:latin typeface="Helvetica Neue Light" panose="02000403000000020004" pitchFamily="2" charset="0"/>
                          <a:ea typeface="Helvetica Neue Light" panose="02000403000000020004" pitchFamily="2" charset="0"/>
                        </a:rPr>
                        <a:t>10 to 30 minutes</a:t>
                      </a:r>
                    </a:p>
                  </a:txBody>
                  <a:tcPr/>
                </a:tc>
                <a:tc>
                  <a:txBody>
                    <a:bodyPr/>
                    <a:lstStyle/>
                    <a:p>
                      <a:r>
                        <a:rPr lang="en-CH" sz="1800" b="0" i="0">
                          <a:latin typeface="Helvetica Neue Light" panose="02000403000000020004" pitchFamily="2" charset="0"/>
                          <a:ea typeface="Helvetica Neue Light" panose="02000403000000020004" pitchFamily="2" charset="0"/>
                        </a:rPr>
                        <a:t>15 minutes</a:t>
                      </a:r>
                    </a:p>
                  </a:txBody>
                  <a:tcPr/>
                </a:tc>
                <a:tc>
                  <a:txBody>
                    <a:bodyPr/>
                    <a:lstStyle/>
                    <a:p>
                      <a:pPr marL="285750" indent="-285750">
                        <a:buFont typeface="System Font Regular"/>
                        <a:buChar char="✅"/>
                      </a:pPr>
                      <a:r>
                        <a:rPr lang="en-CH" sz="3600" b="0" i="0">
                          <a:latin typeface="Helvetica Neue Light" panose="02000403000000020004" pitchFamily="2" charset="0"/>
                          <a:ea typeface="Helvetica Neue Light" panose="02000403000000020004" pitchFamily="2" charset="0"/>
                        </a:rPr>
                        <a:t> </a:t>
                      </a:r>
                    </a:p>
                  </a:txBody>
                  <a:tcPr/>
                </a:tc>
                <a:extLst>
                  <a:ext uri="{0D108BD9-81ED-4DB2-BD59-A6C34878D82A}">
                    <a16:rowId xmlns:a16="http://schemas.microsoft.com/office/drawing/2014/main" val="381041645"/>
                  </a:ext>
                </a:extLst>
              </a:tr>
              <a:tr h="370840">
                <a:tc>
                  <a:txBody>
                    <a:bodyPr/>
                    <a:lstStyle/>
                    <a:p>
                      <a:r>
                        <a:rPr lang="en-CH" sz="1800" b="0" i="0">
                          <a:latin typeface="Helvetica Neue Light" panose="02000403000000020004" pitchFamily="2" charset="0"/>
                          <a:ea typeface="Helvetica Neue Light" panose="02000403000000020004" pitchFamily="2" charset="0"/>
                        </a:rPr>
                        <a:t>The sample volume</a:t>
                      </a:r>
                    </a:p>
                  </a:txBody>
                  <a:tcPr/>
                </a:tc>
                <a:tc>
                  <a:txBody>
                    <a:bodyPr/>
                    <a:lstStyle/>
                    <a:p>
                      <a:r>
                        <a:rPr lang="en-CH" sz="1800" b="0" i="0">
                          <a:latin typeface="Helvetica Neue Light" panose="02000403000000020004" pitchFamily="2" charset="0"/>
                          <a:ea typeface="Helvetica Neue Light" panose="02000403000000020004" pitchFamily="2" charset="0"/>
                        </a:rPr>
                        <a:t>3-5% RBC suspension: 10 µl</a:t>
                      </a:r>
                    </a:p>
                    <a:p>
                      <a:r>
                        <a:rPr lang="en-CH" sz="1800" b="0" i="0">
                          <a:latin typeface="Helvetica Neue Light" panose="02000403000000020004" pitchFamily="2" charset="0"/>
                          <a:ea typeface="Helvetica Neue Light" panose="02000403000000020004" pitchFamily="2" charset="0"/>
                        </a:rPr>
                        <a:t>0.8% RBC suspension: 50 µl</a:t>
                      </a:r>
                    </a:p>
                    <a:p>
                      <a:r>
                        <a:rPr lang="en-CH" sz="1800" b="0" i="0">
                          <a:latin typeface="Helvetica Neue Light" panose="02000403000000020004" pitchFamily="2" charset="0"/>
                          <a:ea typeface="Helvetica Neue Light" panose="02000403000000020004" pitchFamily="2" charset="0"/>
                        </a:rPr>
                        <a:t>Serum or Plasma: 40 µl</a:t>
                      </a:r>
                    </a:p>
                  </a:txBody>
                  <a:tcPr/>
                </a:tc>
                <a:tc>
                  <a:txBody>
                    <a:bodyPr/>
                    <a:lstStyle/>
                    <a:p>
                      <a:r>
                        <a:rPr lang="en-CH" sz="1800" b="0" i="0">
                          <a:latin typeface="Helvetica Neue Light" panose="02000403000000020004" pitchFamily="2" charset="0"/>
                          <a:ea typeface="Helvetica Neue Light" panose="02000403000000020004" pitchFamily="2" charset="0"/>
                        </a:rPr>
                        <a:t>3-5% RBC suspension: 10 µl</a:t>
                      </a:r>
                    </a:p>
                    <a:p>
                      <a:r>
                        <a:rPr lang="en-CH" sz="1800" b="0" i="0">
                          <a:latin typeface="Helvetica Neue Light" panose="02000403000000020004" pitchFamily="2" charset="0"/>
                          <a:ea typeface="Helvetica Neue Light" panose="02000403000000020004" pitchFamily="2" charset="0"/>
                        </a:rPr>
                        <a:t>0.8% RBC suspension: 50 µl</a:t>
                      </a:r>
                    </a:p>
                    <a:p>
                      <a:r>
                        <a:rPr lang="en-CH" sz="1800" b="0" i="0">
                          <a:latin typeface="Helvetica Neue Light" panose="02000403000000020004" pitchFamily="2" charset="0"/>
                          <a:ea typeface="Helvetica Neue Light" panose="02000403000000020004" pitchFamily="2" charset="0"/>
                        </a:rPr>
                        <a:t>Serum or Plasma: 25 µl or 50 µl for reverse</a:t>
                      </a:r>
                    </a:p>
                  </a:txBody>
                  <a:tcPr/>
                </a:tc>
                <a:tc>
                  <a:txBody>
                    <a:bodyPr/>
                    <a:lstStyle/>
                    <a:p>
                      <a:endParaRPr lang="en-CH" sz="1400" b="0" i="0">
                        <a:latin typeface="Helvetica Neue Light" panose="02000403000000020004" pitchFamily="2" charset="0"/>
                        <a:ea typeface="Helvetica Neue Light" panose="02000403000000020004" pitchFamily="2" charset="0"/>
                      </a:endParaRPr>
                    </a:p>
                  </a:txBody>
                  <a:tcPr/>
                </a:tc>
                <a:extLst>
                  <a:ext uri="{0D108BD9-81ED-4DB2-BD59-A6C34878D82A}">
                    <a16:rowId xmlns:a16="http://schemas.microsoft.com/office/drawing/2014/main" val="1912265955"/>
                  </a:ext>
                </a:extLst>
              </a:tr>
            </a:tbl>
          </a:graphicData>
        </a:graphic>
      </p:graphicFrame>
      <p:pic>
        <p:nvPicPr>
          <p:cNvPr id="10" name="Picture 9" descr="A purple letters on a black background&#10;&#10;Description automatically generated">
            <a:extLst>
              <a:ext uri="{FF2B5EF4-FFF2-40B4-BE49-F238E27FC236}">
                <a16:creationId xmlns:a16="http://schemas.microsoft.com/office/drawing/2014/main" id="{96817465-B4CC-3797-E4B6-78C1C0170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779" y="1349174"/>
            <a:ext cx="3034940" cy="361858"/>
          </a:xfrm>
          <a:prstGeom prst="rect">
            <a:avLst/>
          </a:prstGeom>
        </p:spPr>
      </p:pic>
      <p:pic>
        <p:nvPicPr>
          <p:cNvPr id="11" name="Picture 10" descr="A green and white sign with white letters&#10;&#10;Description automatically generated">
            <a:extLst>
              <a:ext uri="{FF2B5EF4-FFF2-40B4-BE49-F238E27FC236}">
                <a16:creationId xmlns:a16="http://schemas.microsoft.com/office/drawing/2014/main" id="{9DBC74BF-A196-AAB1-05E1-45D785E281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675" y="1294182"/>
            <a:ext cx="1574472" cy="399163"/>
          </a:xfrm>
          <a:prstGeom prst="rect">
            <a:avLst/>
          </a:prstGeom>
        </p:spPr>
      </p:pic>
      <p:pic>
        <p:nvPicPr>
          <p:cNvPr id="9" name="Picture 8">
            <a:extLst>
              <a:ext uri="{FF2B5EF4-FFF2-40B4-BE49-F238E27FC236}">
                <a16:creationId xmlns:a16="http://schemas.microsoft.com/office/drawing/2014/main" id="{674BBD3E-0999-93BD-D82F-59FB32F2689C}"/>
              </a:ext>
            </a:extLst>
          </p:cNvPr>
          <p:cNvPicPr>
            <a:picLocks noChangeAspect="1"/>
          </p:cNvPicPr>
          <p:nvPr/>
        </p:nvPicPr>
        <p:blipFill>
          <a:blip r:embed="rId5"/>
          <a:stretch>
            <a:fillRect/>
          </a:stretch>
        </p:blipFill>
        <p:spPr>
          <a:xfrm>
            <a:off x="9321784" y="-330472"/>
            <a:ext cx="2385025" cy="2732309"/>
          </a:xfrm>
          <a:prstGeom prst="rect">
            <a:avLst/>
          </a:prstGeom>
        </p:spPr>
      </p:pic>
      <p:pic>
        <p:nvPicPr>
          <p:cNvPr id="8" name="Picture 7">
            <a:extLst>
              <a:ext uri="{FF2B5EF4-FFF2-40B4-BE49-F238E27FC236}">
                <a16:creationId xmlns:a16="http://schemas.microsoft.com/office/drawing/2014/main" id="{1D925521-C968-78F2-4A73-393656970B5A}"/>
              </a:ext>
            </a:extLst>
          </p:cNvPr>
          <p:cNvPicPr>
            <a:picLocks noChangeAspect="1"/>
          </p:cNvPicPr>
          <p:nvPr/>
        </p:nvPicPr>
        <p:blipFill>
          <a:blip r:embed="rId6"/>
          <a:stretch>
            <a:fillRect/>
          </a:stretch>
        </p:blipFill>
        <p:spPr>
          <a:xfrm>
            <a:off x="8784433" y="1726358"/>
            <a:ext cx="1729863" cy="1981750"/>
          </a:xfrm>
          <a:prstGeom prst="rect">
            <a:avLst/>
          </a:prstGeom>
        </p:spPr>
      </p:pic>
      <p:sp>
        <p:nvSpPr>
          <p:cNvPr id="15" name="TextBox 14">
            <a:extLst>
              <a:ext uri="{FF2B5EF4-FFF2-40B4-BE49-F238E27FC236}">
                <a16:creationId xmlns:a16="http://schemas.microsoft.com/office/drawing/2014/main" id="{1E30999E-8F6B-3448-6334-AAF85CF47C34}"/>
              </a:ext>
            </a:extLst>
          </p:cNvPr>
          <p:cNvSpPr txBox="1"/>
          <p:nvPr/>
        </p:nvSpPr>
        <p:spPr>
          <a:xfrm>
            <a:off x="571501" y="4609576"/>
            <a:ext cx="2866180" cy="1754326"/>
          </a:xfrm>
          <a:prstGeom prst="rect">
            <a:avLst/>
          </a:prstGeom>
          <a:noFill/>
        </p:spPr>
        <p:txBody>
          <a:bodyPr wrap="square">
            <a:spAutoFit/>
          </a:bodyPr>
          <a:lstStyle/>
          <a:p>
            <a:r>
              <a:rPr lang="en-GB">
                <a:effectLst/>
                <a:latin typeface="Helvetica Neue Light" panose="02000403000000020004" pitchFamily="2" charset="0"/>
                <a:ea typeface="Helvetica Neue Light" panose="02000403000000020004" pitchFamily="2" charset="0"/>
              </a:rPr>
              <a:t>ORTHO VISION</a:t>
            </a:r>
            <a:r>
              <a:rPr lang="en-GB" baseline="30000">
                <a:effectLst/>
                <a:latin typeface="Helvetica Neue Light" panose="02000403000000020004" pitchFamily="2" charset="0"/>
                <a:ea typeface="Helvetica Neue Light" panose="02000403000000020004" pitchFamily="2" charset="0"/>
              </a:rPr>
              <a:t>®</a:t>
            </a:r>
            <a:r>
              <a:rPr lang="en-GB">
                <a:effectLst/>
                <a:latin typeface="Helvetica Neue Light" panose="02000403000000020004" pitchFamily="2" charset="0"/>
                <a:ea typeface="Helvetica Neue Light" panose="02000403000000020004" pitchFamily="2" charset="0"/>
              </a:rPr>
              <a:t> MAX Swift offers a 5-minute centrifugation time, contributing to faster and more efficient sample processing. </a:t>
            </a:r>
          </a:p>
        </p:txBody>
      </p:sp>
      <p:sp>
        <p:nvSpPr>
          <p:cNvPr id="17" name="TextBox 16">
            <a:extLst>
              <a:ext uri="{FF2B5EF4-FFF2-40B4-BE49-F238E27FC236}">
                <a16:creationId xmlns:a16="http://schemas.microsoft.com/office/drawing/2014/main" id="{414DBDEA-5DBF-B3B3-9965-B4F5BEF4D124}"/>
              </a:ext>
            </a:extLst>
          </p:cNvPr>
          <p:cNvSpPr txBox="1"/>
          <p:nvPr/>
        </p:nvSpPr>
        <p:spPr>
          <a:xfrm>
            <a:off x="3437681" y="4850605"/>
            <a:ext cx="8526760" cy="1477328"/>
          </a:xfrm>
          <a:prstGeom prst="rect">
            <a:avLst/>
          </a:prstGeom>
          <a:noFill/>
        </p:spPr>
        <p:txBody>
          <a:bodyPr wrap="square">
            <a:spAutoFit/>
          </a:bodyPr>
          <a:lstStyle/>
          <a:p>
            <a:pPr marL="285750" indent="-285750">
              <a:buFont typeface="Wingdings" pitchFamily="2" charset="2"/>
              <a:buChar char="Ø"/>
            </a:pPr>
            <a:r>
              <a:rPr lang="en-GB">
                <a:effectLst/>
                <a:latin typeface="Helvetica Neue Light" panose="02000403000000020004" pitchFamily="2" charset="0"/>
                <a:ea typeface="Helvetica Neue Light" panose="02000403000000020004" pitchFamily="2" charset="0"/>
              </a:rPr>
              <a:t>While the 5-minute centrifugation time in the ORTHO VISION</a:t>
            </a:r>
            <a:r>
              <a:rPr lang="en-GB" baseline="30000">
                <a:effectLst/>
                <a:latin typeface="Helvetica Neue Light" panose="02000403000000020004" pitchFamily="2" charset="0"/>
                <a:ea typeface="Helvetica Neue Light" panose="02000403000000020004" pitchFamily="2" charset="0"/>
              </a:rPr>
              <a:t>®</a:t>
            </a:r>
            <a:r>
              <a:rPr lang="en-GB">
                <a:effectLst/>
                <a:latin typeface="Helvetica Neue Light" panose="02000403000000020004" pitchFamily="2" charset="0"/>
                <a:ea typeface="Helvetica Neue Light" panose="02000403000000020004" pitchFamily="2" charset="0"/>
              </a:rPr>
              <a:t> MAX Swift is </a:t>
            </a:r>
            <a:br>
              <a:rPr lang="en-GB">
                <a:effectLst/>
                <a:latin typeface="Helvetica Neue Light" panose="02000403000000020004" pitchFamily="2" charset="0"/>
                <a:ea typeface="Helvetica Neue Light" panose="02000403000000020004" pitchFamily="2" charset="0"/>
              </a:rPr>
            </a:br>
            <a:r>
              <a:rPr lang="en-GB">
                <a:effectLst/>
                <a:latin typeface="Helvetica Neue Light" panose="02000403000000020004" pitchFamily="2" charset="0"/>
                <a:ea typeface="Helvetica Neue Light" panose="02000403000000020004" pitchFamily="2" charset="0"/>
              </a:rPr>
              <a:t>advantageous for the turnaround time of the first sample, it may not significantly </a:t>
            </a:r>
            <a:br>
              <a:rPr lang="en-GB">
                <a:effectLst/>
                <a:latin typeface="Helvetica Neue Light" panose="02000403000000020004" pitchFamily="2" charset="0"/>
                <a:ea typeface="Helvetica Neue Light" panose="02000403000000020004" pitchFamily="2" charset="0"/>
              </a:rPr>
            </a:br>
            <a:r>
              <a:rPr lang="en-GB">
                <a:effectLst/>
                <a:latin typeface="Helvetica Neue Light" panose="02000403000000020004" pitchFamily="2" charset="0"/>
                <a:ea typeface="Helvetica Neue Light" panose="02000403000000020004" pitchFamily="2" charset="0"/>
              </a:rPr>
              <a:t>impact the overall result when working in batch. This is because the internal </a:t>
            </a:r>
            <a:br>
              <a:rPr lang="en-GB">
                <a:effectLst/>
                <a:latin typeface="Helvetica Neue Light" panose="02000403000000020004" pitchFamily="2" charset="0"/>
                <a:ea typeface="Helvetica Neue Light" panose="02000403000000020004" pitchFamily="2" charset="0"/>
              </a:rPr>
            </a:br>
            <a:r>
              <a:rPr lang="en-GB">
                <a:effectLst/>
                <a:latin typeface="Helvetica Neue Light" panose="02000403000000020004" pitchFamily="2" charset="0"/>
                <a:ea typeface="Helvetica Neue Light" panose="02000403000000020004" pitchFamily="2" charset="0"/>
              </a:rPr>
              <a:t>instrument processing and workflow of the ORTHO VISION</a:t>
            </a:r>
            <a:r>
              <a:rPr lang="en-GB" baseline="30000">
                <a:effectLst/>
                <a:latin typeface="Helvetica Neue Light" panose="02000403000000020004" pitchFamily="2" charset="0"/>
                <a:ea typeface="Helvetica Neue Light" panose="02000403000000020004" pitchFamily="2" charset="0"/>
              </a:rPr>
              <a:t>®</a:t>
            </a:r>
            <a:r>
              <a:rPr lang="en-GB">
                <a:effectLst/>
                <a:latin typeface="Helvetica Neue Light" panose="02000403000000020004" pitchFamily="2" charset="0"/>
                <a:ea typeface="Helvetica Neue Light" panose="02000403000000020004" pitchFamily="2" charset="0"/>
              </a:rPr>
              <a:t> MAX Swift are less </a:t>
            </a:r>
            <a:br>
              <a:rPr lang="en-GB">
                <a:effectLst/>
                <a:latin typeface="Helvetica Neue Light" panose="02000403000000020004" pitchFamily="2" charset="0"/>
                <a:ea typeface="Helvetica Neue Light" panose="02000403000000020004" pitchFamily="2" charset="0"/>
              </a:rPr>
            </a:br>
            <a:r>
              <a:rPr lang="en-GB">
                <a:effectLst/>
                <a:latin typeface="Helvetica Neue Light" panose="02000403000000020004" pitchFamily="2" charset="0"/>
                <a:ea typeface="Helvetica Neue Light" panose="02000403000000020004" pitchFamily="2" charset="0"/>
              </a:rPr>
              <a:t>efficient than the IH-1000 System. </a:t>
            </a:r>
          </a:p>
        </p:txBody>
      </p:sp>
    </p:spTree>
    <p:extLst>
      <p:ext uri="{BB962C8B-B14F-4D97-AF65-F5344CB8AC3E}">
        <p14:creationId xmlns:p14="http://schemas.microsoft.com/office/powerpoint/2010/main" val="41484889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A6A8F9D-2EAE-8F4E-C3B7-07DF0AD02CA8}"/>
              </a:ext>
            </a:extLst>
          </p:cNvPr>
          <p:cNvGraphicFramePr>
            <a:graphicFrameLocks noGrp="1"/>
          </p:cNvGraphicFramePr>
          <p:nvPr>
            <p:extLst>
              <p:ext uri="{D42A27DB-BD31-4B8C-83A1-F6EECF244321}">
                <p14:modId xmlns:p14="http://schemas.microsoft.com/office/powerpoint/2010/main" val="3223798348"/>
              </p:ext>
            </p:extLst>
          </p:nvPr>
        </p:nvGraphicFramePr>
        <p:xfrm>
          <a:off x="560507" y="1478280"/>
          <a:ext cx="11392940" cy="3901440"/>
        </p:xfrm>
        <a:graphic>
          <a:graphicData uri="http://schemas.openxmlformats.org/drawingml/2006/table">
            <a:tbl>
              <a:tblPr firstRow="1" bandRow="1">
                <a:tableStyleId>{7DF18680-E054-41AD-8BC1-D1AEF772440D}</a:tableStyleId>
              </a:tblPr>
              <a:tblGrid>
                <a:gridCol w="2848235">
                  <a:extLst>
                    <a:ext uri="{9D8B030D-6E8A-4147-A177-3AD203B41FA5}">
                      <a16:colId xmlns:a16="http://schemas.microsoft.com/office/drawing/2014/main" val="1481737858"/>
                    </a:ext>
                  </a:extLst>
                </a:gridCol>
                <a:gridCol w="3293580">
                  <a:extLst>
                    <a:ext uri="{9D8B030D-6E8A-4147-A177-3AD203B41FA5}">
                      <a16:colId xmlns:a16="http://schemas.microsoft.com/office/drawing/2014/main" val="4092385434"/>
                    </a:ext>
                  </a:extLst>
                </a:gridCol>
                <a:gridCol w="4526379">
                  <a:extLst>
                    <a:ext uri="{9D8B030D-6E8A-4147-A177-3AD203B41FA5}">
                      <a16:colId xmlns:a16="http://schemas.microsoft.com/office/drawing/2014/main" val="1183445411"/>
                    </a:ext>
                  </a:extLst>
                </a:gridCol>
                <a:gridCol w="724746">
                  <a:extLst>
                    <a:ext uri="{9D8B030D-6E8A-4147-A177-3AD203B41FA5}">
                      <a16:colId xmlns:a16="http://schemas.microsoft.com/office/drawing/2014/main" val="3447398747"/>
                    </a:ext>
                  </a:extLst>
                </a:gridCol>
              </a:tblGrid>
              <a:tr h="370840">
                <a:tc>
                  <a:txBody>
                    <a:bodyPr/>
                    <a:lstStyle/>
                    <a:p>
                      <a:r>
                        <a:rPr lang="en-CH"/>
                        <a:t>FEATURE</a:t>
                      </a:r>
                    </a:p>
                  </a:txBody>
                  <a:tcPr anchor="b"/>
                </a:tc>
                <a:tc>
                  <a:txBody>
                    <a:bodyPr/>
                    <a:lstStyle/>
                    <a:p>
                      <a:endParaRPr lang="en-CH"/>
                    </a:p>
                    <a:p>
                      <a:endParaRPr lang="en-CH"/>
                    </a:p>
                  </a:txBody>
                  <a:tcPr/>
                </a:tc>
                <a:tc>
                  <a:txBody>
                    <a:bodyPr/>
                    <a:lstStyle/>
                    <a:p>
                      <a:endParaRPr lang="en-CH"/>
                    </a:p>
                  </a:txBody>
                  <a:tcPr/>
                </a:tc>
                <a:tc>
                  <a:txBody>
                    <a:bodyPr/>
                    <a:lstStyle/>
                    <a:p>
                      <a:endParaRPr lang="en-CH"/>
                    </a:p>
                  </a:txBody>
                  <a:tcPr/>
                </a:tc>
                <a:extLst>
                  <a:ext uri="{0D108BD9-81ED-4DB2-BD59-A6C34878D82A}">
                    <a16:rowId xmlns:a16="http://schemas.microsoft.com/office/drawing/2014/main" val="2754700582"/>
                  </a:ext>
                </a:extLst>
              </a:tr>
              <a:tr h="370840">
                <a:tc>
                  <a:txBody>
                    <a:bodyPr/>
                    <a:lstStyle/>
                    <a:p>
                      <a:r>
                        <a:rPr lang="en-CH" sz="1800" b="0" i="0">
                          <a:latin typeface="Helvetica Neue Light" panose="02000403000000020004" pitchFamily="2" charset="0"/>
                          <a:ea typeface="Helvetica Neue Light" panose="02000403000000020004" pitchFamily="2" charset="0"/>
                        </a:rPr>
                        <a:t>Package size - cards</a:t>
                      </a:r>
                    </a:p>
                  </a:txBody>
                  <a:tcPr/>
                </a:tc>
                <a:tc>
                  <a:txBody>
                    <a:bodyPr/>
                    <a:lstStyle/>
                    <a:p>
                      <a:r>
                        <a:rPr lang="en-CH" sz="1800" b="0" i="0">
                          <a:latin typeface="Helvetica Neue Light" panose="02000403000000020004" pitchFamily="2" charset="0"/>
                          <a:ea typeface="Helvetica Neue Light" panose="02000403000000020004" pitchFamily="2" charset="0"/>
                        </a:rPr>
                        <a:t>100/400</a:t>
                      </a:r>
                    </a:p>
                  </a:txBody>
                  <a:tcPr/>
                </a:tc>
                <a:tc>
                  <a:txBody>
                    <a:bodyPr/>
                    <a:lstStyle/>
                    <a:p>
                      <a:r>
                        <a:rPr lang="en-CH" sz="1800" b="0" i="0">
                          <a:latin typeface="Helvetica Neue Light" panose="02000403000000020004" pitchFamily="2" charset="0"/>
                          <a:ea typeface="Helvetica Neue Light" panose="02000403000000020004" pitchFamily="2" charset="0"/>
                        </a:rPr>
                        <a:t>48/288/1344</a:t>
                      </a:r>
                    </a:p>
                  </a:txBody>
                  <a:tcPr/>
                </a:tc>
                <a:tc>
                  <a:txBody>
                    <a:bodyPr/>
                    <a:lstStyle/>
                    <a:p>
                      <a:pPr marL="285750" indent="-285750">
                        <a:buFont typeface="System Font Regular"/>
                        <a:buChar char="✅"/>
                      </a:pPr>
                      <a:r>
                        <a:rPr lang="en-CH" sz="2400" b="0" i="0">
                          <a:latin typeface="Helvetica Neue Light" panose="02000403000000020004" pitchFamily="2" charset="0"/>
                          <a:ea typeface="Helvetica Neue Light" panose="02000403000000020004" pitchFamily="2" charset="0"/>
                        </a:rPr>
                        <a:t> </a:t>
                      </a:r>
                    </a:p>
                  </a:txBody>
                  <a:tcPr/>
                </a:tc>
                <a:extLst>
                  <a:ext uri="{0D108BD9-81ED-4DB2-BD59-A6C34878D82A}">
                    <a16:rowId xmlns:a16="http://schemas.microsoft.com/office/drawing/2014/main" val="2295091377"/>
                  </a:ext>
                </a:extLst>
              </a:tr>
              <a:tr h="370840">
                <a:tc>
                  <a:txBody>
                    <a:bodyPr/>
                    <a:lstStyle/>
                    <a:p>
                      <a:r>
                        <a:rPr lang="en-CH" sz="1800" b="0" i="0">
                          <a:latin typeface="Helvetica Neue Light" panose="02000403000000020004" pitchFamily="2" charset="0"/>
                          <a:ea typeface="Helvetica Neue Light" panose="02000403000000020004" pitchFamily="2" charset="0"/>
                        </a:rPr>
                        <a:t>How long the column is valid after opening?</a:t>
                      </a:r>
                    </a:p>
                  </a:txBody>
                  <a:tcPr/>
                </a:tc>
                <a:tc>
                  <a:txBody>
                    <a:bodyPr/>
                    <a:lstStyle/>
                    <a:p>
                      <a:r>
                        <a:rPr lang="en-CH" sz="1800" b="0" i="0">
                          <a:latin typeface="Helvetica Neue Light" panose="02000403000000020004" pitchFamily="2" charset="0"/>
                          <a:ea typeface="Helvetica Neue Light" panose="02000403000000020004" pitchFamily="2" charset="0"/>
                        </a:rPr>
                        <a:t>1 hour</a:t>
                      </a:r>
                    </a:p>
                  </a:txBody>
                  <a:tcPr/>
                </a:tc>
                <a:tc>
                  <a:txBody>
                    <a:bodyPr/>
                    <a:lstStyle/>
                    <a:p>
                      <a:r>
                        <a:rPr lang="en-CH" sz="1800" b="0" i="0">
                          <a:latin typeface="Helvetica Neue Light" panose="02000403000000020004" pitchFamily="2" charset="0"/>
                          <a:ea typeface="Helvetica Neue Light" panose="02000403000000020004" pitchFamily="2" charset="0"/>
                        </a:rPr>
                        <a:t>2 hours</a:t>
                      </a:r>
                    </a:p>
                  </a:txBody>
                  <a:tcPr/>
                </a:tc>
                <a:tc>
                  <a:txBody>
                    <a:bodyPr/>
                    <a:lstStyle/>
                    <a:p>
                      <a:pPr marL="571500" indent="-571500">
                        <a:buFont typeface="System Font Regular"/>
                        <a:buChar char="✅"/>
                      </a:pPr>
                      <a:r>
                        <a:rPr lang="en-CH" sz="2400" b="0" i="0">
                          <a:latin typeface="Helvetica Neue Light" panose="02000403000000020004" pitchFamily="2" charset="0"/>
                          <a:ea typeface="Helvetica Neue Light" panose="02000403000000020004" pitchFamily="2" charset="0"/>
                        </a:rPr>
                        <a:t> </a:t>
                      </a:r>
                      <a:r>
                        <a:rPr lang="en-CH" sz="3600" b="0" i="0">
                          <a:latin typeface="Helvetica Neue Light" panose="02000403000000020004" pitchFamily="2" charset="0"/>
                          <a:ea typeface="Helvetica Neue Light" panose="02000403000000020004" pitchFamily="2" charset="0"/>
                        </a:rPr>
                        <a:t> </a:t>
                      </a:r>
                    </a:p>
                  </a:txBody>
                  <a:tcPr/>
                </a:tc>
                <a:extLst>
                  <a:ext uri="{0D108BD9-81ED-4DB2-BD59-A6C34878D82A}">
                    <a16:rowId xmlns:a16="http://schemas.microsoft.com/office/drawing/2014/main" val="3554663594"/>
                  </a:ext>
                </a:extLst>
              </a:tr>
              <a:tr h="515687">
                <a:tc>
                  <a:txBody>
                    <a:bodyPr/>
                    <a:lstStyle/>
                    <a:p>
                      <a:r>
                        <a:rPr lang="en-CH" sz="1800" b="0" i="0">
                          <a:latin typeface="Helvetica Neue Light" panose="02000403000000020004" pitchFamily="2" charset="0"/>
                          <a:ea typeface="Helvetica Neue Light" panose="02000403000000020004" pitchFamily="2" charset="0"/>
                        </a:rPr>
                        <a:t>How many different types of cards in the offer?</a:t>
                      </a:r>
                    </a:p>
                  </a:txBody>
                  <a:tcPr/>
                </a:tc>
                <a:tc>
                  <a:txBody>
                    <a:bodyPr/>
                    <a:lstStyle/>
                    <a:p>
                      <a:r>
                        <a:rPr lang="en-CH" sz="1800" b="0" i="0">
                          <a:latin typeface="Helvetica Neue Light" panose="02000403000000020004" pitchFamily="2" charset="0"/>
                          <a:ea typeface="Helvetica Neue Light" panose="02000403000000020004" pitchFamily="2" charset="0"/>
                        </a:rPr>
                        <a:t>18</a:t>
                      </a:r>
                    </a:p>
                  </a:txBody>
                  <a:tcPr/>
                </a:tc>
                <a:tc>
                  <a:txBody>
                    <a:bodyPr/>
                    <a:lstStyle/>
                    <a:p>
                      <a:r>
                        <a:rPr lang="en-GB" sz="1800" b="0" i="0">
                          <a:latin typeface="Helvetica Neue Light" panose="02000403000000020004" pitchFamily="2" charset="0"/>
                          <a:ea typeface="Helvetica Neue Light" panose="02000403000000020004" pitchFamily="2" charset="0"/>
                        </a:rPr>
                        <a:t>M</a:t>
                      </a:r>
                      <a:r>
                        <a:rPr lang="en-CH" sz="1800" b="0" i="0">
                          <a:latin typeface="Helvetica Neue Light" panose="02000403000000020004" pitchFamily="2" charset="0"/>
                          <a:ea typeface="Helvetica Neue Light" panose="02000403000000020004" pitchFamily="2" charset="0"/>
                        </a:rPr>
                        <a:t>ore than 80 types of cards</a:t>
                      </a:r>
                    </a:p>
                  </a:txBody>
                  <a:tcPr/>
                </a:tc>
                <a:tc>
                  <a:txBody>
                    <a:bodyPr/>
                    <a:lstStyle/>
                    <a:p>
                      <a:pPr marL="285750" indent="-285750">
                        <a:buFont typeface="System Font Regular"/>
                        <a:buChar char="✅"/>
                      </a:pPr>
                      <a:r>
                        <a:rPr lang="en-CH" sz="2400" b="0" i="0">
                          <a:latin typeface="Helvetica Neue Light" panose="02000403000000020004" pitchFamily="2" charset="0"/>
                          <a:ea typeface="Helvetica Neue Light" panose="02000403000000020004" pitchFamily="2" charset="0"/>
                        </a:rPr>
                        <a:t> </a:t>
                      </a:r>
                    </a:p>
                  </a:txBody>
                  <a:tcPr/>
                </a:tc>
                <a:extLst>
                  <a:ext uri="{0D108BD9-81ED-4DB2-BD59-A6C34878D82A}">
                    <a16:rowId xmlns:a16="http://schemas.microsoft.com/office/drawing/2014/main" val="381041645"/>
                  </a:ext>
                </a:extLst>
              </a:tr>
              <a:tr h="370840">
                <a:tc>
                  <a:txBody>
                    <a:bodyPr/>
                    <a:lstStyle/>
                    <a:p>
                      <a:r>
                        <a:rPr lang="en-CH" sz="1800" b="0" i="0">
                          <a:latin typeface="Helvetica Neue Light" panose="02000403000000020004" pitchFamily="2" charset="0"/>
                          <a:ea typeface="Helvetica Neue Light" panose="02000403000000020004" pitchFamily="2" charset="0"/>
                        </a:rPr>
                        <a:t>Possibility of detection of variant DVI</a:t>
                      </a:r>
                    </a:p>
                  </a:txBody>
                  <a:tcPr/>
                </a:tc>
                <a:tc>
                  <a:txBody>
                    <a:bodyPr/>
                    <a:lstStyle/>
                    <a:p>
                      <a:r>
                        <a:rPr lang="en-CH" sz="1800" b="0" i="0">
                          <a:latin typeface="Helvetica Neue Medium" panose="02000503000000020004" pitchFamily="2" charset="0"/>
                          <a:ea typeface="Helvetica Neue Medium" panose="02000503000000020004" pitchFamily="2" charset="0"/>
                          <a:cs typeface="Helvetica Neue Medium" panose="02000503000000020004" pitchFamily="2" charset="0"/>
                        </a:rPr>
                        <a:t>Recently launched</a:t>
                      </a:r>
                    </a:p>
                  </a:txBody>
                  <a:tcPr/>
                </a:tc>
                <a:tc>
                  <a:txBody>
                    <a:bodyPr/>
                    <a:lstStyle/>
                    <a:p>
                      <a:r>
                        <a:rPr lang="en-CH" sz="1600" b="0" i="0">
                          <a:latin typeface="Helvetica Neue Light" panose="02000403000000020004" pitchFamily="2" charset="0"/>
                          <a:ea typeface="Helvetica Neue Light" panose="02000403000000020004" pitchFamily="2" charset="0"/>
                        </a:rPr>
                        <a:t>Anti-A, Anti-B, Anti-AB, Anti-DVI+, Anti-DVI-, ctl</a:t>
                      </a:r>
                    </a:p>
                    <a:p>
                      <a:pPr marL="0" marR="0" lvl="0" indent="0" algn="l" defTabSz="914400" rtl="0" eaLnBrk="1" fontAlgn="auto" latinLnBrk="0" hangingPunct="1">
                        <a:lnSpc>
                          <a:spcPct val="100000"/>
                        </a:lnSpc>
                        <a:spcBef>
                          <a:spcPts val="0"/>
                        </a:spcBef>
                        <a:spcAft>
                          <a:spcPts val="0"/>
                        </a:spcAft>
                        <a:buClrTx/>
                        <a:buSzTx/>
                        <a:buFontTx/>
                        <a:buNone/>
                        <a:tabLst/>
                        <a:defRPr/>
                      </a:pPr>
                      <a:r>
                        <a:rPr lang="en-CH" sz="1600" b="0" i="0">
                          <a:latin typeface="Helvetica Neue Light" panose="02000403000000020004" pitchFamily="2" charset="0"/>
                          <a:ea typeface="Helvetica Neue Light" panose="02000403000000020004" pitchFamily="2" charset="0"/>
                        </a:rPr>
                        <a:t>Anti-A, Anti-B, Anti-AB, Anti-DVI+, Anti-CDE, ctl</a:t>
                      </a:r>
                    </a:p>
                    <a:p>
                      <a:pPr marL="0" marR="0" lvl="0" indent="0" algn="l" defTabSz="914400" rtl="0" eaLnBrk="1" fontAlgn="auto" latinLnBrk="0" hangingPunct="1">
                        <a:lnSpc>
                          <a:spcPct val="100000"/>
                        </a:lnSpc>
                        <a:spcBef>
                          <a:spcPts val="0"/>
                        </a:spcBef>
                        <a:spcAft>
                          <a:spcPts val="0"/>
                        </a:spcAft>
                        <a:buClrTx/>
                        <a:buSzTx/>
                        <a:buFontTx/>
                        <a:buNone/>
                        <a:tabLst/>
                        <a:defRPr/>
                      </a:pPr>
                      <a:r>
                        <a:rPr lang="en-CH" sz="1600" b="0" i="0">
                          <a:latin typeface="Helvetica Neue Light" panose="02000403000000020004" pitchFamily="2" charset="0"/>
                          <a:ea typeface="Helvetica Neue Light" panose="02000403000000020004" pitchFamily="2" charset="0"/>
                        </a:rPr>
                        <a:t>2x Anti-A, Anti-B, Anti-DVI+</a:t>
                      </a:r>
                    </a:p>
                    <a:p>
                      <a:pPr marL="0" marR="0" lvl="0" indent="0" algn="l" defTabSz="914400" rtl="0" eaLnBrk="1" fontAlgn="auto" latinLnBrk="0" hangingPunct="1">
                        <a:lnSpc>
                          <a:spcPct val="100000"/>
                        </a:lnSpc>
                        <a:spcBef>
                          <a:spcPts val="0"/>
                        </a:spcBef>
                        <a:spcAft>
                          <a:spcPts val="0"/>
                        </a:spcAft>
                        <a:buClrTx/>
                        <a:buSzTx/>
                        <a:buFontTx/>
                        <a:buNone/>
                        <a:tabLst/>
                        <a:defRPr/>
                      </a:pPr>
                      <a:r>
                        <a:rPr lang="en-CH" sz="1600" b="0" i="0">
                          <a:latin typeface="Helvetica Neue Light" panose="02000403000000020004" pitchFamily="2" charset="0"/>
                          <a:ea typeface="Helvetica Neue Light" panose="02000403000000020004" pitchFamily="2"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CH" sz="2400" b="0" i="0">
                          <a:latin typeface="Helvetica Neue Light" panose="02000403000000020004" pitchFamily="2" charset="0"/>
                          <a:ea typeface="Helvetica Neue Light" panose="02000403000000020004" pitchFamily="2" charset="0"/>
                        </a:rPr>
                        <a:t> </a:t>
                      </a:r>
                    </a:p>
                  </a:txBody>
                  <a:tcPr/>
                </a:tc>
                <a:extLst>
                  <a:ext uri="{0D108BD9-81ED-4DB2-BD59-A6C34878D82A}">
                    <a16:rowId xmlns:a16="http://schemas.microsoft.com/office/drawing/2014/main" val="1912265955"/>
                  </a:ext>
                </a:extLst>
              </a:tr>
              <a:tr h="370840">
                <a:tc>
                  <a:txBody>
                    <a:bodyPr/>
                    <a:lstStyle/>
                    <a:p>
                      <a:r>
                        <a:rPr lang="en-CH" sz="1800" b="0" i="0">
                          <a:latin typeface="Helvetica Neue Light" panose="02000403000000020004" pitchFamily="2" charset="0"/>
                          <a:ea typeface="Helvetica Neue Light" panose="02000403000000020004" pitchFamily="2" charset="0"/>
                        </a:rPr>
                        <a:t>Cards for extended DAT</a:t>
                      </a:r>
                    </a:p>
                  </a:txBody>
                  <a:tcPr/>
                </a:tc>
                <a:tc>
                  <a:txBody>
                    <a:bodyPr/>
                    <a:lstStyle/>
                    <a:p>
                      <a:r>
                        <a:rPr lang="en-CH" sz="1800" b="0" i="0">
                          <a:latin typeface="Helvetica Neue Light" panose="02000403000000020004" pitchFamily="2" charset="0"/>
                          <a:ea typeface="Helvetica Neue Light" panose="02000403000000020004" pitchFamily="2" charset="0"/>
                        </a:rPr>
                        <a:t>NO</a:t>
                      </a:r>
                    </a:p>
                  </a:txBody>
                  <a:tcPr/>
                </a:tc>
                <a:tc>
                  <a:txBody>
                    <a:bodyPr/>
                    <a:lstStyle/>
                    <a:p>
                      <a:r>
                        <a:rPr lang="en-CH" sz="1800" b="0" i="0">
                          <a:latin typeface="Helvetica Neue Light" panose="02000403000000020004" pitchFamily="2" charset="0"/>
                          <a:ea typeface="Helvetica Neue Light" panose="02000403000000020004" pitchFamily="2" charset="0"/>
                        </a:rPr>
                        <a:t>YES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lang="en-CH" sz="2400" b="0" i="0">
                          <a:latin typeface="Helvetica Neue Light" panose="02000403000000020004" pitchFamily="2" charset="0"/>
                          <a:ea typeface="Helvetica Neue Light" panose="02000403000000020004" pitchFamily="2" charset="0"/>
                        </a:rPr>
                        <a:t>  </a:t>
                      </a:r>
                    </a:p>
                  </a:txBody>
                  <a:tcPr/>
                </a:tc>
                <a:extLst>
                  <a:ext uri="{0D108BD9-81ED-4DB2-BD59-A6C34878D82A}">
                    <a16:rowId xmlns:a16="http://schemas.microsoft.com/office/drawing/2014/main" val="4002228471"/>
                  </a:ext>
                </a:extLst>
              </a:tr>
            </a:tbl>
          </a:graphicData>
        </a:graphic>
      </p:graphicFrame>
      <p:pic>
        <p:nvPicPr>
          <p:cNvPr id="18" name="Picture 17" descr="A purple letters on a black background&#10;&#10;Description automatically generated">
            <a:extLst>
              <a:ext uri="{FF2B5EF4-FFF2-40B4-BE49-F238E27FC236}">
                <a16:creationId xmlns:a16="http://schemas.microsoft.com/office/drawing/2014/main" id="{AFD84650-8A48-B85A-3366-9AAB342B6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785" y="1640548"/>
            <a:ext cx="3034940" cy="361858"/>
          </a:xfrm>
          <a:prstGeom prst="rect">
            <a:avLst/>
          </a:prstGeom>
        </p:spPr>
      </p:pic>
      <p:pic>
        <p:nvPicPr>
          <p:cNvPr id="19" name="Picture 18" descr="A green and white sign with white letters&#10;&#10;Description automatically generated">
            <a:extLst>
              <a:ext uri="{FF2B5EF4-FFF2-40B4-BE49-F238E27FC236}">
                <a16:creationId xmlns:a16="http://schemas.microsoft.com/office/drawing/2014/main" id="{7383EFBE-DE63-E693-9ACC-FDEA190B6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9681" y="1585556"/>
            <a:ext cx="1574472" cy="399163"/>
          </a:xfrm>
          <a:prstGeom prst="rect">
            <a:avLst/>
          </a:prstGeom>
        </p:spPr>
      </p:pic>
      <p:pic>
        <p:nvPicPr>
          <p:cNvPr id="13" name="Picture 12">
            <a:extLst>
              <a:ext uri="{FF2B5EF4-FFF2-40B4-BE49-F238E27FC236}">
                <a16:creationId xmlns:a16="http://schemas.microsoft.com/office/drawing/2014/main" id="{710A97FB-FC05-004F-6519-91C6A8481012}"/>
              </a:ext>
            </a:extLst>
          </p:cNvPr>
          <p:cNvPicPr>
            <a:picLocks noChangeAspect="1"/>
          </p:cNvPicPr>
          <p:nvPr/>
        </p:nvPicPr>
        <p:blipFill>
          <a:blip r:embed="rId5"/>
          <a:stretch>
            <a:fillRect/>
          </a:stretch>
        </p:blipFill>
        <p:spPr>
          <a:xfrm>
            <a:off x="9962444" y="137235"/>
            <a:ext cx="1991003" cy="1991003"/>
          </a:xfrm>
          <a:prstGeom prst="rect">
            <a:avLst/>
          </a:prstGeom>
        </p:spPr>
      </p:pic>
      <p:pic>
        <p:nvPicPr>
          <p:cNvPr id="15" name="Picture 14">
            <a:extLst>
              <a:ext uri="{FF2B5EF4-FFF2-40B4-BE49-F238E27FC236}">
                <a16:creationId xmlns:a16="http://schemas.microsoft.com/office/drawing/2014/main" id="{FBA52787-8F46-070D-65DE-22133E707CF2}"/>
              </a:ext>
            </a:extLst>
          </p:cNvPr>
          <p:cNvPicPr>
            <a:picLocks noChangeAspect="1"/>
          </p:cNvPicPr>
          <p:nvPr/>
        </p:nvPicPr>
        <p:blipFill>
          <a:blip r:embed="rId6"/>
          <a:stretch>
            <a:fillRect/>
          </a:stretch>
        </p:blipFill>
        <p:spPr>
          <a:xfrm>
            <a:off x="4146471" y="4803726"/>
            <a:ext cx="1657581" cy="1790950"/>
          </a:xfrm>
          <a:prstGeom prst="rect">
            <a:avLst/>
          </a:prstGeom>
        </p:spPr>
      </p:pic>
      <p:pic>
        <p:nvPicPr>
          <p:cNvPr id="4" name="Picture 3">
            <a:extLst>
              <a:ext uri="{FF2B5EF4-FFF2-40B4-BE49-F238E27FC236}">
                <a16:creationId xmlns:a16="http://schemas.microsoft.com/office/drawing/2014/main" id="{5934AEAC-E44F-25A0-9762-02679C44E0A2}"/>
              </a:ext>
            </a:extLst>
          </p:cNvPr>
          <p:cNvPicPr>
            <a:picLocks noChangeAspect="1"/>
          </p:cNvPicPr>
          <p:nvPr/>
        </p:nvPicPr>
        <p:blipFill>
          <a:blip r:embed="rId7"/>
          <a:stretch>
            <a:fillRect/>
          </a:stretch>
        </p:blipFill>
        <p:spPr>
          <a:xfrm>
            <a:off x="8075928" y="-97214"/>
            <a:ext cx="1737941" cy="1991003"/>
          </a:xfrm>
          <a:prstGeom prst="rect">
            <a:avLst/>
          </a:prstGeom>
        </p:spPr>
      </p:pic>
      <p:pic>
        <p:nvPicPr>
          <p:cNvPr id="16" name="Picture 15">
            <a:extLst>
              <a:ext uri="{FF2B5EF4-FFF2-40B4-BE49-F238E27FC236}">
                <a16:creationId xmlns:a16="http://schemas.microsoft.com/office/drawing/2014/main" id="{7D8D76F0-664B-B740-AC1A-82E8B1652249}"/>
              </a:ext>
            </a:extLst>
          </p:cNvPr>
          <p:cNvPicPr>
            <a:picLocks noChangeAspect="1"/>
          </p:cNvPicPr>
          <p:nvPr/>
        </p:nvPicPr>
        <p:blipFill>
          <a:blip r:embed="rId8"/>
          <a:stretch>
            <a:fillRect/>
          </a:stretch>
        </p:blipFill>
        <p:spPr>
          <a:xfrm>
            <a:off x="7282457" y="4964212"/>
            <a:ext cx="1760084" cy="2016370"/>
          </a:xfrm>
          <a:prstGeom prst="rect">
            <a:avLst/>
          </a:prstGeom>
        </p:spPr>
      </p:pic>
      <p:pic>
        <p:nvPicPr>
          <p:cNvPr id="12" name="Picture 11">
            <a:extLst>
              <a:ext uri="{FF2B5EF4-FFF2-40B4-BE49-F238E27FC236}">
                <a16:creationId xmlns:a16="http://schemas.microsoft.com/office/drawing/2014/main" id="{9378BDE5-EADD-1390-DEB3-C53524B475C4}"/>
              </a:ext>
            </a:extLst>
          </p:cNvPr>
          <p:cNvPicPr>
            <a:picLocks noChangeAspect="1"/>
          </p:cNvPicPr>
          <p:nvPr/>
        </p:nvPicPr>
        <p:blipFill>
          <a:blip r:embed="rId9"/>
          <a:stretch>
            <a:fillRect/>
          </a:stretch>
        </p:blipFill>
        <p:spPr>
          <a:xfrm>
            <a:off x="9253739" y="4826313"/>
            <a:ext cx="1806312" cy="2069330"/>
          </a:xfrm>
          <a:prstGeom prst="rect">
            <a:avLst/>
          </a:prstGeom>
        </p:spPr>
      </p:pic>
      <p:sp>
        <p:nvSpPr>
          <p:cNvPr id="14" name="Title 1">
            <a:extLst>
              <a:ext uri="{FF2B5EF4-FFF2-40B4-BE49-F238E27FC236}">
                <a16:creationId xmlns:a16="http://schemas.microsoft.com/office/drawing/2014/main" id="{D6104E60-8044-8910-9A38-A4B7C400F862}"/>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Cards</a:t>
            </a:r>
            <a:endParaRPr lang="en-GB" b="1"/>
          </a:p>
        </p:txBody>
      </p:sp>
      <p:pic>
        <p:nvPicPr>
          <p:cNvPr id="17" name="Picture 16" descr="A purple letters on a black background&#10;&#10;Description automatically generated">
            <a:extLst>
              <a:ext uri="{FF2B5EF4-FFF2-40B4-BE49-F238E27FC236}">
                <a16:creationId xmlns:a16="http://schemas.microsoft.com/office/drawing/2014/main" id="{A9012333-4519-280E-12C5-5AE3663C8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80C93923-F35B-A61F-A1B3-F0083ECE0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Tree>
    <p:extLst>
      <p:ext uri="{BB962C8B-B14F-4D97-AF65-F5344CB8AC3E}">
        <p14:creationId xmlns:p14="http://schemas.microsoft.com/office/powerpoint/2010/main" val="405429325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BD90-98F0-F7D4-8737-DB735DF4F1CB}"/>
              </a:ext>
            </a:extLst>
          </p:cNvPr>
          <p:cNvSpPr>
            <a:spLocks noGrp="1"/>
          </p:cNvSpPr>
          <p:nvPr>
            <p:ph type="title"/>
          </p:nvPr>
        </p:nvSpPr>
        <p:spPr>
          <a:xfrm>
            <a:off x="571500" y="381001"/>
            <a:ext cx="11049000" cy="633884"/>
          </a:xfrm>
        </p:spPr>
        <p:txBody>
          <a:bodyPr/>
          <a:lstStyle/>
          <a:p>
            <a:r>
              <a:rPr lang="en-US" sz="4000">
                <a:solidFill>
                  <a:srgbClr val="002060"/>
                </a:solidFill>
                <a:cs typeface="Helvetica"/>
              </a:rPr>
              <a:t>IH Customer Needs</a:t>
            </a:r>
            <a:br>
              <a:rPr lang="en-US" sz="4000">
                <a:solidFill>
                  <a:srgbClr val="002060"/>
                </a:solidFill>
                <a:latin typeface="Arial Nova"/>
                <a:cs typeface="Helvetica"/>
              </a:rPr>
            </a:br>
            <a:endParaRPr lang="en-CH"/>
          </a:p>
        </p:txBody>
      </p:sp>
      <p:pic>
        <p:nvPicPr>
          <p:cNvPr id="4" name="Picture 3" descr="Hands holding red glasses with black letters on it&#10;&#10;Description automatically generated">
            <a:extLst>
              <a:ext uri="{FF2B5EF4-FFF2-40B4-BE49-F238E27FC236}">
                <a16:creationId xmlns:a16="http://schemas.microsoft.com/office/drawing/2014/main" id="{23602BF2-328B-328F-B817-206E1EECF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191" y="1014885"/>
            <a:ext cx="7772400" cy="5194100"/>
          </a:xfrm>
          <a:prstGeom prst="rect">
            <a:avLst/>
          </a:prstGeom>
        </p:spPr>
      </p:pic>
      <p:sp>
        <p:nvSpPr>
          <p:cNvPr id="5" name="TextBox 4">
            <a:extLst>
              <a:ext uri="{FF2B5EF4-FFF2-40B4-BE49-F238E27FC236}">
                <a16:creationId xmlns:a16="http://schemas.microsoft.com/office/drawing/2014/main" id="{4E04CB9F-9BD0-56CE-1725-4F7B48E14E60}"/>
              </a:ext>
            </a:extLst>
          </p:cNvPr>
          <p:cNvSpPr txBox="1"/>
          <p:nvPr/>
        </p:nvSpPr>
        <p:spPr>
          <a:xfrm>
            <a:off x="571500" y="1418897"/>
            <a:ext cx="3276600" cy="1629103"/>
          </a:xfrm>
          <a:prstGeom prst="rect">
            <a:avLst/>
          </a:prstGeom>
        </p:spPr>
        <p:txBody>
          <a:bodyPr vert="horz" wrap="none" lIns="91440" tIns="45720" rIns="91440" bIns="45720" rtlCol="0" anchor="t">
            <a:noAutofit/>
          </a:bodyPr>
          <a:lstStyle/>
          <a:p>
            <a:r>
              <a:rPr lang="en-US" sz="3200">
                <a:latin typeface="+mj-lt"/>
                <a:cs typeface="Arial" panose="020B0604020202020204" pitchFamily="34" charset="0"/>
              </a:rPr>
              <a:t>Which needs </a:t>
            </a:r>
          </a:p>
          <a:p>
            <a:r>
              <a:rPr lang="en-US" sz="3200">
                <a:latin typeface="+mj-lt"/>
                <a:cs typeface="Arial" panose="020B0604020202020204" pitchFamily="34" charset="0"/>
              </a:rPr>
              <a:t>are you facing </a:t>
            </a:r>
          </a:p>
          <a:p>
            <a:r>
              <a:rPr lang="en-US" sz="3200">
                <a:latin typeface="+mj-lt"/>
                <a:cs typeface="Arial" panose="020B0604020202020204" pitchFamily="34" charset="0"/>
              </a:rPr>
              <a:t>in the IH market?</a:t>
            </a:r>
          </a:p>
          <a:p>
            <a:r>
              <a:rPr lang="en-US" sz="3200">
                <a:latin typeface="Arial" panose="020B0604020202020204" pitchFamily="34" charset="0"/>
                <a:cs typeface="Arial" panose="020B0604020202020204" pitchFamily="34" charset="0"/>
              </a:rPr>
              <a:t>        </a:t>
            </a:r>
            <a:endParaRPr lang="en-CH"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384077"/>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1958CC53-56BC-1288-E230-A8EDBB42FB71}"/>
              </a:ext>
            </a:extLst>
          </p:cNvPr>
          <p:cNvGraphicFramePr>
            <a:graphicFrameLocks noGrp="1"/>
          </p:cNvGraphicFramePr>
          <p:nvPr>
            <p:extLst>
              <p:ext uri="{D42A27DB-BD31-4B8C-83A1-F6EECF244321}">
                <p14:modId xmlns:p14="http://schemas.microsoft.com/office/powerpoint/2010/main" val="3607204071"/>
              </p:ext>
            </p:extLst>
          </p:nvPr>
        </p:nvGraphicFramePr>
        <p:xfrm>
          <a:off x="571500" y="2954011"/>
          <a:ext cx="11233636" cy="3002368"/>
        </p:xfrm>
        <a:graphic>
          <a:graphicData uri="http://schemas.openxmlformats.org/drawingml/2006/table">
            <a:tbl>
              <a:tblPr firstRow="1" bandRow="1">
                <a:tableStyleId>{5940675A-B579-460E-94D1-54222C63F5DA}</a:tableStyleId>
              </a:tblPr>
              <a:tblGrid>
                <a:gridCol w="1245577">
                  <a:extLst>
                    <a:ext uri="{9D8B030D-6E8A-4147-A177-3AD203B41FA5}">
                      <a16:colId xmlns:a16="http://schemas.microsoft.com/office/drawing/2014/main" val="533039900"/>
                    </a:ext>
                  </a:extLst>
                </a:gridCol>
                <a:gridCol w="1828800">
                  <a:extLst>
                    <a:ext uri="{9D8B030D-6E8A-4147-A177-3AD203B41FA5}">
                      <a16:colId xmlns:a16="http://schemas.microsoft.com/office/drawing/2014/main" val="1438661372"/>
                    </a:ext>
                  </a:extLst>
                </a:gridCol>
                <a:gridCol w="5350850">
                  <a:extLst>
                    <a:ext uri="{9D8B030D-6E8A-4147-A177-3AD203B41FA5}">
                      <a16:colId xmlns:a16="http://schemas.microsoft.com/office/drawing/2014/main" val="3292969202"/>
                    </a:ext>
                  </a:extLst>
                </a:gridCol>
                <a:gridCol w="2808409">
                  <a:extLst>
                    <a:ext uri="{9D8B030D-6E8A-4147-A177-3AD203B41FA5}">
                      <a16:colId xmlns:a16="http://schemas.microsoft.com/office/drawing/2014/main" val="259168643"/>
                    </a:ext>
                  </a:extLst>
                </a:gridCol>
              </a:tblGrid>
              <a:tr h="750592">
                <a:tc>
                  <a:txBody>
                    <a:bodyPr/>
                    <a:lstStyle/>
                    <a:p>
                      <a:r>
                        <a:rPr lang="en-CH" b="0" i="0">
                          <a:latin typeface="Helvetica Neue Light" panose="02000403000000020004" pitchFamily="2" charset="0"/>
                          <a:ea typeface="Helvetica Neue Light" panose="02000403000000020004" pitchFamily="2" charset="0"/>
                        </a:rPr>
                        <a:t>Vial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H" b="0" i="0">
                          <a:latin typeface="Helvetica Neue Light" panose="02000403000000020004" pitchFamily="2" charset="0"/>
                          <a:ea typeface="Helvetica Neue Light" panose="02000403000000020004" pitchFamily="2" charset="0"/>
                        </a:rPr>
                        <a:t>Group A1B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H" b="0" i="0">
                          <a:latin typeface="Helvetica Neue Light" panose="02000403000000020004" pitchFamily="2" charset="0"/>
                          <a:ea typeface="Helvetica Neue Light" panose="02000403000000020004" pitchFamily="2" charset="0"/>
                        </a:rPr>
                        <a:t>D+C+E+c+e+ (R1R2)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H"/>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5629096"/>
                  </a:ext>
                </a:extLst>
              </a:tr>
              <a:tr h="750592">
                <a:tc>
                  <a:txBody>
                    <a:bodyPr/>
                    <a:lstStyle/>
                    <a:p>
                      <a:r>
                        <a:rPr lang="en-CH" b="0" i="0">
                          <a:latin typeface="Helvetica Neue Light" panose="02000403000000020004" pitchFamily="2" charset="0"/>
                          <a:ea typeface="Helvetica Neue Light" panose="02000403000000020004" pitchFamily="2" charset="0"/>
                        </a:rPr>
                        <a:t>Vial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H" b="0" i="0">
                          <a:latin typeface="Helvetica Neue Light" panose="02000403000000020004" pitchFamily="2" charset="0"/>
                          <a:ea typeface="Helvetica Neue Light" panose="02000403000000020004" pitchFamily="2" charset="0"/>
                        </a:rPr>
                        <a:t>Group 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H" b="0" i="0">
                          <a:latin typeface="Helvetica Neue Light" panose="02000403000000020004" pitchFamily="2" charset="0"/>
                          <a:ea typeface="Helvetica Neue Light" panose="02000403000000020004" pitchFamily="2" charset="0"/>
                        </a:rPr>
                        <a:t>D+C+E-c-e+ (R1R1) K+, anti-A, anti-B, anti-c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H"/>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07812"/>
                  </a:ext>
                </a:extLst>
              </a:tr>
              <a:tr h="750592">
                <a:tc>
                  <a:txBody>
                    <a:bodyPr/>
                    <a:lstStyle/>
                    <a:p>
                      <a:r>
                        <a:rPr lang="en-CH" b="0" i="0">
                          <a:latin typeface="Helvetica Neue Light" panose="02000403000000020004" pitchFamily="2" charset="0"/>
                          <a:ea typeface="Helvetica Neue Light" panose="02000403000000020004" pitchFamily="2" charset="0"/>
                        </a:rPr>
                        <a:t>Vial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H" b="0" i="0">
                          <a:latin typeface="Helvetica Neue Light" panose="02000403000000020004" pitchFamily="2" charset="0"/>
                          <a:ea typeface="Helvetica Neue Light" panose="02000403000000020004" pitchFamily="2" charset="0"/>
                        </a:rPr>
                        <a:t>Group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H" b="0" i="0">
                          <a:latin typeface="Helvetica Neue Light" panose="02000403000000020004" pitchFamily="2" charset="0"/>
                          <a:ea typeface="Helvetica Neue Light" panose="02000403000000020004" pitchFamily="2" charset="0"/>
                        </a:rPr>
                        <a:t>D+C-E+c+e- (R2R2) Fy(a-), anti-B, anti-Fya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H"/>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297041"/>
                  </a:ext>
                </a:extLst>
              </a:tr>
              <a:tr h="750592">
                <a:tc>
                  <a:txBody>
                    <a:bodyPr/>
                    <a:lstStyle/>
                    <a:p>
                      <a:r>
                        <a:rPr lang="en-CH" b="0" i="0">
                          <a:latin typeface="Helvetica Neue Light" panose="02000403000000020004" pitchFamily="2" charset="0"/>
                          <a:ea typeface="Helvetica Neue Light" panose="02000403000000020004" pitchFamily="2" charset="0"/>
                        </a:rPr>
                        <a:t>Vial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H" b="0" i="0">
                          <a:latin typeface="Helvetica Neue Light" panose="02000403000000020004" pitchFamily="2" charset="0"/>
                          <a:ea typeface="Helvetica Neue Light" panose="02000403000000020004" pitchFamily="2" charset="0"/>
                        </a:rPr>
                        <a:t>Group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H" b="0" i="0">
                          <a:latin typeface="Helvetica Neue Light" panose="02000403000000020004" pitchFamily="2" charset="0"/>
                          <a:ea typeface="Helvetica Neue Light" panose="02000403000000020004" pitchFamily="2" charset="0"/>
                        </a:rPr>
                        <a:t>D-C-E-c+e+ (rr) K-, anti-A, anti-D (0.1 IU/mL)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H"/>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1118395"/>
                  </a:ext>
                </a:extLst>
              </a:tr>
            </a:tbl>
          </a:graphicData>
        </a:graphic>
      </p:graphicFrame>
      <p:pic>
        <p:nvPicPr>
          <p:cNvPr id="4" name="Picture 3">
            <a:extLst>
              <a:ext uri="{FF2B5EF4-FFF2-40B4-BE49-F238E27FC236}">
                <a16:creationId xmlns:a16="http://schemas.microsoft.com/office/drawing/2014/main" id="{E2A523AD-FE94-B182-242B-C7D48B5559F0}"/>
              </a:ext>
            </a:extLst>
          </p:cNvPr>
          <p:cNvPicPr>
            <a:picLocks noChangeAspect="1"/>
          </p:cNvPicPr>
          <p:nvPr/>
        </p:nvPicPr>
        <p:blipFill>
          <a:blip r:embed="rId2"/>
          <a:srcRect l="6923" r="78382" b="58693"/>
          <a:stretch/>
        </p:blipFill>
        <p:spPr>
          <a:xfrm>
            <a:off x="7285055" y="205432"/>
            <a:ext cx="1663877" cy="1767494"/>
          </a:xfrm>
          <a:prstGeom prst="rect">
            <a:avLst/>
          </a:prstGeom>
        </p:spPr>
      </p:pic>
      <p:pic>
        <p:nvPicPr>
          <p:cNvPr id="7" name="Picture 6">
            <a:extLst>
              <a:ext uri="{FF2B5EF4-FFF2-40B4-BE49-F238E27FC236}">
                <a16:creationId xmlns:a16="http://schemas.microsoft.com/office/drawing/2014/main" id="{88A8A3EE-D60D-A20A-A08F-20CE0F1598E2}"/>
              </a:ext>
            </a:extLst>
          </p:cNvPr>
          <p:cNvPicPr>
            <a:picLocks noChangeAspect="1"/>
          </p:cNvPicPr>
          <p:nvPr/>
        </p:nvPicPr>
        <p:blipFill>
          <a:blip r:embed="rId3"/>
          <a:stretch>
            <a:fillRect/>
          </a:stretch>
        </p:blipFill>
        <p:spPr>
          <a:xfrm>
            <a:off x="9246258" y="6824"/>
            <a:ext cx="2775058" cy="3179135"/>
          </a:xfrm>
          <a:prstGeom prst="rect">
            <a:avLst/>
          </a:prstGeom>
        </p:spPr>
      </p:pic>
      <p:sp>
        <p:nvSpPr>
          <p:cNvPr id="3" name="Title 1">
            <a:extLst>
              <a:ext uri="{FF2B5EF4-FFF2-40B4-BE49-F238E27FC236}">
                <a16:creationId xmlns:a16="http://schemas.microsoft.com/office/drawing/2014/main" id="{6113D664-D403-49CA-CEBB-6BDC60E27BB8}"/>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QC</a:t>
            </a:r>
            <a:endParaRPr lang="en-GB" b="1"/>
          </a:p>
        </p:txBody>
      </p:sp>
      <p:pic>
        <p:nvPicPr>
          <p:cNvPr id="5" name="Picture 4" descr="A purple letters on a black background&#10;&#10;Description automatically generated">
            <a:extLst>
              <a:ext uri="{FF2B5EF4-FFF2-40B4-BE49-F238E27FC236}">
                <a16:creationId xmlns:a16="http://schemas.microsoft.com/office/drawing/2014/main" id="{9FCA3C2D-A1DB-1A95-1B5C-B03FC23AD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A89CFEF0-B1D1-3742-67E4-5B2EE2703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9" name="TextBox 8">
            <a:extLst>
              <a:ext uri="{FF2B5EF4-FFF2-40B4-BE49-F238E27FC236}">
                <a16:creationId xmlns:a16="http://schemas.microsoft.com/office/drawing/2014/main" id="{B5E71962-ED3A-714B-1A5B-894FF420F456}"/>
              </a:ext>
            </a:extLst>
          </p:cNvPr>
          <p:cNvSpPr txBox="1"/>
          <p:nvPr/>
        </p:nvSpPr>
        <p:spPr>
          <a:xfrm>
            <a:off x="503629" y="2137839"/>
            <a:ext cx="8742629" cy="404400"/>
          </a:xfrm>
          <a:prstGeom prst="rect">
            <a:avLst/>
          </a:prstGeom>
        </p:spPr>
        <p:txBody>
          <a:bodyPr vert="horz" wrap="square" lIns="91440" tIns="45720" rIns="91440" bIns="45720" rtlCol="0" anchor="t">
            <a:noAutofit/>
          </a:bodyPr>
          <a:lstStyle/>
          <a:p>
            <a:r>
              <a:rPr lang="en-CH" sz="2400">
                <a:latin typeface="Helvetica Neue Light" panose="02000403000000020004" pitchFamily="2" charset="0"/>
                <a:ea typeface="Helvetica Neue Light" panose="02000403000000020004" pitchFamily="2" charset="0"/>
                <a:cs typeface="Helvetica Neue Medium" panose="02000503000000020004" pitchFamily="2" charset="0"/>
              </a:rPr>
              <a:t>ORTHO CONFIDENCE</a:t>
            </a:r>
            <a:r>
              <a:rPr lang="en-CH" sz="2400" baseline="30000">
                <a:latin typeface="Helvetica Neue Light" panose="02000403000000020004" pitchFamily="2" charset="0"/>
                <a:ea typeface="Helvetica Neue Light" panose="02000403000000020004" pitchFamily="2" charset="0"/>
                <a:cs typeface="Helvetica Neue Medium" panose="02000503000000020004" pitchFamily="2" charset="0"/>
              </a:rPr>
              <a:t>TM</a:t>
            </a:r>
            <a:r>
              <a:rPr lang="en-CH" sz="2400">
                <a:latin typeface="Helvetica Neue Light" panose="02000403000000020004" pitchFamily="2" charset="0"/>
                <a:ea typeface="Helvetica Neue Light" panose="02000403000000020004" pitchFamily="2" charset="0"/>
                <a:cs typeface="Helvetica Neue Medium" panose="02000503000000020004" pitchFamily="2" charset="0"/>
              </a:rPr>
              <a:t> WB </a:t>
            </a:r>
            <a:r>
              <a:rPr lang="en-CH" sz="2400">
                <a:latin typeface="Helvetica Neue Medium" panose="02000503000000020004" pitchFamily="2" charset="0"/>
                <a:ea typeface="Helvetica Neue Medium" panose="02000503000000020004" pitchFamily="2" charset="0"/>
                <a:cs typeface="Helvetica Neue Medium" panose="02000503000000020004" pitchFamily="2" charset="0"/>
              </a:rPr>
              <a:t>Simulated</a:t>
            </a:r>
            <a:r>
              <a:rPr lang="en-CH" sz="2400">
                <a:latin typeface="Helvetica Neue Light" panose="02000403000000020004" pitchFamily="2" charset="0"/>
                <a:ea typeface="Helvetica Neue Light" panose="02000403000000020004" pitchFamily="2" charset="0"/>
                <a:cs typeface="Helvetica Neue Medium" panose="02000503000000020004" pitchFamily="2" charset="0"/>
              </a:rPr>
              <a:t> </a:t>
            </a:r>
            <a:r>
              <a:rPr lang="en-CH">
                <a:latin typeface="Helvetica Neue Light" panose="02000403000000020004" pitchFamily="2" charset="0"/>
                <a:ea typeface="Helvetica Neue Light" panose="02000403000000020004" pitchFamily="2" charset="0"/>
                <a:cs typeface="Helvetica Neue Medium" panose="02000503000000020004" pitchFamily="2" charset="0"/>
              </a:rPr>
              <a:t>Whole Blood Quality Control Kit</a:t>
            </a:r>
          </a:p>
        </p:txBody>
      </p:sp>
      <p:pic>
        <p:nvPicPr>
          <p:cNvPr id="10" name="Picture 9">
            <a:extLst>
              <a:ext uri="{FF2B5EF4-FFF2-40B4-BE49-F238E27FC236}">
                <a16:creationId xmlns:a16="http://schemas.microsoft.com/office/drawing/2014/main" id="{A8BDF907-2AA8-D415-D430-4C79B5309C3B}"/>
              </a:ext>
            </a:extLst>
          </p:cNvPr>
          <p:cNvPicPr>
            <a:picLocks noChangeAspect="1"/>
          </p:cNvPicPr>
          <p:nvPr/>
        </p:nvPicPr>
        <p:blipFill>
          <a:blip r:embed="rId2"/>
          <a:srcRect l="80170" t="42540" b="46093"/>
          <a:stretch/>
        </p:blipFill>
        <p:spPr>
          <a:xfrm>
            <a:off x="9474904" y="3142908"/>
            <a:ext cx="2056560" cy="445477"/>
          </a:xfrm>
          <a:prstGeom prst="rect">
            <a:avLst/>
          </a:prstGeom>
        </p:spPr>
      </p:pic>
      <p:pic>
        <p:nvPicPr>
          <p:cNvPr id="11" name="Picture 10">
            <a:extLst>
              <a:ext uri="{FF2B5EF4-FFF2-40B4-BE49-F238E27FC236}">
                <a16:creationId xmlns:a16="http://schemas.microsoft.com/office/drawing/2014/main" id="{B2B2A58D-303D-9660-E817-9101BD597DCF}"/>
              </a:ext>
            </a:extLst>
          </p:cNvPr>
          <p:cNvPicPr>
            <a:picLocks noChangeAspect="1"/>
          </p:cNvPicPr>
          <p:nvPr/>
        </p:nvPicPr>
        <p:blipFill>
          <a:blip r:embed="rId2"/>
          <a:srcRect l="79718" t="55104" b="34128"/>
          <a:stretch/>
        </p:blipFill>
        <p:spPr>
          <a:xfrm>
            <a:off x="9431851" y="3898485"/>
            <a:ext cx="2103452" cy="422031"/>
          </a:xfrm>
          <a:prstGeom prst="rect">
            <a:avLst/>
          </a:prstGeom>
        </p:spPr>
      </p:pic>
      <p:pic>
        <p:nvPicPr>
          <p:cNvPr id="12" name="Picture 11">
            <a:extLst>
              <a:ext uri="{FF2B5EF4-FFF2-40B4-BE49-F238E27FC236}">
                <a16:creationId xmlns:a16="http://schemas.microsoft.com/office/drawing/2014/main" id="{8A51FD97-C043-15B7-BB4B-70C28E8FA8FD}"/>
              </a:ext>
            </a:extLst>
          </p:cNvPr>
          <p:cNvPicPr>
            <a:picLocks noChangeAspect="1"/>
          </p:cNvPicPr>
          <p:nvPr/>
        </p:nvPicPr>
        <p:blipFill>
          <a:blip r:embed="rId2"/>
          <a:srcRect l="80057" t="67666" b="21543"/>
          <a:stretch/>
        </p:blipFill>
        <p:spPr>
          <a:xfrm>
            <a:off x="9463181" y="4652291"/>
            <a:ext cx="2068283" cy="422885"/>
          </a:xfrm>
          <a:prstGeom prst="rect">
            <a:avLst/>
          </a:prstGeom>
        </p:spPr>
      </p:pic>
      <p:pic>
        <p:nvPicPr>
          <p:cNvPr id="13" name="Picture 12">
            <a:extLst>
              <a:ext uri="{FF2B5EF4-FFF2-40B4-BE49-F238E27FC236}">
                <a16:creationId xmlns:a16="http://schemas.microsoft.com/office/drawing/2014/main" id="{829CE7B7-1E31-6C01-D382-FDDEC5FEDB39}"/>
              </a:ext>
            </a:extLst>
          </p:cNvPr>
          <p:cNvPicPr>
            <a:picLocks noChangeAspect="1"/>
          </p:cNvPicPr>
          <p:nvPr/>
        </p:nvPicPr>
        <p:blipFill>
          <a:blip r:embed="rId2"/>
          <a:srcRect l="80294" t="80548" b="8662"/>
          <a:stretch/>
        </p:blipFill>
        <p:spPr>
          <a:xfrm>
            <a:off x="9475427" y="5411896"/>
            <a:ext cx="2043790" cy="422885"/>
          </a:xfrm>
          <a:prstGeom prst="rect">
            <a:avLst/>
          </a:prstGeom>
        </p:spPr>
      </p:pic>
    </p:spTree>
    <p:extLst>
      <p:ext uri="{BB962C8B-B14F-4D97-AF65-F5344CB8AC3E}">
        <p14:creationId xmlns:p14="http://schemas.microsoft.com/office/powerpoint/2010/main" val="179017706"/>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8C890-9679-FE60-594F-D41506C2B74A}"/>
            </a:ext>
          </a:extLst>
        </p:cNvPr>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FC27DD50-499E-2DF4-D48E-A951C7F38A7B}"/>
              </a:ext>
            </a:extLst>
          </p:cNvPr>
          <p:cNvGraphicFramePr>
            <a:graphicFrameLocks noGrp="1"/>
          </p:cNvGraphicFramePr>
          <p:nvPr>
            <p:extLst>
              <p:ext uri="{D42A27DB-BD31-4B8C-83A1-F6EECF244321}">
                <p14:modId xmlns:p14="http://schemas.microsoft.com/office/powerpoint/2010/main" val="3512796404"/>
              </p:ext>
            </p:extLst>
          </p:nvPr>
        </p:nvGraphicFramePr>
        <p:xfrm>
          <a:off x="485191" y="1142663"/>
          <a:ext cx="11135307" cy="5582920"/>
        </p:xfrm>
        <a:graphic>
          <a:graphicData uri="http://schemas.openxmlformats.org/drawingml/2006/table">
            <a:tbl>
              <a:tblPr firstRow="1" bandRow="1">
                <a:tableStyleId>{22838BEF-8BB2-4498-84A7-C5851F593DF1}</a:tableStyleId>
              </a:tblPr>
              <a:tblGrid>
                <a:gridCol w="3711769">
                  <a:extLst>
                    <a:ext uri="{9D8B030D-6E8A-4147-A177-3AD203B41FA5}">
                      <a16:colId xmlns:a16="http://schemas.microsoft.com/office/drawing/2014/main" val="2186357304"/>
                    </a:ext>
                  </a:extLst>
                </a:gridCol>
                <a:gridCol w="3711769">
                  <a:extLst>
                    <a:ext uri="{9D8B030D-6E8A-4147-A177-3AD203B41FA5}">
                      <a16:colId xmlns:a16="http://schemas.microsoft.com/office/drawing/2014/main" val="264513760"/>
                    </a:ext>
                  </a:extLst>
                </a:gridCol>
                <a:gridCol w="3711769">
                  <a:extLst>
                    <a:ext uri="{9D8B030D-6E8A-4147-A177-3AD203B41FA5}">
                      <a16:colId xmlns:a16="http://schemas.microsoft.com/office/drawing/2014/main" val="135231646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a:latin typeface="Helvetica Neue Medium" panose="02000503000000020004" pitchFamily="2" charset="0"/>
                          <a:ea typeface="Helvetica Neue Medium" panose="02000503000000020004" pitchFamily="2" charset="0"/>
                          <a:cs typeface="Helvetica Neue Medium" panose="02000503000000020004" pitchFamily="2" charset="0"/>
                        </a:rPr>
                        <a:t>LOW ACTIVITY</a:t>
                      </a: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a:latin typeface="Helvetica Neue Medium" panose="02000503000000020004" pitchFamily="2" charset="0"/>
                          <a:ea typeface="Helvetica Neue Medium" panose="02000503000000020004" pitchFamily="2" charset="0"/>
                          <a:cs typeface="Helvetica Neue Medium" panose="02000503000000020004" pitchFamily="2" charset="0"/>
                        </a:rPr>
                        <a:t>MEDIUM ACTIVITY</a:t>
                      </a: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a:latin typeface="Helvetica Neue Medium" panose="02000503000000020004" pitchFamily="2" charset="0"/>
                          <a:ea typeface="Helvetica Neue Medium" panose="02000503000000020004" pitchFamily="2" charset="0"/>
                          <a:cs typeface="Helvetica Neue Medium" panose="02000503000000020004" pitchFamily="2" charset="0"/>
                        </a:rPr>
                        <a:t>HIGH ACTIVITY</a:t>
                      </a: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60443333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Ortho</a:t>
                      </a:r>
                      <a:r>
                        <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rPr>
                        <a:t>®</a:t>
                      </a: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 Optix Reader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Ortho</a:t>
                      </a:r>
                      <a:r>
                        <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rPr>
                        <a:t>®</a:t>
                      </a: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 Workstation</a:t>
                      </a:r>
                      <a:endPar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Ortho</a:t>
                      </a:r>
                      <a:r>
                        <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rPr>
                        <a:t>®</a:t>
                      </a: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 Vision Swift</a:t>
                      </a:r>
                      <a:endPar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Ortho</a:t>
                      </a:r>
                      <a:r>
                        <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rPr>
                        <a:t>®</a:t>
                      </a:r>
                      <a:r>
                        <a:rPr lang="en-CH" b="0" i="0">
                          <a:latin typeface="Helvetica Neue Light" panose="02000403000000020004" pitchFamily="2" charset="0"/>
                          <a:ea typeface="Helvetica Neue Light" panose="02000403000000020004" pitchFamily="2" charset="0"/>
                          <a:cs typeface="Helvetica Neue Medium" panose="02000503000000020004" pitchFamily="2" charset="0"/>
                        </a:rPr>
                        <a:t> Vision Max</a:t>
                      </a:r>
                      <a:endParaRPr lang="en-CH" b="0" i="0" baseline="3000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3514731119"/>
                  </a:ext>
                </a:extLst>
              </a:tr>
              <a:tr h="370840">
                <a:tc>
                  <a:txBody>
                    <a:bodyPr/>
                    <a:lstStyle/>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3546791"/>
                  </a:ext>
                </a:extLst>
              </a:tr>
              <a:tr h="370840">
                <a:tc>
                  <a:txBody>
                    <a:bodyPr/>
                    <a:lstStyle/>
                    <a:p>
                      <a:endParaRPr lang="en-US" sz="1800" b="0" i="0" kern="1200">
                        <a:solidFill>
                          <a:srgbClr val="020304"/>
                        </a:solidFill>
                        <a:effectLst/>
                        <a:latin typeface="Helvetica Neue Light" panose="02000403000000020004" pitchFamily="2" charset="0"/>
                        <a:ea typeface="Helvetica Neue Light" panose="02000403000000020004" pitchFamily="2" charset="0"/>
                        <a:cs typeface="+mn-cs"/>
                      </a:endParaRPr>
                    </a:p>
                    <a:p>
                      <a:endParaRPr lang="en-US" sz="1800" b="0" i="0" kern="1200">
                        <a:solidFill>
                          <a:srgbClr val="020304"/>
                        </a:solidFill>
                        <a:effectLst/>
                        <a:latin typeface="Helvetica Neue Light" panose="02000403000000020004" pitchFamily="2" charset="0"/>
                        <a:ea typeface="Helvetica Neue Light" panose="02000403000000020004" pitchFamily="2" charset="0"/>
                        <a:cs typeface="+mn-cs"/>
                      </a:endParaRPr>
                    </a:p>
                    <a:p>
                      <a:endParaRPr lang="en-US" sz="1800" b="0" i="0" kern="1200">
                        <a:solidFill>
                          <a:srgbClr val="020304"/>
                        </a:solidFill>
                        <a:effectLst/>
                        <a:latin typeface="Helvetica Neue Light" panose="02000403000000020004" pitchFamily="2" charset="0"/>
                        <a:ea typeface="Helvetica Neue Light" panose="02000403000000020004" pitchFamily="2" charset="0"/>
                        <a:cs typeface="+mn-cs"/>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0437023"/>
                  </a:ext>
                </a:extLst>
              </a:tr>
            </a:tbl>
          </a:graphicData>
        </a:graphic>
      </p:graphicFrame>
      <p:pic>
        <p:nvPicPr>
          <p:cNvPr id="30" name="Picture 29">
            <a:extLst>
              <a:ext uri="{FF2B5EF4-FFF2-40B4-BE49-F238E27FC236}">
                <a16:creationId xmlns:a16="http://schemas.microsoft.com/office/drawing/2014/main" id="{B01AF90A-A334-6E07-BEAE-C30EC9D1FC47}"/>
              </a:ext>
            </a:extLst>
          </p:cNvPr>
          <p:cNvPicPr>
            <a:picLocks noChangeAspect="1"/>
          </p:cNvPicPr>
          <p:nvPr/>
        </p:nvPicPr>
        <p:blipFill>
          <a:blip r:embed="rId2"/>
          <a:srcRect l="12785" t="9949" r="15704" b="5942"/>
          <a:stretch/>
        </p:blipFill>
        <p:spPr>
          <a:xfrm>
            <a:off x="4655752" y="4665169"/>
            <a:ext cx="2703153" cy="2117932"/>
          </a:xfrm>
          <a:prstGeom prst="rect">
            <a:avLst/>
          </a:prstGeom>
        </p:spPr>
      </p:pic>
      <p:sp>
        <p:nvSpPr>
          <p:cNvPr id="5" name="Rectangle 4">
            <a:extLst>
              <a:ext uri="{FF2B5EF4-FFF2-40B4-BE49-F238E27FC236}">
                <a16:creationId xmlns:a16="http://schemas.microsoft.com/office/drawing/2014/main" id="{5E96C70D-F348-75F7-E69D-D9F50CAE8ACA}"/>
              </a:ext>
            </a:extLst>
          </p:cNvPr>
          <p:cNvSpPr/>
          <p:nvPr/>
        </p:nvSpPr>
        <p:spPr>
          <a:xfrm>
            <a:off x="731520" y="6178163"/>
            <a:ext cx="485030" cy="41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909F195-C16B-4976-A036-3AFB46FCBFFF}"/>
              </a:ext>
            </a:extLst>
          </p:cNvPr>
          <p:cNvSpPr txBox="1"/>
          <p:nvPr/>
        </p:nvSpPr>
        <p:spPr>
          <a:xfrm>
            <a:off x="3248025" y="4076700"/>
            <a:ext cx="914400" cy="914400"/>
          </a:xfrm>
          <a:prstGeom prst="rect">
            <a:avLst/>
          </a:prstGeom>
        </p:spPr>
        <p:txBody>
          <a:bodyPr vert="horz" wrap="none" lIns="91440" tIns="45720" rIns="91440" bIns="45720" rtlCol="0" anchor="t">
            <a:normAutofit/>
          </a:bodyPr>
          <a:lstStyle/>
          <a:p>
            <a:endParaRPr lang="en-CH"/>
          </a:p>
        </p:txBody>
      </p:sp>
      <p:sp>
        <p:nvSpPr>
          <p:cNvPr id="3" name="Title 1">
            <a:extLst>
              <a:ext uri="{FF2B5EF4-FFF2-40B4-BE49-F238E27FC236}">
                <a16:creationId xmlns:a16="http://schemas.microsoft.com/office/drawing/2014/main" id="{AD5DDDEB-82D8-C078-0956-291B25EC8DD3}"/>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8" name="Picture 7" descr="A purple letters on a black background&#10;&#10;Description automatically generated">
            <a:extLst>
              <a:ext uri="{FF2B5EF4-FFF2-40B4-BE49-F238E27FC236}">
                <a16:creationId xmlns:a16="http://schemas.microsoft.com/office/drawing/2014/main" id="{65DA3CF9-FED5-3D24-AF5A-59C9EBF6C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CF81AFD6-BA59-D72A-0A6F-1D37FF51B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16" name="Picture 15" descr="A machine with buttons and switches&#10;&#10;Description automatically generated">
            <a:extLst>
              <a:ext uri="{FF2B5EF4-FFF2-40B4-BE49-F238E27FC236}">
                <a16:creationId xmlns:a16="http://schemas.microsoft.com/office/drawing/2014/main" id="{2AD705D2-5B35-1BEF-6D27-5B1C25069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0293" y="2040234"/>
            <a:ext cx="1482132" cy="1482132"/>
          </a:xfrm>
          <a:prstGeom prst="rect">
            <a:avLst/>
          </a:prstGeom>
        </p:spPr>
      </p:pic>
      <p:pic>
        <p:nvPicPr>
          <p:cNvPr id="18" name="Picture 17" descr="A grey rectangular object with wheels&#10;&#10;Description automatically generated">
            <a:extLst>
              <a:ext uri="{FF2B5EF4-FFF2-40B4-BE49-F238E27FC236}">
                <a16:creationId xmlns:a16="http://schemas.microsoft.com/office/drawing/2014/main" id="{06C4E6C9-83CE-BE4D-666B-E333DDD45D8F}"/>
              </a:ext>
            </a:extLst>
          </p:cNvPr>
          <p:cNvPicPr>
            <a:picLocks noChangeAspect="1"/>
          </p:cNvPicPr>
          <p:nvPr/>
        </p:nvPicPr>
        <p:blipFill>
          <a:blip r:embed="rId6">
            <a:extLst>
              <a:ext uri="{28A0092B-C50C-407E-A947-70E740481C1C}">
                <a14:useLocalDpi xmlns:a14="http://schemas.microsoft.com/office/drawing/2010/main" val="0"/>
              </a:ext>
            </a:extLst>
          </a:blip>
          <a:srcRect l="26632" r="25921" b="6727"/>
          <a:stretch/>
        </p:blipFill>
        <p:spPr>
          <a:xfrm>
            <a:off x="974035" y="2144371"/>
            <a:ext cx="1481261" cy="1388766"/>
          </a:xfrm>
          <a:prstGeom prst="rect">
            <a:avLst/>
          </a:prstGeom>
        </p:spPr>
      </p:pic>
      <p:pic>
        <p:nvPicPr>
          <p:cNvPr id="20" name="Picture 19" descr="A large black and red machine&#10;&#10;Description automatically generated">
            <a:extLst>
              <a:ext uri="{FF2B5EF4-FFF2-40B4-BE49-F238E27FC236}">
                <a16:creationId xmlns:a16="http://schemas.microsoft.com/office/drawing/2014/main" id="{6525585B-01F4-954F-7A31-1AAE097661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5709" y="1772801"/>
            <a:ext cx="3309281" cy="2131905"/>
          </a:xfrm>
          <a:prstGeom prst="rect">
            <a:avLst/>
          </a:prstGeom>
        </p:spPr>
      </p:pic>
      <p:pic>
        <p:nvPicPr>
          <p:cNvPr id="22" name="Picture 21" descr="A large black and red machine&#10;&#10;Description automatically generated">
            <a:extLst>
              <a:ext uri="{FF2B5EF4-FFF2-40B4-BE49-F238E27FC236}">
                <a16:creationId xmlns:a16="http://schemas.microsoft.com/office/drawing/2014/main" id="{041B975D-9E7A-2096-26DC-32018A42D5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4424" y="1703107"/>
            <a:ext cx="2703152" cy="2401204"/>
          </a:xfrm>
          <a:prstGeom prst="rect">
            <a:avLst/>
          </a:prstGeom>
        </p:spPr>
      </p:pic>
      <p:pic>
        <p:nvPicPr>
          <p:cNvPr id="25" name="Picture 24" descr="A white rectangular device with a button&#10;&#10;Description automatically generated">
            <a:extLst>
              <a:ext uri="{FF2B5EF4-FFF2-40B4-BE49-F238E27FC236}">
                <a16:creationId xmlns:a16="http://schemas.microsoft.com/office/drawing/2014/main" id="{E8320696-09DD-371F-2584-5850E0CD3826}"/>
              </a:ext>
            </a:extLst>
          </p:cNvPr>
          <p:cNvPicPr>
            <a:picLocks noChangeAspect="1"/>
          </p:cNvPicPr>
          <p:nvPr/>
        </p:nvPicPr>
        <p:blipFill>
          <a:blip r:embed="rId9">
            <a:extLst>
              <a:ext uri="{28A0092B-C50C-407E-A947-70E740481C1C}">
                <a14:useLocalDpi xmlns:a14="http://schemas.microsoft.com/office/drawing/2010/main" val="0"/>
              </a:ext>
            </a:extLst>
          </a:blip>
          <a:srcRect l="10794" r="5183"/>
          <a:stretch/>
        </p:blipFill>
        <p:spPr>
          <a:xfrm>
            <a:off x="1690965" y="5341488"/>
            <a:ext cx="1413289" cy="1261512"/>
          </a:xfrm>
          <a:prstGeom prst="rect">
            <a:avLst/>
          </a:prstGeom>
        </p:spPr>
      </p:pic>
      <p:pic>
        <p:nvPicPr>
          <p:cNvPr id="26" name="Picture 25" descr="A white machine with a black background&#10;&#10;Description automatically generated">
            <a:extLst>
              <a:ext uri="{FF2B5EF4-FFF2-40B4-BE49-F238E27FC236}">
                <a16:creationId xmlns:a16="http://schemas.microsoft.com/office/drawing/2014/main" id="{14C97A6E-2B89-4E0A-F2E2-84E8F05D3E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5539" y="4389103"/>
            <a:ext cx="1730075" cy="1261513"/>
          </a:xfrm>
          <a:prstGeom prst="rect">
            <a:avLst/>
          </a:prstGeom>
        </p:spPr>
      </p:pic>
      <p:pic>
        <p:nvPicPr>
          <p:cNvPr id="27" name="Picture 26" descr="A white centrifuge with a black background&#10;&#10;Description automatically generated">
            <a:extLst>
              <a:ext uri="{FF2B5EF4-FFF2-40B4-BE49-F238E27FC236}">
                <a16:creationId xmlns:a16="http://schemas.microsoft.com/office/drawing/2014/main" id="{F8D9D91B-5AB9-4950-94B1-1BEA3899FF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074" y="4169107"/>
            <a:ext cx="1730075" cy="1261513"/>
          </a:xfrm>
          <a:prstGeom prst="rect">
            <a:avLst/>
          </a:prstGeom>
        </p:spPr>
      </p:pic>
      <p:pic>
        <p:nvPicPr>
          <p:cNvPr id="31" name="Picture 30" descr="A large white machine with a screen&#10;&#10;Description automatically generated">
            <a:extLst>
              <a:ext uri="{FF2B5EF4-FFF2-40B4-BE49-F238E27FC236}">
                <a16:creationId xmlns:a16="http://schemas.microsoft.com/office/drawing/2014/main" id="{A512E04B-8E1A-EE6C-F544-3E53C9C6BAAA}"/>
              </a:ext>
            </a:extLst>
          </p:cNvPr>
          <p:cNvPicPr>
            <a:picLocks noChangeAspect="1"/>
          </p:cNvPicPr>
          <p:nvPr/>
        </p:nvPicPr>
        <p:blipFill>
          <a:blip r:embed="rId12">
            <a:extLst>
              <a:ext uri="{28A0092B-C50C-407E-A947-70E740481C1C}">
                <a14:useLocalDpi xmlns:a14="http://schemas.microsoft.com/office/drawing/2010/main" val="0"/>
              </a:ext>
            </a:extLst>
          </a:blip>
          <a:srcRect l="21139"/>
          <a:stretch/>
        </p:blipFill>
        <p:spPr>
          <a:xfrm>
            <a:off x="8417076" y="4444629"/>
            <a:ext cx="2580493" cy="2338472"/>
          </a:xfrm>
          <a:prstGeom prst="rect">
            <a:avLst/>
          </a:prstGeom>
        </p:spPr>
      </p:pic>
      <p:sp>
        <p:nvSpPr>
          <p:cNvPr id="33" name="Right Arrow 32">
            <a:extLst>
              <a:ext uri="{FF2B5EF4-FFF2-40B4-BE49-F238E27FC236}">
                <a16:creationId xmlns:a16="http://schemas.microsoft.com/office/drawing/2014/main" id="{84285E9D-1869-1F92-A5E5-AD01522F8D52}"/>
              </a:ext>
            </a:extLst>
          </p:cNvPr>
          <p:cNvSpPr/>
          <p:nvPr/>
        </p:nvSpPr>
        <p:spPr>
          <a:xfrm rot="5400000">
            <a:off x="2132206" y="3458499"/>
            <a:ext cx="734121" cy="684681"/>
          </a:xfrm>
          <a:prstGeom prst="rightArrow">
            <a:avLst/>
          </a:prstGeom>
          <a:solidFill>
            <a:schemeClr val="bg1"/>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Right Arrow 33">
            <a:extLst>
              <a:ext uri="{FF2B5EF4-FFF2-40B4-BE49-F238E27FC236}">
                <a16:creationId xmlns:a16="http://schemas.microsoft.com/office/drawing/2014/main" id="{88EBD51F-B5D9-722D-0406-A26639FEE205}"/>
              </a:ext>
            </a:extLst>
          </p:cNvPr>
          <p:cNvSpPr/>
          <p:nvPr/>
        </p:nvSpPr>
        <p:spPr>
          <a:xfrm rot="5400000">
            <a:off x="8824635" y="3677710"/>
            <a:ext cx="734121" cy="684681"/>
          </a:xfrm>
          <a:prstGeom prst="rightArrow">
            <a:avLst/>
          </a:prstGeom>
          <a:solidFill>
            <a:schemeClr val="bg1"/>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5" name="Right Arrow 34">
            <a:extLst>
              <a:ext uri="{FF2B5EF4-FFF2-40B4-BE49-F238E27FC236}">
                <a16:creationId xmlns:a16="http://schemas.microsoft.com/office/drawing/2014/main" id="{F4F70E1A-037D-A1CF-B87B-F9A93709E21E}"/>
              </a:ext>
            </a:extLst>
          </p:cNvPr>
          <p:cNvSpPr/>
          <p:nvPr/>
        </p:nvSpPr>
        <p:spPr>
          <a:xfrm rot="5400000">
            <a:off x="5343443" y="3930915"/>
            <a:ext cx="734121" cy="684681"/>
          </a:xfrm>
          <a:prstGeom prst="rightArrow">
            <a:avLst/>
          </a:prstGeom>
          <a:solidFill>
            <a:schemeClr val="bg1"/>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968473847"/>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large black and red machine&#10;&#10;Description automatically generated">
            <a:extLst>
              <a:ext uri="{FF2B5EF4-FFF2-40B4-BE49-F238E27FC236}">
                <a16:creationId xmlns:a16="http://schemas.microsoft.com/office/drawing/2014/main" id="{7E9A4668-AF35-403E-F5E9-D48D9F6663DF}"/>
              </a:ext>
            </a:extLst>
          </p:cNvPr>
          <p:cNvPicPr>
            <a:picLocks noChangeAspect="1"/>
          </p:cNvPicPr>
          <p:nvPr/>
        </p:nvPicPr>
        <p:blipFill>
          <a:blip r:embed="rId2">
            <a:extLst>
              <a:ext uri="{28A0092B-C50C-407E-A947-70E740481C1C}">
                <a14:useLocalDpi xmlns:a14="http://schemas.microsoft.com/office/drawing/2010/main" val="0"/>
              </a:ext>
            </a:extLst>
          </a:blip>
          <a:srcRect l="5338" r="6204" b="7293"/>
          <a:stretch/>
        </p:blipFill>
        <p:spPr>
          <a:xfrm>
            <a:off x="5174924" y="2132910"/>
            <a:ext cx="4548250" cy="4234331"/>
          </a:xfrm>
          <a:prstGeom prst="rect">
            <a:avLst/>
          </a:prstGeom>
        </p:spPr>
      </p:pic>
      <p:sp>
        <p:nvSpPr>
          <p:cNvPr id="5" name="Rectangle 4">
            <a:extLst>
              <a:ext uri="{FF2B5EF4-FFF2-40B4-BE49-F238E27FC236}">
                <a16:creationId xmlns:a16="http://schemas.microsoft.com/office/drawing/2014/main" id="{4C7C9768-B661-AAC4-487C-A90068F1C75D}"/>
              </a:ext>
            </a:extLst>
          </p:cNvPr>
          <p:cNvSpPr/>
          <p:nvPr/>
        </p:nvSpPr>
        <p:spPr>
          <a:xfrm>
            <a:off x="731520" y="6178163"/>
            <a:ext cx="485030" cy="41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6" name="Picture 5">
            <a:extLst>
              <a:ext uri="{FF2B5EF4-FFF2-40B4-BE49-F238E27FC236}">
                <a16:creationId xmlns:a16="http://schemas.microsoft.com/office/drawing/2014/main" id="{42088E7B-10EA-8FE7-F059-9CC8A5F4E293}"/>
              </a:ext>
            </a:extLst>
          </p:cNvPr>
          <p:cNvPicPr>
            <a:picLocks noChangeAspect="1"/>
          </p:cNvPicPr>
          <p:nvPr/>
        </p:nvPicPr>
        <p:blipFill>
          <a:blip r:embed="rId3"/>
          <a:srcRect l="4255" t="20391" r="57600" b="6885"/>
          <a:stretch/>
        </p:blipFill>
        <p:spPr>
          <a:xfrm>
            <a:off x="814397" y="2527168"/>
            <a:ext cx="3904510" cy="3539301"/>
          </a:xfrm>
          <a:prstGeom prst="rect">
            <a:avLst/>
          </a:prstGeom>
        </p:spPr>
      </p:pic>
      <p:sp>
        <p:nvSpPr>
          <p:cNvPr id="3" name="Title 1">
            <a:extLst>
              <a:ext uri="{FF2B5EF4-FFF2-40B4-BE49-F238E27FC236}">
                <a16:creationId xmlns:a16="http://schemas.microsoft.com/office/drawing/2014/main" id="{9BCC37CE-7F1F-CD45-225E-9318BDC2706C}"/>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7" name="Picture 6" descr="A purple letters on a black background&#10;&#10;Description automatically generated">
            <a:extLst>
              <a:ext uri="{FF2B5EF4-FFF2-40B4-BE49-F238E27FC236}">
                <a16:creationId xmlns:a16="http://schemas.microsoft.com/office/drawing/2014/main" id="{9D165398-1250-2E5C-6FD8-5369B36F1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08D48121-AFBE-FF59-AB66-AF78176AD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9" name="TextBox 8">
            <a:extLst>
              <a:ext uri="{FF2B5EF4-FFF2-40B4-BE49-F238E27FC236}">
                <a16:creationId xmlns:a16="http://schemas.microsoft.com/office/drawing/2014/main" id="{A4BE5794-5687-16B8-250F-DD9CE1658BA3}"/>
              </a:ext>
            </a:extLst>
          </p:cNvPr>
          <p:cNvSpPr txBox="1"/>
          <p:nvPr/>
        </p:nvSpPr>
        <p:spPr>
          <a:xfrm>
            <a:off x="1507867" y="2100200"/>
            <a:ext cx="2517569" cy="426968"/>
          </a:xfrm>
          <a:prstGeom prst="rect">
            <a:avLst/>
          </a:prstGeom>
        </p:spPr>
        <p:txBody>
          <a:bodyPr vert="horz" wrap="square" lIns="91440" tIns="45720" rIns="91440" bIns="45720" rtlCol="0" anchor="t">
            <a:normAutofit lnSpcReduction="10000"/>
          </a:bodyPr>
          <a:lstStyle/>
          <a:p>
            <a:r>
              <a:rPr lang="en-CH" sz="2400">
                <a:latin typeface="Helvetica Neue Medium" panose="02000503000000020004" pitchFamily="2" charset="0"/>
                <a:ea typeface="Helvetica Neue Medium" panose="02000503000000020004" pitchFamily="2" charset="0"/>
                <a:cs typeface="Helvetica Neue Medium" panose="02000503000000020004" pitchFamily="2" charset="0"/>
              </a:rPr>
              <a:t>ORTHO Vision</a:t>
            </a:r>
            <a:r>
              <a:rPr lang="en-CH" sz="2400" baseline="30000">
                <a:latin typeface="Helvetica Neue Medium" panose="02000503000000020004" pitchFamily="2" charset="0"/>
                <a:ea typeface="Helvetica Neue Medium" panose="02000503000000020004" pitchFamily="2" charset="0"/>
                <a:cs typeface="Helvetica Neue Medium" panose="02000503000000020004" pitchFamily="2" charset="0"/>
              </a:rPr>
              <a:t>TM</a:t>
            </a:r>
          </a:p>
        </p:txBody>
      </p:sp>
      <p:sp>
        <p:nvSpPr>
          <p:cNvPr id="11" name="TextBox 10">
            <a:extLst>
              <a:ext uri="{FF2B5EF4-FFF2-40B4-BE49-F238E27FC236}">
                <a16:creationId xmlns:a16="http://schemas.microsoft.com/office/drawing/2014/main" id="{07A1ED71-05FE-151F-3F39-E96F5E85CEDB}"/>
              </a:ext>
            </a:extLst>
          </p:cNvPr>
          <p:cNvSpPr txBox="1"/>
          <p:nvPr/>
        </p:nvSpPr>
        <p:spPr>
          <a:xfrm>
            <a:off x="5963270" y="2100200"/>
            <a:ext cx="3168860" cy="426968"/>
          </a:xfrm>
          <a:prstGeom prst="rect">
            <a:avLst/>
          </a:prstGeom>
        </p:spPr>
        <p:txBody>
          <a:bodyPr vert="horz" wrap="square" lIns="91440" tIns="45720" rIns="91440" bIns="45720" rtlCol="0" anchor="t">
            <a:normAutofit lnSpcReduction="10000"/>
          </a:bodyPr>
          <a:lstStyle/>
          <a:p>
            <a:r>
              <a:rPr lang="en-CH" sz="2400">
                <a:latin typeface="Helvetica Neue Medium" panose="02000503000000020004" pitchFamily="2" charset="0"/>
                <a:ea typeface="Helvetica Neue Medium" panose="02000503000000020004" pitchFamily="2" charset="0"/>
                <a:cs typeface="Helvetica Neue Medium" panose="02000503000000020004" pitchFamily="2" charset="0"/>
              </a:rPr>
              <a:t>ORTHO Vision</a:t>
            </a:r>
            <a:r>
              <a:rPr lang="en-CH" sz="2400" baseline="30000">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CH" sz="2400">
                <a:latin typeface="Helvetica Neue Medium" panose="02000503000000020004" pitchFamily="2" charset="0"/>
                <a:ea typeface="Helvetica Neue Medium" panose="02000503000000020004" pitchFamily="2" charset="0"/>
                <a:cs typeface="Helvetica Neue Medium" panose="02000503000000020004" pitchFamily="2" charset="0"/>
              </a:rPr>
              <a:t>Swift</a:t>
            </a:r>
          </a:p>
        </p:txBody>
      </p:sp>
      <p:sp>
        <p:nvSpPr>
          <p:cNvPr id="18" name="Rounded Rectangle 17">
            <a:extLst>
              <a:ext uri="{FF2B5EF4-FFF2-40B4-BE49-F238E27FC236}">
                <a16:creationId xmlns:a16="http://schemas.microsoft.com/office/drawing/2014/main" id="{5F272646-7FC2-4EBC-FE4F-B8ED55CF44B7}"/>
              </a:ext>
            </a:extLst>
          </p:cNvPr>
          <p:cNvSpPr/>
          <p:nvPr/>
        </p:nvSpPr>
        <p:spPr>
          <a:xfrm rot="290309">
            <a:off x="8085197" y="544039"/>
            <a:ext cx="3904511" cy="914400"/>
          </a:xfrm>
          <a:prstGeom prst="roundRect">
            <a:avLst/>
          </a:prstGeom>
          <a:solidFill>
            <a:srgbClr val="CF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The new system is a face lift of the old one</a:t>
            </a:r>
            <a:endParaRPr lang="en-CH" sz="28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20" name="Picture 19">
            <a:extLst>
              <a:ext uri="{FF2B5EF4-FFF2-40B4-BE49-F238E27FC236}">
                <a16:creationId xmlns:a16="http://schemas.microsoft.com/office/drawing/2014/main" id="{A05B37C3-A67A-7BCF-59EF-8EF1697FA04C}"/>
              </a:ext>
            </a:extLst>
          </p:cNvPr>
          <p:cNvPicPr>
            <a:picLocks noChangeAspect="1"/>
          </p:cNvPicPr>
          <p:nvPr/>
        </p:nvPicPr>
        <p:blipFill>
          <a:blip r:embed="rId6"/>
          <a:stretch>
            <a:fillRect/>
          </a:stretch>
        </p:blipFill>
        <p:spPr>
          <a:xfrm>
            <a:off x="9936926" y="2713280"/>
            <a:ext cx="2352033" cy="2694513"/>
          </a:xfrm>
          <a:prstGeom prst="rect">
            <a:avLst/>
          </a:prstGeom>
        </p:spPr>
      </p:pic>
    </p:spTree>
    <p:extLst>
      <p:ext uri="{BB962C8B-B14F-4D97-AF65-F5344CB8AC3E}">
        <p14:creationId xmlns:p14="http://schemas.microsoft.com/office/powerpoint/2010/main" val="475720648"/>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3374-0E24-76A3-AC50-CF36F42972F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7D4C621-C41A-C985-5A9B-6BD9599C8B5F}"/>
              </a:ext>
            </a:extLst>
          </p:cNvPr>
          <p:cNvSpPr/>
          <p:nvPr/>
        </p:nvSpPr>
        <p:spPr>
          <a:xfrm>
            <a:off x="731520" y="6178163"/>
            <a:ext cx="485030" cy="41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itle 1">
            <a:extLst>
              <a:ext uri="{FF2B5EF4-FFF2-40B4-BE49-F238E27FC236}">
                <a16:creationId xmlns:a16="http://schemas.microsoft.com/office/drawing/2014/main" id="{1EBDF062-29B1-926F-32A6-7F7BAC0D9FB6}"/>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Instrumentation</a:t>
            </a:r>
            <a:endParaRPr lang="en-GB">
              <a:latin typeface="Helvetica Neue Light" panose="02000403000000020004" pitchFamily="2" charset="0"/>
              <a:ea typeface="Helvetica Neue Light" panose="02000403000000020004" pitchFamily="2" charset="0"/>
            </a:endParaRPr>
          </a:p>
        </p:txBody>
      </p:sp>
      <p:pic>
        <p:nvPicPr>
          <p:cNvPr id="7" name="Picture 6" descr="A purple letters on a black background&#10;&#10;Description automatically generated">
            <a:extLst>
              <a:ext uri="{FF2B5EF4-FFF2-40B4-BE49-F238E27FC236}">
                <a16:creationId xmlns:a16="http://schemas.microsoft.com/office/drawing/2014/main" id="{F2133390-DCBE-FD68-271D-D443F7AB3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F94C3028-B272-24D0-EEA0-2C147912F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9" name="TextBox 8">
            <a:extLst>
              <a:ext uri="{FF2B5EF4-FFF2-40B4-BE49-F238E27FC236}">
                <a16:creationId xmlns:a16="http://schemas.microsoft.com/office/drawing/2014/main" id="{C6FD3EDA-6EB5-63FA-A2A2-A739F4D2BE1B}"/>
              </a:ext>
            </a:extLst>
          </p:cNvPr>
          <p:cNvSpPr txBox="1"/>
          <p:nvPr/>
        </p:nvSpPr>
        <p:spPr>
          <a:xfrm>
            <a:off x="277869" y="1081141"/>
            <a:ext cx="5683546" cy="2593310"/>
          </a:xfrm>
          <a:prstGeom prst="rect">
            <a:avLst/>
          </a:prstGeom>
        </p:spPr>
        <p:txBody>
          <a:bodyPr vert="horz" wrap="square" lIns="91440" tIns="45720" rIns="91440" bIns="45720" rtlCol="0" anchor="t">
            <a:noAutofit/>
          </a:bodyPr>
          <a:lstStyle/>
          <a:p>
            <a:r>
              <a:rPr lang="en-CH" sz="1400">
                <a:latin typeface="Helvetica Neue Medium" panose="02000503000000020004" pitchFamily="2" charset="0"/>
                <a:ea typeface="Helvetica Neue Medium" panose="02000503000000020004" pitchFamily="2" charset="0"/>
                <a:cs typeface="Helvetica Neue Medium" panose="02000503000000020004" pitchFamily="2" charset="0"/>
              </a:rPr>
              <a:t>Ortho Vision</a:t>
            </a:r>
            <a:r>
              <a:rPr lang="en-CH" sz="1400" baseline="30000">
                <a:latin typeface="Helvetica Neue Medium" panose="02000503000000020004" pitchFamily="2" charset="0"/>
                <a:ea typeface="Helvetica Neue Medium" panose="02000503000000020004" pitchFamily="2" charset="0"/>
                <a:cs typeface="Helvetica Neue Medium" panose="02000503000000020004" pitchFamily="2" charset="0"/>
              </a:rPr>
              <a:t>TM</a:t>
            </a:r>
            <a:r>
              <a:rPr lang="en-CH" sz="1400">
                <a:latin typeface="Helvetica Neue Medium" panose="02000503000000020004" pitchFamily="2" charset="0"/>
                <a:ea typeface="Helvetica Neue Medium" panose="02000503000000020004" pitchFamily="2" charset="0"/>
                <a:cs typeface="Helvetica Neue Medium" panose="02000503000000020004" pitchFamily="2" charset="0"/>
              </a:rPr>
              <a:t> Analyzer </a:t>
            </a:r>
            <a:r>
              <a:rPr lang="en-CH" sz="1400">
                <a:latin typeface="Helvetica Neue Light" panose="02000403000000020004" pitchFamily="2" charset="0"/>
                <a:ea typeface="Helvetica Neue Light" panose="02000403000000020004" pitchFamily="2" charset="0"/>
              </a:rPr>
              <a:t>automates in vitro Immunohematology testing of human blood utalizing ORTHO BioVue</a:t>
            </a:r>
            <a:r>
              <a:rPr lang="en-CH" sz="1400" baseline="30000">
                <a:latin typeface="Helvetica Neue Light" panose="02000403000000020004" pitchFamily="2" charset="0"/>
                <a:ea typeface="Helvetica Neue Light" panose="02000403000000020004" pitchFamily="2" charset="0"/>
              </a:rPr>
              <a:t>®</a:t>
            </a:r>
            <a:r>
              <a:rPr lang="en-CH" sz="1400">
                <a:latin typeface="Helvetica Neue Light" panose="02000403000000020004" pitchFamily="2" charset="0"/>
                <a:ea typeface="Helvetica Neue Light" panose="02000403000000020004" pitchFamily="2" charset="0"/>
              </a:rPr>
              <a:t> Cassette technology.</a:t>
            </a:r>
          </a:p>
          <a:p>
            <a:pPr marL="285750" indent="-285750">
              <a:buFont typeface="Arial" panose="020B0604020202020204" pitchFamily="34" charset="0"/>
              <a:buChar char="•"/>
            </a:pPr>
            <a:r>
              <a:rPr lang="en-CH" sz="1400">
                <a:latin typeface="Helvetica Neue Light" panose="02000403000000020004" pitchFamily="2" charset="0"/>
                <a:ea typeface="Helvetica Neue Light" panose="02000403000000020004" pitchFamily="2" charset="0"/>
              </a:rPr>
              <a:t>Automates test processing functions including liquid pipetting, reagent handling, incubation, centrifugation, reaction grading and interpretation and data management requirements using ORTHO BioVue</a:t>
            </a:r>
            <a:r>
              <a:rPr lang="en-CH" sz="1400" baseline="30000">
                <a:latin typeface="Helvetica Neue Light" panose="02000403000000020004" pitchFamily="2" charset="0"/>
                <a:ea typeface="Helvetica Neue Light" panose="02000403000000020004" pitchFamily="2" charset="0"/>
              </a:rPr>
              <a:t>®</a:t>
            </a:r>
            <a:r>
              <a:rPr lang="en-CH" sz="1400">
                <a:latin typeface="Helvetica Neue Light" panose="02000403000000020004" pitchFamily="2" charset="0"/>
                <a:ea typeface="Helvetica Neue Light" panose="02000403000000020004" pitchFamily="2" charset="0"/>
              </a:rPr>
              <a:t> Cassettes and digital image processing.</a:t>
            </a:r>
          </a:p>
          <a:p>
            <a:pPr marL="285750" indent="-285750">
              <a:buFont typeface="Arial" panose="020B0604020202020204" pitchFamily="34" charset="0"/>
              <a:buChar char="•"/>
            </a:pPr>
            <a:r>
              <a:rPr lang="en-CH" sz="1400">
                <a:latin typeface="Helvetica Neue Light" panose="02000403000000020004" pitchFamily="2" charset="0"/>
                <a:ea typeface="Helvetica Neue Light" panose="02000403000000020004" pitchFamily="2" charset="0"/>
              </a:rPr>
              <a:t>Standalone instrument or interfaced to the LIS</a:t>
            </a:r>
          </a:p>
          <a:p>
            <a:pPr marL="285750" indent="-285750">
              <a:buFont typeface="Arial" panose="020B0604020202020204" pitchFamily="34" charset="0"/>
              <a:buChar char="•"/>
            </a:pPr>
            <a:r>
              <a:rPr lang="en-CH" sz="1400">
                <a:latin typeface="Helvetica Neue Light" panose="02000403000000020004" pitchFamily="2" charset="0"/>
                <a:ea typeface="Helvetica Neue Light" panose="02000403000000020004" pitchFamily="2" charset="0"/>
              </a:rPr>
              <a:t>Monitors critical processing monitoring and provides for complete management of system maintenance and quality control.</a:t>
            </a:r>
          </a:p>
          <a:p>
            <a:pPr marL="285750" indent="-285750">
              <a:buFont typeface="Arial" panose="020B0604020202020204" pitchFamily="34" charset="0"/>
              <a:buChar char="•"/>
            </a:pPr>
            <a:endParaRPr lang="en-CH" sz="1400">
              <a:latin typeface="Helvetica Neue Light" panose="02000403000000020004" pitchFamily="2" charset="0"/>
              <a:ea typeface="Helvetica Neue Light" panose="02000403000000020004" pitchFamily="2" charset="0"/>
            </a:endParaRPr>
          </a:p>
        </p:txBody>
      </p:sp>
      <p:sp>
        <p:nvSpPr>
          <p:cNvPr id="6" name="TextBox 5">
            <a:extLst>
              <a:ext uri="{FF2B5EF4-FFF2-40B4-BE49-F238E27FC236}">
                <a16:creationId xmlns:a16="http://schemas.microsoft.com/office/drawing/2014/main" id="{FE9FF9F5-1BB8-7500-4CF3-319E5E2EE74D}"/>
              </a:ext>
            </a:extLst>
          </p:cNvPr>
          <p:cNvSpPr txBox="1"/>
          <p:nvPr/>
        </p:nvSpPr>
        <p:spPr>
          <a:xfrm>
            <a:off x="5961415" y="1076269"/>
            <a:ext cx="6059902" cy="2810847"/>
          </a:xfrm>
          <a:prstGeom prst="rect">
            <a:avLst/>
          </a:prstGeom>
        </p:spPr>
        <p:txBody>
          <a:bodyPr vert="horz" wrap="square" lIns="91440" tIns="45720" rIns="91440" bIns="45720" rtlCol="0" anchor="t">
            <a:noAutofit/>
          </a:bodyPr>
          <a:lstStyle/>
          <a:p>
            <a:r>
              <a:rPr lang="en-CH" sz="1400">
                <a:latin typeface="Helvetica Neue Medium" panose="02000503000000020004" pitchFamily="2" charset="0"/>
                <a:ea typeface="Helvetica Neue Medium" panose="02000503000000020004" pitchFamily="2" charset="0"/>
                <a:cs typeface="Helvetica Neue Medium" panose="02000503000000020004" pitchFamily="2" charset="0"/>
              </a:rPr>
              <a:t>Ortho Vision</a:t>
            </a:r>
            <a:r>
              <a:rPr lang="en-CH" sz="1400" baseline="30000">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CH" sz="1400">
                <a:latin typeface="Helvetica Neue Medium" panose="02000503000000020004" pitchFamily="2" charset="0"/>
                <a:ea typeface="Helvetica Neue Medium" panose="02000503000000020004" pitchFamily="2" charset="0"/>
                <a:cs typeface="Helvetica Neue Medium" panose="02000503000000020004" pitchFamily="2" charset="0"/>
              </a:rPr>
              <a:t>Swift Analyzer </a:t>
            </a:r>
            <a:r>
              <a:rPr lang="en-CH" sz="1400">
                <a:latin typeface="Helvetica Neue Light" panose="02000403000000020004" pitchFamily="2" charset="0"/>
                <a:ea typeface="Helvetica Neue Light" panose="02000403000000020004" pitchFamily="2" charset="0"/>
              </a:rPr>
              <a:t>analyzes automates in vitro Immunohematology testing of human blood utilizing Ortho BioVue</a:t>
            </a:r>
            <a:r>
              <a:rPr lang="en-CH" sz="1400" baseline="30000">
                <a:latin typeface="Helvetica Neue Light" panose="02000403000000020004" pitchFamily="2" charset="0"/>
                <a:ea typeface="Helvetica Neue Light" panose="02000403000000020004" pitchFamily="2" charset="0"/>
              </a:rPr>
              <a:t>®</a:t>
            </a:r>
            <a:r>
              <a:rPr lang="en-CH" sz="1400">
                <a:latin typeface="Helvetica Neue Light" panose="02000403000000020004" pitchFamily="2" charset="0"/>
                <a:ea typeface="Helvetica Neue Light" panose="02000403000000020004" pitchFamily="2" charset="0"/>
              </a:rPr>
              <a:t> System technology.</a:t>
            </a:r>
          </a:p>
          <a:p>
            <a:pPr marL="285750" indent="-285750">
              <a:buFont typeface="Arial" panose="020B0604020202020204" pitchFamily="34" charset="0"/>
              <a:buChar char="•"/>
            </a:pPr>
            <a:r>
              <a:rPr lang="en-CH" sz="1400">
                <a:latin typeface="Helvetica Neue Light" panose="02000403000000020004" pitchFamily="2" charset="0"/>
                <a:ea typeface="Helvetica Neue Light" panose="02000403000000020004" pitchFamily="2" charset="0"/>
              </a:rPr>
              <a:t>Automates test processing functions including liquid pipetting, reagent handling, incubation, centrifugation, reacting grading and interpretation, and data management requirements using ORTHO BioVue</a:t>
            </a:r>
            <a:r>
              <a:rPr lang="en-CH" sz="1400" baseline="30000">
                <a:latin typeface="Helvetica Neue Light" panose="02000403000000020004" pitchFamily="2" charset="0"/>
                <a:ea typeface="Helvetica Neue Light" panose="02000403000000020004" pitchFamily="2" charset="0"/>
              </a:rPr>
              <a:t>®</a:t>
            </a:r>
            <a:r>
              <a:rPr lang="en-CH" sz="1400">
                <a:latin typeface="Helvetica Neue Light" panose="02000403000000020004" pitchFamily="2" charset="0"/>
                <a:ea typeface="Helvetica Neue Light" panose="02000403000000020004" pitchFamily="2" charset="0"/>
              </a:rPr>
              <a:t> Cassettes and digital image processing.</a:t>
            </a:r>
          </a:p>
          <a:p>
            <a:pPr marL="285750" indent="-285750">
              <a:buFont typeface="Arial" panose="020B0604020202020204" pitchFamily="34" charset="0"/>
              <a:buChar char="•"/>
            </a:pPr>
            <a:r>
              <a:rPr lang="en-CH" sz="1400">
                <a:latin typeface="Helvetica Neue Light" panose="02000403000000020004" pitchFamily="2" charset="0"/>
                <a:ea typeface="Helvetica Neue Light" panose="02000403000000020004" pitchFamily="2" charset="0"/>
              </a:rPr>
              <a:t>Standalone instrument or interfaced to the LIS</a:t>
            </a:r>
          </a:p>
          <a:p>
            <a:pPr marL="285750" indent="-285750">
              <a:buFont typeface="Arial" panose="020B0604020202020204" pitchFamily="34" charset="0"/>
              <a:buChar char="•"/>
            </a:pPr>
            <a:r>
              <a:rPr lang="en-CH" sz="1400">
                <a:latin typeface="Helvetica Neue Light" panose="02000403000000020004" pitchFamily="2" charset="0"/>
                <a:ea typeface="Helvetica Neue Light" panose="02000403000000020004" pitchFamily="2" charset="0"/>
              </a:rPr>
              <a:t>Fully compatible with Ortho Connect</a:t>
            </a:r>
            <a:r>
              <a:rPr lang="en-CH" sz="1400" baseline="30000">
                <a:latin typeface="Helvetica Neue Light" panose="02000403000000020004" pitchFamily="2" charset="0"/>
                <a:ea typeface="Helvetica Neue Light" panose="02000403000000020004" pitchFamily="2" charset="0"/>
              </a:rPr>
              <a:t>®</a:t>
            </a:r>
            <a:r>
              <a:rPr lang="en-CH" sz="1400">
                <a:latin typeface="Helvetica Neue Light" panose="02000403000000020004" pitchFamily="2" charset="0"/>
                <a:ea typeface="Helvetica Neue Light" panose="02000403000000020004" pitchFamily="2" charset="0"/>
              </a:rPr>
              <a:t> to maximize the efficiency of your data, workflow, and resources for integration across your lab or network.</a:t>
            </a:r>
          </a:p>
        </p:txBody>
      </p:sp>
      <p:sp>
        <p:nvSpPr>
          <p:cNvPr id="11" name="TextBox 10">
            <a:extLst>
              <a:ext uri="{FF2B5EF4-FFF2-40B4-BE49-F238E27FC236}">
                <a16:creationId xmlns:a16="http://schemas.microsoft.com/office/drawing/2014/main" id="{9DE9AE05-1A76-06A9-4542-DEE7A170ED20}"/>
              </a:ext>
            </a:extLst>
          </p:cNvPr>
          <p:cNvSpPr txBox="1"/>
          <p:nvPr/>
        </p:nvSpPr>
        <p:spPr>
          <a:xfrm>
            <a:off x="380010" y="3204768"/>
            <a:ext cx="11447814" cy="3082164"/>
          </a:xfrm>
          <a:prstGeom prst="round2DiagRect">
            <a:avLst/>
          </a:prstGeom>
          <a:solidFill>
            <a:schemeClr val="accent5">
              <a:lumMod val="90000"/>
            </a:schemeClr>
          </a:solidFill>
          <a:ln>
            <a:solidFill>
              <a:schemeClr val="accent5">
                <a:lumMod val="90000"/>
              </a:schemeClr>
            </a:solidFill>
          </a:ln>
          <a:effectLst>
            <a:softEdge rad="0"/>
          </a:effectLst>
        </p:spPr>
        <p:txBody>
          <a:bodyPr vert="horz" wrap="square" lIns="144000" tIns="0" rIns="91440" bIns="0" rtlCol="0" anchor="t">
            <a:noAutofit/>
          </a:bodyPr>
          <a:lstStyle/>
          <a:p>
            <a:r>
              <a:rPr lang="en-CH" sz="15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Samples</a:t>
            </a:r>
            <a:r>
              <a:rPr lang="en-CH" sz="1500">
                <a:solidFill>
                  <a:schemeClr val="bg1"/>
                </a:solidFill>
                <a:latin typeface="Helvetica Neue Light" panose="02000403000000020004" pitchFamily="2" charset="0"/>
                <a:ea typeface="Helvetica Neue Light" panose="02000403000000020004" pitchFamily="2" charset="0"/>
              </a:rPr>
              <a:t>: </a:t>
            </a:r>
            <a:r>
              <a:rPr lang="en-CH" sz="1500">
                <a:latin typeface="Helvetica Neue Light" panose="02000403000000020004" pitchFamily="2" charset="0"/>
                <a:ea typeface="Helvetica Neue Light" panose="02000403000000020004" pitchFamily="2" charset="0"/>
              </a:rPr>
              <a:t>Up to 42 samples can be loaded, 6 Sample Racks holding 7 tubes each</a:t>
            </a:r>
          </a:p>
          <a:p>
            <a:r>
              <a:rPr lang="en-CH" sz="15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Ortho BioVue system supply drawer</a:t>
            </a:r>
            <a:r>
              <a:rPr lang="en-CH" sz="1500">
                <a:solidFill>
                  <a:schemeClr val="bg1"/>
                </a:solidFill>
                <a:latin typeface="Helvetica Neue Light" panose="02000403000000020004" pitchFamily="2" charset="0"/>
                <a:ea typeface="Helvetica Neue Light" panose="02000403000000020004" pitchFamily="2" charset="0"/>
              </a:rPr>
              <a:t>: </a:t>
            </a:r>
            <a:r>
              <a:rPr lang="en-CH" sz="1500">
                <a:latin typeface="Helvetica Neue Light" panose="02000403000000020004" pitchFamily="2" charset="0"/>
                <a:ea typeface="Helvetica Neue Light" panose="02000403000000020004" pitchFamily="2" charset="0"/>
              </a:rPr>
              <a:t>148 Ortho BioVue cassettes (7 sleeves of 20 + 8 in dual purpose rack)</a:t>
            </a:r>
          </a:p>
          <a:p>
            <a:r>
              <a:rPr lang="en-CH" sz="15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Reagent red blood cell (RBC) supply</a:t>
            </a:r>
            <a:r>
              <a:rPr lang="en-CH" sz="1500">
                <a:solidFill>
                  <a:schemeClr val="bg1"/>
                </a:solidFill>
                <a:latin typeface="Helvetica Neue Light" panose="02000403000000020004" pitchFamily="2" charset="0"/>
                <a:ea typeface="Helvetica Neue Light" panose="02000403000000020004" pitchFamily="2" charset="0"/>
              </a:rPr>
              <a:t>: </a:t>
            </a:r>
            <a:r>
              <a:rPr lang="en-CH" sz="1500">
                <a:latin typeface="Helvetica Neue Light" panose="02000403000000020004" pitchFamily="2" charset="0"/>
                <a:ea typeface="Helvetica Neue Light" panose="02000403000000020004" pitchFamily="2" charset="0"/>
              </a:rPr>
              <a:t>Supports 3 independent RBC racks, each can hold 11-3 mL vials or 6-10 mL vials, incl. various combinations. The 10 mL rack can accommodate reverse grouping and antibody detection (screen) RRBC. The 3 mL rack can accommodate reverse group, antibody detection and antibody identification RRBC.</a:t>
            </a:r>
          </a:p>
          <a:p>
            <a:r>
              <a:rPr lang="en-CH" sz="15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Diluent</a:t>
            </a:r>
            <a:r>
              <a:rPr lang="en-CH" sz="1500">
                <a:solidFill>
                  <a:schemeClr val="bg1"/>
                </a:solidFill>
                <a:latin typeface="Helvetica Neue Light" panose="02000403000000020004" pitchFamily="2" charset="0"/>
                <a:ea typeface="Helvetica Neue Light" panose="02000403000000020004" pitchFamily="2" charset="0"/>
              </a:rPr>
              <a:t>: </a:t>
            </a:r>
            <a:r>
              <a:rPr lang="en-CH" sz="1500">
                <a:latin typeface="Helvetica Neue Light" panose="02000403000000020004" pitchFamily="2" charset="0"/>
                <a:ea typeface="Helvetica Neue Light" panose="02000403000000020004" pitchFamily="2" charset="0"/>
              </a:rPr>
              <a:t>6 bottles (Ortho BioVue system)</a:t>
            </a:r>
            <a:br>
              <a:rPr lang="en-CH" sz="1500">
                <a:latin typeface="Helvetica Neue Light" panose="02000403000000020004" pitchFamily="2" charset="0"/>
                <a:ea typeface="Helvetica Neue Light" panose="02000403000000020004" pitchFamily="2" charset="0"/>
              </a:rPr>
            </a:br>
            <a:r>
              <a:rPr lang="en-CH" sz="1500">
                <a:latin typeface="Helvetica Neue Light" panose="02000403000000020004" pitchFamily="2" charset="0"/>
                <a:ea typeface="Helvetica Neue Light" panose="02000403000000020004" pitchFamily="2" charset="0"/>
              </a:rPr>
              <a:t>- 1x 50 mL position for Ortho Bliss	- 4x 10 mL position for red cell diluents</a:t>
            </a:r>
            <a:br>
              <a:rPr lang="en-CH" sz="1500">
                <a:latin typeface="Helvetica Neue Light" panose="02000403000000020004" pitchFamily="2" charset="0"/>
                <a:ea typeface="Helvetica Neue Light" panose="02000403000000020004" pitchFamily="2" charset="0"/>
              </a:rPr>
            </a:br>
            <a:r>
              <a:rPr lang="en-CH" sz="1500">
                <a:latin typeface="Helvetica Neue Light" panose="02000403000000020004" pitchFamily="2" charset="0"/>
                <a:ea typeface="Helvetica Neue Light" panose="02000403000000020004" pitchFamily="2" charset="0"/>
              </a:rPr>
              <a:t>- 1x 50 mL position for red cell diluent	- Onboard liquid reagent capacity of 4.7 L of saline and 1 L of deionized water</a:t>
            </a:r>
          </a:p>
          <a:p>
            <a:r>
              <a:rPr lang="en-CH" sz="15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Heated Incubator</a:t>
            </a:r>
            <a:r>
              <a:rPr lang="en-CH" sz="1500">
                <a:solidFill>
                  <a:schemeClr val="bg1"/>
                </a:solidFill>
                <a:latin typeface="Helvetica Neue Light" panose="02000403000000020004" pitchFamily="2" charset="0"/>
                <a:ea typeface="Helvetica Neue Light" panose="02000403000000020004" pitchFamily="2" charset="0"/>
              </a:rPr>
              <a:t>: </a:t>
            </a:r>
            <a:r>
              <a:rPr lang="en-CH" sz="1500">
                <a:latin typeface="Helvetica Neue Light" panose="02000403000000020004" pitchFamily="2" charset="0"/>
                <a:ea typeface="Helvetica Neue Light" panose="02000403000000020004" pitchFamily="2" charset="0"/>
              </a:rPr>
              <a:t>12 Ortho BioVue cassettes </a:t>
            </a:r>
          </a:p>
          <a:p>
            <a:r>
              <a:rPr lang="en-CH" sz="15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Room Temperature Incubator</a:t>
            </a:r>
            <a:r>
              <a:rPr lang="en-CH" sz="1500">
                <a:solidFill>
                  <a:schemeClr val="bg1"/>
                </a:solidFill>
                <a:latin typeface="Helvetica Neue Light" panose="02000403000000020004" pitchFamily="2" charset="0"/>
                <a:ea typeface="Helvetica Neue Light" panose="02000403000000020004" pitchFamily="2" charset="0"/>
              </a:rPr>
              <a:t>: </a:t>
            </a:r>
            <a:r>
              <a:rPr lang="en-CH" sz="1500">
                <a:latin typeface="Helvetica Neue Light" panose="02000403000000020004" pitchFamily="2" charset="0"/>
                <a:ea typeface="Helvetica Neue Light" panose="02000403000000020004" pitchFamily="2" charset="0"/>
              </a:rPr>
              <a:t>24 Ortho BioVue cassettes </a:t>
            </a:r>
          </a:p>
          <a:p>
            <a:r>
              <a:rPr lang="en-CH" sz="15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Centrifuge</a:t>
            </a:r>
            <a:r>
              <a:rPr lang="en-CH" sz="1500">
                <a:solidFill>
                  <a:schemeClr val="bg1"/>
                </a:solidFill>
                <a:latin typeface="Helvetica Neue Light" panose="02000403000000020004" pitchFamily="2" charset="0"/>
                <a:ea typeface="Helvetica Neue Light" panose="02000403000000020004" pitchFamily="2" charset="0"/>
              </a:rPr>
              <a:t>: </a:t>
            </a:r>
            <a:r>
              <a:rPr lang="en-CH" sz="1500">
                <a:latin typeface="Helvetica Neue Light" panose="02000403000000020004" pitchFamily="2" charset="0"/>
                <a:ea typeface="Helvetica Neue Light" panose="02000403000000020004" pitchFamily="2" charset="0"/>
              </a:rPr>
              <a:t>2 centrifuges, 10 Ortho BioVue cassettes per centrifuge, 5 minute centrifugation time.</a:t>
            </a:r>
          </a:p>
          <a:p>
            <a:r>
              <a:rPr lang="en-CH" sz="15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Waste</a:t>
            </a:r>
            <a:r>
              <a:rPr lang="en-CH" sz="1500">
                <a:solidFill>
                  <a:schemeClr val="bg1"/>
                </a:solidFill>
                <a:latin typeface="Helvetica Neue Light" panose="02000403000000020004" pitchFamily="2" charset="0"/>
                <a:ea typeface="Helvetica Neue Light" panose="02000403000000020004" pitchFamily="2" charset="0"/>
              </a:rPr>
              <a:t>: </a:t>
            </a:r>
            <a:r>
              <a:rPr lang="en-CH" sz="1500">
                <a:latin typeface="Helvetica Neue Light" panose="02000403000000020004" pitchFamily="2" charset="0"/>
                <a:ea typeface="Helvetica Neue Light" panose="02000403000000020004" pitchFamily="2" charset="0"/>
              </a:rPr>
              <a:t>5.2 liters, 100 Ortho BioVue cassettes, Optional off-board plumbing draining available.</a:t>
            </a:r>
          </a:p>
        </p:txBody>
      </p:sp>
    </p:spTree>
    <p:extLst>
      <p:ext uri="{BB962C8B-B14F-4D97-AF65-F5344CB8AC3E}">
        <p14:creationId xmlns:p14="http://schemas.microsoft.com/office/powerpoint/2010/main" val="227284513"/>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AC03526-0F4C-902F-3B23-E14935747DB8}"/>
              </a:ext>
            </a:extLst>
          </p:cNvPr>
          <p:cNvPicPr>
            <a:picLocks noChangeAspect="1"/>
          </p:cNvPicPr>
          <p:nvPr/>
        </p:nvPicPr>
        <p:blipFill>
          <a:blip r:embed="rId2"/>
          <a:srcRect l="4255" t="22024" r="57600" b="6884"/>
          <a:stretch/>
        </p:blipFill>
        <p:spPr>
          <a:xfrm>
            <a:off x="3486183" y="1873039"/>
            <a:ext cx="5149551" cy="4563091"/>
          </a:xfrm>
          <a:prstGeom prst="rect">
            <a:avLst/>
          </a:prstGeom>
        </p:spPr>
      </p:pic>
      <p:sp>
        <p:nvSpPr>
          <p:cNvPr id="5" name="Rectangle 4">
            <a:extLst>
              <a:ext uri="{FF2B5EF4-FFF2-40B4-BE49-F238E27FC236}">
                <a16:creationId xmlns:a16="http://schemas.microsoft.com/office/drawing/2014/main" id="{4C7C9768-B661-AAC4-487C-A90068F1C75D}"/>
              </a:ext>
            </a:extLst>
          </p:cNvPr>
          <p:cNvSpPr/>
          <p:nvPr/>
        </p:nvSpPr>
        <p:spPr>
          <a:xfrm>
            <a:off x="731520" y="6178163"/>
            <a:ext cx="485030" cy="41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 name="Picture 2">
            <a:extLst>
              <a:ext uri="{FF2B5EF4-FFF2-40B4-BE49-F238E27FC236}">
                <a16:creationId xmlns:a16="http://schemas.microsoft.com/office/drawing/2014/main" id="{50D44C52-2C8A-01DA-9753-2E6FA77CC2CD}"/>
              </a:ext>
            </a:extLst>
          </p:cNvPr>
          <p:cNvPicPr>
            <a:picLocks noChangeAspect="1"/>
          </p:cNvPicPr>
          <p:nvPr/>
        </p:nvPicPr>
        <p:blipFill>
          <a:blip r:embed="rId3"/>
          <a:stretch>
            <a:fillRect/>
          </a:stretch>
        </p:blipFill>
        <p:spPr>
          <a:xfrm>
            <a:off x="974035" y="4815449"/>
            <a:ext cx="2101584" cy="1568857"/>
          </a:xfrm>
          <a:prstGeom prst="rect">
            <a:avLst/>
          </a:prstGeom>
        </p:spPr>
      </p:pic>
      <p:sp>
        <p:nvSpPr>
          <p:cNvPr id="6" name="Rectangle 5">
            <a:extLst>
              <a:ext uri="{FF2B5EF4-FFF2-40B4-BE49-F238E27FC236}">
                <a16:creationId xmlns:a16="http://schemas.microsoft.com/office/drawing/2014/main" id="{BFCB075D-1299-4EC6-ABF8-6666A37A2208}"/>
              </a:ext>
            </a:extLst>
          </p:cNvPr>
          <p:cNvSpPr/>
          <p:nvPr/>
        </p:nvSpPr>
        <p:spPr>
          <a:xfrm>
            <a:off x="401087" y="3209132"/>
            <a:ext cx="2333624" cy="1400174"/>
          </a:xfrm>
          <a:prstGeom prst="rect">
            <a:avLst/>
          </a:prstGeom>
          <a:solidFill>
            <a:srgbClr val="A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Very low capacity for the system liquids</a:t>
            </a:r>
            <a:endParaRPr lang="en-CH"/>
          </a:p>
        </p:txBody>
      </p:sp>
      <p:pic>
        <p:nvPicPr>
          <p:cNvPr id="10" name="Picture 9">
            <a:extLst>
              <a:ext uri="{FF2B5EF4-FFF2-40B4-BE49-F238E27FC236}">
                <a16:creationId xmlns:a16="http://schemas.microsoft.com/office/drawing/2014/main" id="{6EDFED54-32C8-5DE3-47E6-F89C1721C698}"/>
              </a:ext>
            </a:extLst>
          </p:cNvPr>
          <p:cNvPicPr>
            <a:picLocks noChangeAspect="1"/>
          </p:cNvPicPr>
          <p:nvPr/>
        </p:nvPicPr>
        <p:blipFill>
          <a:blip r:embed="rId4"/>
          <a:stretch>
            <a:fillRect/>
          </a:stretch>
        </p:blipFill>
        <p:spPr>
          <a:xfrm>
            <a:off x="9519926" y="180975"/>
            <a:ext cx="2369588" cy="2714624"/>
          </a:xfrm>
          <a:prstGeom prst="rect">
            <a:avLst/>
          </a:prstGeom>
        </p:spPr>
      </p:pic>
      <p:pic>
        <p:nvPicPr>
          <p:cNvPr id="14" name="Picture 13">
            <a:extLst>
              <a:ext uri="{FF2B5EF4-FFF2-40B4-BE49-F238E27FC236}">
                <a16:creationId xmlns:a16="http://schemas.microsoft.com/office/drawing/2014/main" id="{D8ADD10D-418C-C435-35F1-DD466A1F85A3}"/>
              </a:ext>
            </a:extLst>
          </p:cNvPr>
          <p:cNvPicPr>
            <a:picLocks noChangeAspect="1"/>
          </p:cNvPicPr>
          <p:nvPr/>
        </p:nvPicPr>
        <p:blipFill>
          <a:blip r:embed="rId5"/>
          <a:stretch>
            <a:fillRect/>
          </a:stretch>
        </p:blipFill>
        <p:spPr>
          <a:xfrm>
            <a:off x="9088341" y="2758709"/>
            <a:ext cx="1940553" cy="2223118"/>
          </a:xfrm>
          <a:prstGeom prst="rect">
            <a:avLst/>
          </a:prstGeom>
        </p:spPr>
      </p:pic>
      <p:pic>
        <p:nvPicPr>
          <p:cNvPr id="16" name="Picture 15">
            <a:extLst>
              <a:ext uri="{FF2B5EF4-FFF2-40B4-BE49-F238E27FC236}">
                <a16:creationId xmlns:a16="http://schemas.microsoft.com/office/drawing/2014/main" id="{A563D98F-FC99-1314-0F58-EDDE3C5BFB30}"/>
              </a:ext>
            </a:extLst>
          </p:cNvPr>
          <p:cNvPicPr>
            <a:picLocks noChangeAspect="1"/>
          </p:cNvPicPr>
          <p:nvPr/>
        </p:nvPicPr>
        <p:blipFill>
          <a:blip r:embed="rId6"/>
          <a:stretch>
            <a:fillRect/>
          </a:stretch>
        </p:blipFill>
        <p:spPr>
          <a:xfrm>
            <a:off x="10137425" y="4852058"/>
            <a:ext cx="1782937" cy="2042551"/>
          </a:xfrm>
          <a:prstGeom prst="rect">
            <a:avLst/>
          </a:prstGeom>
        </p:spPr>
      </p:pic>
      <p:sp>
        <p:nvSpPr>
          <p:cNvPr id="7" name="Title 1">
            <a:extLst>
              <a:ext uri="{FF2B5EF4-FFF2-40B4-BE49-F238E27FC236}">
                <a16:creationId xmlns:a16="http://schemas.microsoft.com/office/drawing/2014/main" id="{DC1A0655-0EBC-3FCF-8D1B-583FD675C955}"/>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8" name="Picture 7" descr="A purple letters on a black background&#10;&#10;Description automatically generated">
            <a:extLst>
              <a:ext uri="{FF2B5EF4-FFF2-40B4-BE49-F238E27FC236}">
                <a16:creationId xmlns:a16="http://schemas.microsoft.com/office/drawing/2014/main" id="{BA6C3A74-7D89-A501-4075-95579BE8EE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F9C94DA8-8925-7220-59CB-4D82A93704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1" name="TextBox 10">
            <a:extLst>
              <a:ext uri="{FF2B5EF4-FFF2-40B4-BE49-F238E27FC236}">
                <a16:creationId xmlns:a16="http://schemas.microsoft.com/office/drawing/2014/main" id="{1CA8885E-F0B7-7482-866E-9B6DC71847CB}"/>
              </a:ext>
            </a:extLst>
          </p:cNvPr>
          <p:cNvSpPr txBox="1"/>
          <p:nvPr/>
        </p:nvSpPr>
        <p:spPr>
          <a:xfrm>
            <a:off x="5099935" y="1345729"/>
            <a:ext cx="2517569" cy="426968"/>
          </a:xfrm>
          <a:prstGeom prst="rect">
            <a:avLst/>
          </a:prstGeom>
        </p:spPr>
        <p:txBody>
          <a:bodyPr vert="horz" wrap="square" lIns="91440" tIns="45720" rIns="91440" bIns="45720" rtlCol="0" anchor="t">
            <a:normAutofit lnSpcReduction="10000"/>
          </a:bodyPr>
          <a:lstStyle/>
          <a:p>
            <a:r>
              <a:rPr lang="en-CH" sz="2400">
                <a:latin typeface="Helvetica Neue Medium" panose="02000503000000020004" pitchFamily="2" charset="0"/>
                <a:ea typeface="Helvetica Neue Medium" panose="02000503000000020004" pitchFamily="2" charset="0"/>
                <a:cs typeface="Helvetica Neue Medium" panose="02000503000000020004" pitchFamily="2" charset="0"/>
              </a:rPr>
              <a:t>ORTHO Vision</a:t>
            </a:r>
            <a:r>
              <a:rPr lang="en-CH" sz="2400" baseline="30000">
                <a:latin typeface="Helvetica Neue Medium" panose="02000503000000020004" pitchFamily="2" charset="0"/>
                <a:ea typeface="Helvetica Neue Medium" panose="02000503000000020004" pitchFamily="2" charset="0"/>
                <a:cs typeface="Helvetica Neue Medium" panose="02000503000000020004" pitchFamily="2" charset="0"/>
              </a:rPr>
              <a:t>TM</a:t>
            </a:r>
          </a:p>
        </p:txBody>
      </p:sp>
      <p:sp>
        <p:nvSpPr>
          <p:cNvPr id="12" name="TextBox 11">
            <a:extLst>
              <a:ext uri="{FF2B5EF4-FFF2-40B4-BE49-F238E27FC236}">
                <a16:creationId xmlns:a16="http://schemas.microsoft.com/office/drawing/2014/main" id="{57EACEEB-877C-D4DA-9346-E5618DDA913D}"/>
              </a:ext>
            </a:extLst>
          </p:cNvPr>
          <p:cNvSpPr txBox="1"/>
          <p:nvPr/>
        </p:nvSpPr>
        <p:spPr>
          <a:xfrm>
            <a:off x="3560381" y="2798152"/>
            <a:ext cx="1665183" cy="1848733"/>
          </a:xfrm>
          <a:prstGeom prst="rect">
            <a:avLst/>
          </a:prstGeom>
        </p:spPr>
        <p:txBody>
          <a:bodyPr vert="horz" wrap="square" lIns="91440" tIns="45720" rIns="91440" bIns="45720" rtlCol="0" anchor="t">
            <a:normAutofit/>
          </a:bodyPr>
          <a:lstStyle/>
          <a:p>
            <a:pPr algn="ctr"/>
            <a:r>
              <a:rPr lang="en-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The </a:t>
            </a:r>
          </a:p>
          <a:p>
            <a:pPr algn="ctr"/>
            <a:r>
              <a:rPr lang="en-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samples,</a:t>
            </a:r>
          </a:p>
          <a:p>
            <a:pPr algn="ctr"/>
            <a:r>
              <a:rPr lang="en-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reagents</a:t>
            </a:r>
          </a:p>
          <a:p>
            <a:pPr algn="ctr"/>
            <a:r>
              <a:rPr lang="en-GB">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a</a:t>
            </a:r>
            <a:r>
              <a:rPr lang="en-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nd</a:t>
            </a:r>
          </a:p>
          <a:p>
            <a:pPr algn="ctr"/>
            <a:r>
              <a:rPr lang="en-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consumables</a:t>
            </a:r>
          </a:p>
          <a:p>
            <a:pPr algn="ctr"/>
            <a:r>
              <a:rPr lang="en-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load</a:t>
            </a:r>
          </a:p>
        </p:txBody>
      </p:sp>
      <p:sp>
        <p:nvSpPr>
          <p:cNvPr id="13" name="TextBox 12">
            <a:extLst>
              <a:ext uri="{FF2B5EF4-FFF2-40B4-BE49-F238E27FC236}">
                <a16:creationId xmlns:a16="http://schemas.microsoft.com/office/drawing/2014/main" id="{C9AAB406-7F1B-08E4-E99D-227BBCE9F9CE}"/>
              </a:ext>
            </a:extLst>
          </p:cNvPr>
          <p:cNvSpPr txBox="1"/>
          <p:nvPr/>
        </p:nvSpPr>
        <p:spPr>
          <a:xfrm>
            <a:off x="5636128" y="4041900"/>
            <a:ext cx="1806627" cy="393701"/>
          </a:xfrm>
          <a:prstGeom prst="rect">
            <a:avLst/>
          </a:prstGeom>
        </p:spPr>
        <p:txBody>
          <a:bodyPr vert="horz" wrap="square" lIns="91440" tIns="45720" rIns="91440" bIns="45720" rtlCol="0" anchor="t">
            <a:normAutofit/>
          </a:bodyPr>
          <a:lstStyle/>
          <a:p>
            <a:pPr algn="ctr"/>
            <a:r>
              <a:rPr lang="fr-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The main cover</a:t>
            </a:r>
            <a:endParaRPr lang="en-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5" name="TextBox 14">
            <a:extLst>
              <a:ext uri="{FF2B5EF4-FFF2-40B4-BE49-F238E27FC236}">
                <a16:creationId xmlns:a16="http://schemas.microsoft.com/office/drawing/2014/main" id="{FEBABCA4-F6B3-C0A1-6CB9-705C3ECDB541}"/>
              </a:ext>
            </a:extLst>
          </p:cNvPr>
          <p:cNvSpPr txBox="1"/>
          <p:nvPr/>
        </p:nvSpPr>
        <p:spPr>
          <a:xfrm>
            <a:off x="5735422" y="5888347"/>
            <a:ext cx="2584974" cy="393701"/>
          </a:xfrm>
          <a:prstGeom prst="rect">
            <a:avLst/>
          </a:prstGeom>
        </p:spPr>
        <p:txBody>
          <a:bodyPr vert="horz" wrap="square" lIns="91440" tIns="45720" rIns="91440" bIns="45720" rtlCol="0" anchor="t">
            <a:normAutofit/>
          </a:bodyPr>
          <a:lstStyle/>
          <a:p>
            <a:pPr algn="ctr"/>
            <a:r>
              <a:rPr lang="fr-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The cassette </a:t>
            </a:r>
            <a:r>
              <a:rPr lang="fr-CH" err="1">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drawer</a:t>
            </a:r>
            <a:endParaRPr lang="en-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7" name="TextBox 16">
            <a:extLst>
              <a:ext uri="{FF2B5EF4-FFF2-40B4-BE49-F238E27FC236}">
                <a16:creationId xmlns:a16="http://schemas.microsoft.com/office/drawing/2014/main" id="{11E05A63-2778-0844-D797-647AACF6F3F4}"/>
              </a:ext>
            </a:extLst>
          </p:cNvPr>
          <p:cNvSpPr txBox="1"/>
          <p:nvPr/>
        </p:nvSpPr>
        <p:spPr>
          <a:xfrm>
            <a:off x="3710069" y="5772475"/>
            <a:ext cx="1572746" cy="706849"/>
          </a:xfrm>
          <a:prstGeom prst="rect">
            <a:avLst/>
          </a:prstGeom>
        </p:spPr>
        <p:txBody>
          <a:bodyPr vert="horz" wrap="square" lIns="91440" tIns="45720" rIns="91440" bIns="45720" rtlCol="0" anchor="t">
            <a:normAutofit/>
          </a:bodyPr>
          <a:lstStyle/>
          <a:p>
            <a:pPr algn="ctr"/>
            <a:r>
              <a:rPr lang="fr-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The system</a:t>
            </a:r>
          </a:p>
          <a:p>
            <a:pPr algn="ctr"/>
            <a:r>
              <a:rPr lang="fr-CH" err="1">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rPr>
              <a:t>liquids</a:t>
            </a:r>
            <a:endParaRPr lang="en-CH">
              <a:solidFill>
                <a:srgbClr val="FFC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1545949913"/>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C9768-B661-AAC4-487C-A90068F1C75D}"/>
              </a:ext>
            </a:extLst>
          </p:cNvPr>
          <p:cNvSpPr/>
          <p:nvPr/>
        </p:nvSpPr>
        <p:spPr>
          <a:xfrm>
            <a:off x="731520" y="6178163"/>
            <a:ext cx="485030" cy="41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F4C0B073-22D5-4A56-A707-14262F75DD96}"/>
              </a:ext>
            </a:extLst>
          </p:cNvPr>
          <p:cNvSpPr txBox="1"/>
          <p:nvPr/>
        </p:nvSpPr>
        <p:spPr>
          <a:xfrm>
            <a:off x="4723075" y="1359674"/>
            <a:ext cx="3403158" cy="2393342"/>
          </a:xfrm>
          <a:prstGeom prst="rect">
            <a:avLst/>
          </a:prstGeom>
        </p:spPr>
        <p:txBody>
          <a:bodyPr vert="horz" wrap="none" lIns="91440" tIns="45720" rIns="91440" bIns="45720" rtlCol="0" anchor="t">
            <a:normAutofit/>
          </a:bodyPr>
          <a:lstStyle/>
          <a:p>
            <a:endParaRPr lang="en-US"/>
          </a:p>
        </p:txBody>
      </p:sp>
      <p:pic>
        <p:nvPicPr>
          <p:cNvPr id="6" name="Picture 5">
            <a:extLst>
              <a:ext uri="{FF2B5EF4-FFF2-40B4-BE49-F238E27FC236}">
                <a16:creationId xmlns:a16="http://schemas.microsoft.com/office/drawing/2014/main" id="{FABB2868-55A2-DD30-8F24-39FED2889011}"/>
              </a:ext>
            </a:extLst>
          </p:cNvPr>
          <p:cNvPicPr>
            <a:picLocks noChangeAspect="1"/>
          </p:cNvPicPr>
          <p:nvPr/>
        </p:nvPicPr>
        <p:blipFill>
          <a:blip r:embed="rId2"/>
          <a:srcRect t="22914" r="71689" b="32955"/>
          <a:stretch/>
        </p:blipFill>
        <p:spPr>
          <a:xfrm>
            <a:off x="850273" y="1909313"/>
            <a:ext cx="2684031" cy="1843703"/>
          </a:xfrm>
          <a:prstGeom prst="rect">
            <a:avLst/>
          </a:prstGeom>
          <a:ln>
            <a:solidFill>
              <a:schemeClr val="bg1">
                <a:lumMod val="75000"/>
              </a:schemeClr>
            </a:solidFill>
          </a:ln>
        </p:spPr>
      </p:pic>
      <p:sp>
        <p:nvSpPr>
          <p:cNvPr id="8" name="TextBox 7">
            <a:extLst>
              <a:ext uri="{FF2B5EF4-FFF2-40B4-BE49-F238E27FC236}">
                <a16:creationId xmlns:a16="http://schemas.microsoft.com/office/drawing/2014/main" id="{3FE1D315-A3D8-1A10-C1A9-25B3DABBAF08}"/>
              </a:ext>
            </a:extLst>
          </p:cNvPr>
          <p:cNvSpPr txBox="1"/>
          <p:nvPr/>
        </p:nvSpPr>
        <p:spPr>
          <a:xfrm>
            <a:off x="731520" y="1137037"/>
            <a:ext cx="2921538" cy="527082"/>
          </a:xfrm>
          <a:prstGeom prst="rect">
            <a:avLst/>
          </a:prstGeom>
        </p:spPr>
        <p:txBody>
          <a:bodyPr vert="horz" wrap="none" lIns="91440" tIns="45720" rIns="91440" bIns="45720" rtlCol="0" anchor="t">
            <a:normAutofit/>
          </a:bodyPr>
          <a:lstStyle/>
          <a:p>
            <a:r>
              <a:rPr lang="en-US" sz="2400">
                <a:latin typeface="Helvetica Neue Medium" panose="02000503000000020004" pitchFamily="2" charset="0"/>
                <a:ea typeface="Helvetica Neue Medium" panose="02000503000000020004" pitchFamily="2" charset="0"/>
                <a:cs typeface="Helvetica Neue Medium" panose="02000503000000020004" pitchFamily="2" charset="0"/>
              </a:rPr>
              <a:t>Cassette Drawer</a:t>
            </a:r>
            <a:endParaRPr lang="en-CH" sz="24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 name="Title 1">
            <a:extLst>
              <a:ext uri="{FF2B5EF4-FFF2-40B4-BE49-F238E27FC236}">
                <a16:creationId xmlns:a16="http://schemas.microsoft.com/office/drawing/2014/main" id="{D4DA85CF-6B13-4A4E-BF9E-7C84C98AFF9B}"/>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Instrumentation</a:t>
            </a:r>
            <a:endParaRPr lang="en-GB">
              <a:latin typeface="Helvetica Neue Light" panose="02000403000000020004" pitchFamily="2" charset="0"/>
              <a:ea typeface="Helvetica Neue Light" panose="02000403000000020004" pitchFamily="2" charset="0"/>
            </a:endParaRPr>
          </a:p>
        </p:txBody>
      </p:sp>
      <p:pic>
        <p:nvPicPr>
          <p:cNvPr id="7" name="Picture 6" descr="A purple letters on a black background&#10;&#10;Description automatically generated">
            <a:extLst>
              <a:ext uri="{FF2B5EF4-FFF2-40B4-BE49-F238E27FC236}">
                <a16:creationId xmlns:a16="http://schemas.microsoft.com/office/drawing/2014/main" id="{5C85611E-E933-D4F5-1E06-602EAEEFE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E4938FD2-5FE4-7612-15C6-58D0BE842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9" name="Picture 8">
            <a:extLst>
              <a:ext uri="{FF2B5EF4-FFF2-40B4-BE49-F238E27FC236}">
                <a16:creationId xmlns:a16="http://schemas.microsoft.com/office/drawing/2014/main" id="{3B729753-F890-B1CB-BFEB-AA6CEAD0420B}"/>
              </a:ext>
            </a:extLst>
          </p:cNvPr>
          <p:cNvPicPr>
            <a:picLocks noChangeAspect="1"/>
          </p:cNvPicPr>
          <p:nvPr/>
        </p:nvPicPr>
        <p:blipFill>
          <a:blip r:embed="rId5"/>
          <a:srcRect l="4255" t="20391" r="57600" b="6885"/>
          <a:stretch/>
        </p:blipFill>
        <p:spPr>
          <a:xfrm>
            <a:off x="9846600" y="168245"/>
            <a:ext cx="2174716" cy="1971304"/>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0706A910-845C-0F7C-1FAB-17C60FCE2EC2}"/>
              </a:ext>
            </a:extLst>
          </p:cNvPr>
          <p:cNvPicPr>
            <a:picLocks noChangeAspect="1"/>
          </p:cNvPicPr>
          <p:nvPr/>
        </p:nvPicPr>
        <p:blipFill>
          <a:blip r:embed="rId2"/>
          <a:srcRect l="35972" t="11892" r="26324" b="34986"/>
          <a:stretch/>
        </p:blipFill>
        <p:spPr>
          <a:xfrm>
            <a:off x="838864" y="4023333"/>
            <a:ext cx="3574474" cy="2219323"/>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C07E26E1-B7E6-B7AB-7B78-4B936038F116}"/>
              </a:ext>
            </a:extLst>
          </p:cNvPr>
          <p:cNvSpPr txBox="1"/>
          <p:nvPr/>
        </p:nvSpPr>
        <p:spPr>
          <a:xfrm>
            <a:off x="3738330" y="2082715"/>
            <a:ext cx="7028047" cy="1422045"/>
          </a:xfrm>
          <a:prstGeom prst="rect">
            <a:avLst/>
          </a:prstGeom>
        </p:spPr>
        <p:txBody>
          <a:bodyPr vert="horz" wrap="square" lIns="91440" tIns="45720" rIns="91440" bIns="45720" rtlCol="0" anchor="t">
            <a:normAutofit/>
          </a:bodyPr>
          <a:lstStyle/>
          <a:p>
            <a:r>
              <a:rPr lang="en-CH">
                <a:latin typeface="Helvetica Neue Light" panose="02000403000000020004" pitchFamily="2" charset="0"/>
                <a:ea typeface="Helvetica Neue Light" panose="02000403000000020004" pitchFamily="2" charset="0"/>
              </a:rPr>
              <a:t>7 sleeves of 20 cassettes</a:t>
            </a:r>
          </a:p>
          <a:p>
            <a:r>
              <a:rPr lang="en-CH">
                <a:latin typeface="Helvetica Neue Light" panose="02000403000000020004" pitchFamily="2" charset="0"/>
                <a:ea typeface="Helvetica Neue Light" panose="02000403000000020004" pitchFamily="2" charset="0"/>
              </a:rPr>
              <a:t>After closing the drawer the system count the number of cassettes, </a:t>
            </a:r>
          </a:p>
          <a:p>
            <a:r>
              <a:rPr lang="en-CH">
                <a:latin typeface="Helvetica Neue Light" panose="02000403000000020004" pitchFamily="2" charset="0"/>
                <a:ea typeface="Helvetica Neue Light" panose="02000403000000020004" pitchFamily="2" charset="0"/>
              </a:rPr>
              <a:t>verify lot number, </a:t>
            </a:r>
            <a:r>
              <a:rPr lang="en-GB">
                <a:latin typeface="Helvetica Neue Light" panose="02000403000000020004" pitchFamily="2" charset="0"/>
                <a:ea typeface="Helvetica Neue Light" panose="02000403000000020004" pitchFamily="2" charset="0"/>
              </a:rPr>
              <a:t>e</a:t>
            </a:r>
            <a:r>
              <a:rPr lang="en-CH">
                <a:latin typeface="Helvetica Neue Light" panose="02000403000000020004" pitchFamily="2" charset="0"/>
                <a:ea typeface="Helvetica Neue Light" panose="02000403000000020004" pitchFamily="2" charset="0"/>
              </a:rPr>
              <a:t>xpiry date, type of cassette by picking up </a:t>
            </a:r>
            <a:r>
              <a:rPr lang="en-CH">
                <a:latin typeface="Helvetica Neue Medium" panose="02000503000000020004" pitchFamily="2" charset="0"/>
                <a:ea typeface="Helvetica Neue Medium" panose="02000503000000020004" pitchFamily="2" charset="0"/>
                <a:cs typeface="Helvetica Neue Medium" panose="02000503000000020004" pitchFamily="2" charset="0"/>
              </a:rPr>
              <a:t>the first </a:t>
            </a:r>
          </a:p>
          <a:p>
            <a:r>
              <a:rPr lang="en-CH">
                <a:latin typeface="Helvetica Neue Medium" panose="02000503000000020004" pitchFamily="2" charset="0"/>
                <a:ea typeface="Helvetica Neue Medium" panose="02000503000000020004" pitchFamily="2" charset="0"/>
                <a:cs typeface="Helvetica Neue Medium" panose="02000503000000020004" pitchFamily="2" charset="0"/>
              </a:rPr>
              <a:t>cassette of each sleeve </a:t>
            </a:r>
            <a:r>
              <a:rPr lang="en-CH">
                <a:latin typeface="Helvetica Neue Light" panose="02000403000000020004" pitchFamily="2" charset="0"/>
                <a:ea typeface="Helvetica Neue Light" panose="02000403000000020004" pitchFamily="2" charset="0"/>
              </a:rPr>
              <a:t>and passing it by the camera.</a:t>
            </a:r>
          </a:p>
        </p:txBody>
      </p:sp>
    </p:spTree>
    <p:extLst>
      <p:ext uri="{BB962C8B-B14F-4D97-AF65-F5344CB8AC3E}">
        <p14:creationId xmlns:p14="http://schemas.microsoft.com/office/powerpoint/2010/main" val="3110927067"/>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C9768-B661-AAC4-487C-A90068F1C75D}"/>
              </a:ext>
            </a:extLst>
          </p:cNvPr>
          <p:cNvSpPr/>
          <p:nvPr/>
        </p:nvSpPr>
        <p:spPr>
          <a:xfrm>
            <a:off x="731520" y="6178163"/>
            <a:ext cx="485030" cy="41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F4C0B073-22D5-4A56-A707-14262F75DD96}"/>
              </a:ext>
            </a:extLst>
          </p:cNvPr>
          <p:cNvSpPr txBox="1"/>
          <p:nvPr/>
        </p:nvSpPr>
        <p:spPr>
          <a:xfrm>
            <a:off x="4723075" y="1359674"/>
            <a:ext cx="3403158" cy="2393342"/>
          </a:xfrm>
          <a:prstGeom prst="rect">
            <a:avLst/>
          </a:prstGeom>
        </p:spPr>
        <p:txBody>
          <a:bodyPr vert="horz" wrap="none" lIns="91440" tIns="45720" rIns="91440" bIns="45720" rtlCol="0" anchor="t">
            <a:normAutofit/>
          </a:bodyPr>
          <a:lstStyle/>
          <a:p>
            <a:endParaRPr lang="en-US"/>
          </a:p>
        </p:txBody>
      </p:sp>
      <p:sp>
        <p:nvSpPr>
          <p:cNvPr id="8" name="TextBox 7">
            <a:extLst>
              <a:ext uri="{FF2B5EF4-FFF2-40B4-BE49-F238E27FC236}">
                <a16:creationId xmlns:a16="http://schemas.microsoft.com/office/drawing/2014/main" id="{3FE1D315-A3D8-1A10-C1A9-25B3DABBAF08}"/>
              </a:ext>
            </a:extLst>
          </p:cNvPr>
          <p:cNvSpPr txBox="1"/>
          <p:nvPr/>
        </p:nvSpPr>
        <p:spPr>
          <a:xfrm>
            <a:off x="624176" y="1106972"/>
            <a:ext cx="3856384" cy="623483"/>
          </a:xfrm>
          <a:prstGeom prst="rect">
            <a:avLst/>
          </a:prstGeom>
        </p:spPr>
        <p:txBody>
          <a:bodyPr vert="horz" wrap="none" lIns="91440" tIns="45720" rIns="91440" bIns="45720" rtlCol="0" anchor="t">
            <a:normAutofit/>
          </a:bodyPr>
          <a:lstStyle/>
          <a:p>
            <a:r>
              <a:rPr lang="en-US" sz="2400">
                <a:latin typeface="Helvetica Neue Medium" panose="02000503000000020004" pitchFamily="2" charset="0"/>
                <a:ea typeface="Helvetica Neue Medium" panose="02000503000000020004" pitchFamily="2" charset="0"/>
                <a:cs typeface="Helvetica Neue Medium" panose="02000503000000020004" pitchFamily="2" charset="0"/>
              </a:rPr>
              <a:t>Review Sleeve Drawer</a:t>
            </a:r>
            <a:endParaRPr lang="en-CH" sz="24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DDF83CAC-E9EB-C506-46F8-88AF629BCBD4}"/>
              </a:ext>
            </a:extLst>
          </p:cNvPr>
          <p:cNvPicPr>
            <a:picLocks noChangeAspect="1"/>
          </p:cNvPicPr>
          <p:nvPr/>
        </p:nvPicPr>
        <p:blipFill>
          <a:blip r:embed="rId2"/>
          <a:srcRect l="3837" t="2595" r="55714" b="46576"/>
          <a:stretch/>
        </p:blipFill>
        <p:spPr>
          <a:xfrm>
            <a:off x="5361867" y="1687646"/>
            <a:ext cx="2191264" cy="1422045"/>
          </a:xfrm>
          <a:prstGeom prst="rect">
            <a:avLst/>
          </a:prstGeom>
          <a:ln>
            <a:solidFill>
              <a:schemeClr val="bg1">
                <a:lumMod val="75000"/>
              </a:schemeClr>
            </a:solidFill>
          </a:ln>
        </p:spPr>
      </p:pic>
      <p:sp>
        <p:nvSpPr>
          <p:cNvPr id="4" name="Title 1">
            <a:extLst>
              <a:ext uri="{FF2B5EF4-FFF2-40B4-BE49-F238E27FC236}">
                <a16:creationId xmlns:a16="http://schemas.microsoft.com/office/drawing/2014/main" id="{06A8AD74-E325-7C66-1380-208F88CAB57E}"/>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6" name="Picture 5" descr="A purple letters on a black background&#10;&#10;Description automatically generated">
            <a:extLst>
              <a:ext uri="{FF2B5EF4-FFF2-40B4-BE49-F238E27FC236}">
                <a16:creationId xmlns:a16="http://schemas.microsoft.com/office/drawing/2014/main" id="{0AD4DCA3-129F-9409-AF4E-55587070E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19E3AC58-2485-A319-6302-3B39705DE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1" name="TextBox 10">
            <a:extLst>
              <a:ext uri="{FF2B5EF4-FFF2-40B4-BE49-F238E27FC236}">
                <a16:creationId xmlns:a16="http://schemas.microsoft.com/office/drawing/2014/main" id="{48D4909D-9D13-33AC-EDCE-23FA2BDA1A9D}"/>
              </a:ext>
            </a:extLst>
          </p:cNvPr>
          <p:cNvSpPr txBox="1"/>
          <p:nvPr/>
        </p:nvSpPr>
        <p:spPr>
          <a:xfrm>
            <a:off x="5361867" y="3429000"/>
            <a:ext cx="5572091" cy="1422045"/>
          </a:xfrm>
          <a:prstGeom prst="rect">
            <a:avLst/>
          </a:prstGeom>
        </p:spPr>
        <p:txBody>
          <a:bodyPr vert="horz" wrap="square" lIns="91440" tIns="45720" rIns="91440" bIns="45720" rtlCol="0" anchor="t">
            <a:normAutofit lnSpcReduction="10000"/>
          </a:bodyPr>
          <a:lstStyle/>
          <a:p>
            <a:r>
              <a:rPr lang="fr-CH">
                <a:latin typeface="Helvetica Neue Light" panose="02000403000000020004" pitchFamily="2" charset="0"/>
                <a:ea typeface="Helvetica Neue Light" panose="02000403000000020004" pitchFamily="2" charset="0"/>
              </a:rPr>
              <a:t>Coloured part of the sleeve </a:t>
            </a:r>
            <a:r>
              <a:rPr lang="fr-CH" err="1">
                <a:latin typeface="Helvetica Neue Light" panose="02000403000000020004" pitchFamily="2" charset="0"/>
                <a:ea typeface="Helvetica Neue Light" panose="02000403000000020004" pitchFamily="2" charset="0"/>
              </a:rPr>
              <a:t>is</a:t>
            </a:r>
            <a:r>
              <a:rPr lang="fr-CH">
                <a:latin typeface="Helvetica Neue Light" panose="02000403000000020004" pitchFamily="2" charset="0"/>
                <a:ea typeface="Helvetica Neue Light" panose="02000403000000020004" pitchFamily="2" charset="0"/>
              </a:rPr>
              <a:t> for </a:t>
            </a:r>
            <a:r>
              <a:rPr lang="fr-CH" err="1">
                <a:latin typeface="Helvetica Neue Light" panose="02000403000000020004" pitchFamily="2" charset="0"/>
                <a:ea typeface="Helvetica Neue Light" panose="02000403000000020004" pitchFamily="2" charset="0"/>
              </a:rPr>
              <a:t>low</a:t>
            </a:r>
            <a:r>
              <a:rPr lang="fr-CH">
                <a:latin typeface="Helvetica Neue Light" panose="02000403000000020004" pitchFamily="2" charset="0"/>
                <a:ea typeface="Helvetica Neue Light" panose="02000403000000020004" pitchFamily="2" charset="0"/>
              </a:rPr>
              <a:t> volume usage </a:t>
            </a:r>
          </a:p>
          <a:p>
            <a:r>
              <a:rPr lang="fr-CH">
                <a:latin typeface="Helvetica Neue Light" panose="02000403000000020004" pitchFamily="2" charset="0"/>
                <a:ea typeface="Helvetica Neue Light" panose="02000403000000020004" pitchFamily="2" charset="0"/>
              </a:rPr>
              <a:t>cassettes and for </a:t>
            </a:r>
            <a:r>
              <a:rPr lang="fr-CH" err="1">
                <a:latin typeface="Helvetica Neue Light" panose="02000403000000020004" pitchFamily="2" charset="0"/>
                <a:ea typeface="Helvetica Neue Light" panose="02000403000000020004" pitchFamily="2" charset="0"/>
              </a:rPr>
              <a:t>partially</a:t>
            </a:r>
            <a:r>
              <a:rPr lang="fr-CH">
                <a:latin typeface="Helvetica Neue Light" panose="02000403000000020004" pitchFamily="2" charset="0"/>
                <a:ea typeface="Helvetica Neue Light" panose="02000403000000020004" pitchFamily="2" charset="0"/>
              </a:rPr>
              <a:t> </a:t>
            </a:r>
            <a:r>
              <a:rPr lang="fr-CH" err="1">
                <a:latin typeface="Helvetica Neue Light" panose="02000403000000020004" pitchFamily="2" charset="0"/>
                <a:ea typeface="Helvetica Neue Light" panose="02000403000000020004" pitchFamily="2" charset="0"/>
              </a:rPr>
              <a:t>used</a:t>
            </a:r>
            <a:r>
              <a:rPr lang="fr-CH">
                <a:latin typeface="Helvetica Neue Light" panose="02000403000000020004" pitchFamily="2" charset="0"/>
                <a:ea typeface="Helvetica Neue Light" panose="02000403000000020004" pitchFamily="2" charset="0"/>
              </a:rPr>
              <a:t> cassettes.</a:t>
            </a:r>
          </a:p>
          <a:p>
            <a:endParaRPr lang="fr-CH">
              <a:latin typeface="Helvetica Neue Light" panose="02000403000000020004" pitchFamily="2" charset="0"/>
              <a:ea typeface="Helvetica Neue Light" panose="02000403000000020004" pitchFamily="2" charset="0"/>
            </a:endParaRPr>
          </a:p>
          <a:p>
            <a:r>
              <a:rPr lang="fr-CH">
                <a:latin typeface="Helvetica Neue Light" panose="02000403000000020004" pitchFamily="2" charset="0"/>
                <a:ea typeface="Helvetica Neue Light" panose="02000403000000020004" pitchFamily="2" charset="0"/>
              </a:rPr>
              <a:t>Non coloured part of the sleeve </a:t>
            </a:r>
            <a:r>
              <a:rPr lang="fr-CH" err="1">
                <a:latin typeface="Helvetica Neue Light" panose="02000403000000020004" pitchFamily="2" charset="0"/>
                <a:ea typeface="Helvetica Neue Light" panose="02000403000000020004" pitchFamily="2" charset="0"/>
              </a:rPr>
              <a:t>is</a:t>
            </a:r>
            <a:r>
              <a:rPr lang="fr-CH">
                <a:latin typeface="Helvetica Neue Light" panose="02000403000000020004" pitchFamily="2" charset="0"/>
                <a:ea typeface="Helvetica Neue Light" panose="02000403000000020004" pitchFamily="2" charset="0"/>
              </a:rPr>
              <a:t> </a:t>
            </a:r>
            <a:r>
              <a:rPr lang="fr-CH" err="1">
                <a:latin typeface="Helvetica Neue Light" panose="02000403000000020004" pitchFamily="2" charset="0"/>
                <a:ea typeface="Helvetica Neue Light" panose="02000403000000020004" pitchFamily="2" charset="0"/>
              </a:rPr>
              <a:t>used</a:t>
            </a:r>
            <a:r>
              <a:rPr lang="fr-CH">
                <a:latin typeface="Helvetica Neue Light" panose="02000403000000020004" pitchFamily="2" charset="0"/>
                <a:ea typeface="Helvetica Neue Light" panose="02000403000000020004" pitchFamily="2" charset="0"/>
              </a:rPr>
              <a:t> to </a:t>
            </a:r>
            <a:r>
              <a:rPr lang="fr-CH" err="1">
                <a:latin typeface="Helvetica Neue Light" panose="02000403000000020004" pitchFamily="2" charset="0"/>
                <a:ea typeface="Helvetica Neue Light" panose="02000403000000020004" pitchFamily="2" charset="0"/>
              </a:rPr>
              <a:t>bring</a:t>
            </a:r>
            <a:r>
              <a:rPr lang="fr-CH">
                <a:latin typeface="Helvetica Neue Light" panose="02000403000000020004" pitchFamily="2" charset="0"/>
                <a:ea typeface="Helvetica Neue Light" panose="02000403000000020004" pitchFamily="2" charset="0"/>
              </a:rPr>
              <a:t> </a:t>
            </a:r>
          </a:p>
          <a:p>
            <a:r>
              <a:rPr lang="fr-CH">
                <a:latin typeface="Helvetica Neue Light" panose="02000403000000020004" pitchFamily="2" charset="0"/>
                <a:ea typeface="Helvetica Neue Light" panose="02000403000000020004" pitchFamily="2" charset="0"/>
              </a:rPr>
              <a:t>cassettes </a:t>
            </a:r>
            <a:r>
              <a:rPr lang="fr-CH" err="1">
                <a:latin typeface="Helvetica Neue Light" panose="02000403000000020004" pitchFamily="2" charset="0"/>
                <a:ea typeface="Helvetica Neue Light" panose="02000403000000020004" pitchFamily="2" charset="0"/>
              </a:rPr>
              <a:t>forward</a:t>
            </a:r>
            <a:r>
              <a:rPr lang="fr-CH">
                <a:latin typeface="Helvetica Neue Light" panose="02000403000000020004" pitchFamily="2" charset="0"/>
                <a:ea typeface="Helvetica Neue Light" panose="02000403000000020004" pitchFamily="2" charset="0"/>
              </a:rPr>
              <a:t> for </a:t>
            </a:r>
            <a:r>
              <a:rPr lang="fr-CH" err="1">
                <a:latin typeface="Helvetica Neue Light" panose="02000403000000020004" pitchFamily="2" charset="0"/>
                <a:ea typeface="Helvetica Neue Light" panose="02000403000000020004" pitchFamily="2" charset="0"/>
              </a:rPr>
              <a:t>manual</a:t>
            </a:r>
            <a:r>
              <a:rPr lang="fr-CH">
                <a:latin typeface="Helvetica Neue Light" panose="02000403000000020004" pitchFamily="2" charset="0"/>
                <a:ea typeface="Helvetica Neue Light" panose="02000403000000020004" pitchFamily="2" charset="0"/>
              </a:rPr>
              <a:t> inspection.</a:t>
            </a:r>
            <a:endParaRPr lang="en-CH">
              <a:latin typeface="Helvetica Neue Light" panose="02000403000000020004" pitchFamily="2" charset="0"/>
              <a:ea typeface="Helvetica Neue Light" panose="02000403000000020004" pitchFamily="2" charset="0"/>
            </a:endParaRPr>
          </a:p>
        </p:txBody>
      </p:sp>
      <p:pic>
        <p:nvPicPr>
          <p:cNvPr id="12" name="Picture 11">
            <a:extLst>
              <a:ext uri="{FF2B5EF4-FFF2-40B4-BE49-F238E27FC236}">
                <a16:creationId xmlns:a16="http://schemas.microsoft.com/office/drawing/2014/main" id="{FF9DADF6-04B7-0F5F-3CF4-E428B648A7F4}"/>
              </a:ext>
            </a:extLst>
          </p:cNvPr>
          <p:cNvPicPr>
            <a:picLocks noChangeAspect="1"/>
          </p:cNvPicPr>
          <p:nvPr/>
        </p:nvPicPr>
        <p:blipFill>
          <a:blip r:embed="rId2"/>
          <a:srcRect l="50820" t="1861" r="1672"/>
          <a:stretch/>
        </p:blipFill>
        <p:spPr>
          <a:xfrm>
            <a:off x="731520" y="1687646"/>
            <a:ext cx="4331671" cy="4620943"/>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841948CC-8D06-D9D3-7644-1F2920ECE056}"/>
              </a:ext>
            </a:extLst>
          </p:cNvPr>
          <p:cNvPicPr>
            <a:picLocks noChangeAspect="1"/>
          </p:cNvPicPr>
          <p:nvPr/>
        </p:nvPicPr>
        <p:blipFill>
          <a:blip r:embed="rId5"/>
          <a:srcRect l="4255" t="20391" r="57600" b="6885"/>
          <a:stretch/>
        </p:blipFill>
        <p:spPr>
          <a:xfrm>
            <a:off x="9846600" y="168245"/>
            <a:ext cx="2174716" cy="1971304"/>
          </a:xfrm>
          <a:prstGeom prst="rect">
            <a:avLst/>
          </a:prstGeom>
          <a:ln>
            <a:solidFill>
              <a:schemeClr val="bg1">
                <a:lumMod val="75000"/>
              </a:schemeClr>
            </a:solidFill>
          </a:ln>
        </p:spPr>
      </p:pic>
    </p:spTree>
    <p:extLst>
      <p:ext uri="{BB962C8B-B14F-4D97-AF65-F5344CB8AC3E}">
        <p14:creationId xmlns:p14="http://schemas.microsoft.com/office/powerpoint/2010/main" val="3238953750"/>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C9768-B661-AAC4-487C-A90068F1C75D}"/>
              </a:ext>
            </a:extLst>
          </p:cNvPr>
          <p:cNvSpPr/>
          <p:nvPr/>
        </p:nvSpPr>
        <p:spPr>
          <a:xfrm>
            <a:off x="731520" y="6178163"/>
            <a:ext cx="485030" cy="41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F4C0B073-22D5-4A56-A707-14262F75DD96}"/>
              </a:ext>
            </a:extLst>
          </p:cNvPr>
          <p:cNvSpPr txBox="1"/>
          <p:nvPr/>
        </p:nvSpPr>
        <p:spPr>
          <a:xfrm>
            <a:off x="4723075" y="1359674"/>
            <a:ext cx="3403158" cy="2393342"/>
          </a:xfrm>
          <a:prstGeom prst="rect">
            <a:avLst/>
          </a:prstGeom>
        </p:spPr>
        <p:txBody>
          <a:bodyPr vert="horz" wrap="none" lIns="91440" tIns="45720" rIns="91440" bIns="45720" rtlCol="0" anchor="t">
            <a:normAutofit/>
          </a:bodyPr>
          <a:lstStyle/>
          <a:p>
            <a:endParaRPr lang="en-US"/>
          </a:p>
        </p:txBody>
      </p:sp>
      <p:sp>
        <p:nvSpPr>
          <p:cNvPr id="8" name="TextBox 7">
            <a:extLst>
              <a:ext uri="{FF2B5EF4-FFF2-40B4-BE49-F238E27FC236}">
                <a16:creationId xmlns:a16="http://schemas.microsoft.com/office/drawing/2014/main" id="{3FE1D315-A3D8-1A10-C1A9-25B3DABBAF08}"/>
              </a:ext>
            </a:extLst>
          </p:cNvPr>
          <p:cNvSpPr txBox="1"/>
          <p:nvPr/>
        </p:nvSpPr>
        <p:spPr>
          <a:xfrm>
            <a:off x="570144" y="1053838"/>
            <a:ext cx="7101315" cy="535528"/>
          </a:xfrm>
          <a:prstGeom prst="rect">
            <a:avLst/>
          </a:prstGeom>
        </p:spPr>
        <p:txBody>
          <a:bodyPr vert="horz" wrap="none" lIns="91440" tIns="45720" rIns="91440" bIns="45720" rtlCol="0" anchor="t">
            <a:normAutofit/>
          </a:bodyPr>
          <a:lstStyle/>
          <a:p>
            <a:r>
              <a:rPr lang="en-US" sz="2400">
                <a:latin typeface="Helvetica Neue Medium" panose="02000503000000020004" pitchFamily="2" charset="0"/>
                <a:ea typeface="Helvetica Neue Medium" panose="02000503000000020004" pitchFamily="2" charset="0"/>
                <a:cs typeface="Helvetica Neue Medium" panose="02000503000000020004" pitchFamily="2" charset="0"/>
              </a:rPr>
              <a:t>The sample/reagent/consumables access door</a:t>
            </a:r>
            <a:endParaRPr lang="en-CH" sz="24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1" name="TextBox 10">
            <a:extLst>
              <a:ext uri="{FF2B5EF4-FFF2-40B4-BE49-F238E27FC236}">
                <a16:creationId xmlns:a16="http://schemas.microsoft.com/office/drawing/2014/main" id="{D09F08DD-C0FD-8EE9-41AA-317C335390A3}"/>
              </a:ext>
            </a:extLst>
          </p:cNvPr>
          <p:cNvSpPr txBox="1"/>
          <p:nvPr/>
        </p:nvSpPr>
        <p:spPr>
          <a:xfrm>
            <a:off x="683813" y="1019756"/>
            <a:ext cx="914400" cy="914400"/>
          </a:xfrm>
          <a:prstGeom prst="rect">
            <a:avLst/>
          </a:prstGeom>
        </p:spPr>
        <p:txBody>
          <a:bodyPr vert="horz" wrap="none" lIns="91440" tIns="45720" rIns="91440" bIns="45720" rtlCol="0" anchor="t">
            <a:normAutofit/>
          </a:bodyPr>
          <a:lstStyle/>
          <a:p>
            <a:endParaRPr lang="en-CH"/>
          </a:p>
        </p:txBody>
      </p:sp>
      <p:pic>
        <p:nvPicPr>
          <p:cNvPr id="4" name="Picture 3" descr="A green and white sign with white letters&#10;&#10;Description automatically generated">
            <a:extLst>
              <a:ext uri="{FF2B5EF4-FFF2-40B4-BE49-F238E27FC236}">
                <a16:creationId xmlns:a16="http://schemas.microsoft.com/office/drawing/2014/main" id="{69B378DC-2B4E-57A7-8610-2D85EC4C5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4E64A945-9D7F-6211-68FA-3FD7A2D63997}"/>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9" name="Picture 8" descr="A purple letters on a black background&#10;&#10;Description automatically generated">
            <a:extLst>
              <a:ext uri="{FF2B5EF4-FFF2-40B4-BE49-F238E27FC236}">
                <a16:creationId xmlns:a16="http://schemas.microsoft.com/office/drawing/2014/main" id="{AB6DC042-5EC3-C181-098D-537A2900E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12" name="Picture 11">
            <a:extLst>
              <a:ext uri="{FF2B5EF4-FFF2-40B4-BE49-F238E27FC236}">
                <a16:creationId xmlns:a16="http://schemas.microsoft.com/office/drawing/2014/main" id="{5D7489A2-E97F-25D8-9590-B447EC7E4FCA}"/>
              </a:ext>
            </a:extLst>
          </p:cNvPr>
          <p:cNvPicPr>
            <a:picLocks noChangeAspect="1"/>
          </p:cNvPicPr>
          <p:nvPr/>
        </p:nvPicPr>
        <p:blipFill>
          <a:blip r:embed="rId4"/>
          <a:srcRect l="4255" t="20391" r="57600" b="6885"/>
          <a:stretch/>
        </p:blipFill>
        <p:spPr>
          <a:xfrm>
            <a:off x="9846600" y="168245"/>
            <a:ext cx="2174716" cy="1971304"/>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CDD88D01-1E7F-68F0-077E-F264231BE694}"/>
              </a:ext>
            </a:extLst>
          </p:cNvPr>
          <p:cNvPicPr>
            <a:picLocks noChangeAspect="1"/>
          </p:cNvPicPr>
          <p:nvPr/>
        </p:nvPicPr>
        <p:blipFill>
          <a:blip r:embed="rId5"/>
          <a:srcRect l="5711" t="6363" r="74159" b="68981"/>
          <a:stretch/>
        </p:blipFill>
        <p:spPr>
          <a:xfrm>
            <a:off x="668425" y="1891491"/>
            <a:ext cx="1793174" cy="1185137"/>
          </a:xfrm>
          <a:prstGeom prst="rect">
            <a:avLst/>
          </a:prstGeom>
        </p:spPr>
      </p:pic>
      <p:pic>
        <p:nvPicPr>
          <p:cNvPr id="14" name="Picture 13">
            <a:extLst>
              <a:ext uri="{FF2B5EF4-FFF2-40B4-BE49-F238E27FC236}">
                <a16:creationId xmlns:a16="http://schemas.microsoft.com/office/drawing/2014/main" id="{E8656B65-54BD-8D3D-1521-721BDCF64EFE}"/>
              </a:ext>
            </a:extLst>
          </p:cNvPr>
          <p:cNvPicPr>
            <a:picLocks noChangeAspect="1"/>
          </p:cNvPicPr>
          <p:nvPr/>
        </p:nvPicPr>
        <p:blipFill>
          <a:blip r:embed="rId5"/>
          <a:srcRect l="5517" t="35608" r="74353" b="39439"/>
          <a:stretch/>
        </p:blipFill>
        <p:spPr>
          <a:xfrm>
            <a:off x="666282" y="3297190"/>
            <a:ext cx="1793174" cy="1199407"/>
          </a:xfrm>
          <a:prstGeom prst="rect">
            <a:avLst/>
          </a:prstGeom>
        </p:spPr>
      </p:pic>
      <p:pic>
        <p:nvPicPr>
          <p:cNvPr id="15" name="Picture 14">
            <a:extLst>
              <a:ext uri="{FF2B5EF4-FFF2-40B4-BE49-F238E27FC236}">
                <a16:creationId xmlns:a16="http://schemas.microsoft.com/office/drawing/2014/main" id="{A87911F8-91CC-91C3-A4FA-9D1E6278D4CA}"/>
              </a:ext>
            </a:extLst>
          </p:cNvPr>
          <p:cNvPicPr>
            <a:picLocks noChangeAspect="1"/>
          </p:cNvPicPr>
          <p:nvPr/>
        </p:nvPicPr>
        <p:blipFill>
          <a:blip r:embed="rId5"/>
          <a:srcRect l="5308" t="67962" r="73829" b="6428"/>
          <a:stretch/>
        </p:blipFill>
        <p:spPr>
          <a:xfrm>
            <a:off x="666282" y="4726685"/>
            <a:ext cx="1858489" cy="1230963"/>
          </a:xfrm>
          <a:prstGeom prst="rect">
            <a:avLst/>
          </a:prstGeom>
        </p:spPr>
      </p:pic>
      <p:pic>
        <p:nvPicPr>
          <p:cNvPr id="16" name="Picture 15">
            <a:extLst>
              <a:ext uri="{FF2B5EF4-FFF2-40B4-BE49-F238E27FC236}">
                <a16:creationId xmlns:a16="http://schemas.microsoft.com/office/drawing/2014/main" id="{32A362D8-C37A-AB34-F500-DC9C7ACBA242}"/>
              </a:ext>
            </a:extLst>
          </p:cNvPr>
          <p:cNvPicPr>
            <a:picLocks noChangeAspect="1"/>
          </p:cNvPicPr>
          <p:nvPr/>
        </p:nvPicPr>
        <p:blipFill>
          <a:blip r:embed="rId5"/>
          <a:srcRect l="41069" t="19653" r="50511" b="70650"/>
          <a:stretch/>
        </p:blipFill>
        <p:spPr>
          <a:xfrm>
            <a:off x="5906551" y="2334465"/>
            <a:ext cx="750067" cy="466106"/>
          </a:xfrm>
          <a:prstGeom prst="rect">
            <a:avLst/>
          </a:prstGeom>
        </p:spPr>
      </p:pic>
      <p:pic>
        <p:nvPicPr>
          <p:cNvPr id="17" name="Picture 16">
            <a:extLst>
              <a:ext uri="{FF2B5EF4-FFF2-40B4-BE49-F238E27FC236}">
                <a16:creationId xmlns:a16="http://schemas.microsoft.com/office/drawing/2014/main" id="{C19D78B6-6E9A-ECA4-8B2D-E0B7BB0E31F9}"/>
              </a:ext>
            </a:extLst>
          </p:cNvPr>
          <p:cNvPicPr>
            <a:picLocks noChangeAspect="1"/>
          </p:cNvPicPr>
          <p:nvPr/>
        </p:nvPicPr>
        <p:blipFill>
          <a:blip r:embed="rId5"/>
          <a:srcRect l="54766" t="19201" r="35780" b="69681"/>
          <a:stretch/>
        </p:blipFill>
        <p:spPr>
          <a:xfrm>
            <a:off x="6885971" y="2300323"/>
            <a:ext cx="842160" cy="534390"/>
          </a:xfrm>
          <a:prstGeom prst="rect">
            <a:avLst/>
          </a:prstGeom>
        </p:spPr>
      </p:pic>
      <p:pic>
        <p:nvPicPr>
          <p:cNvPr id="18" name="Picture 17">
            <a:extLst>
              <a:ext uri="{FF2B5EF4-FFF2-40B4-BE49-F238E27FC236}">
                <a16:creationId xmlns:a16="http://schemas.microsoft.com/office/drawing/2014/main" id="{D2ABC34E-5492-789C-15C6-1A8BF5351A19}"/>
              </a:ext>
            </a:extLst>
          </p:cNvPr>
          <p:cNvPicPr>
            <a:picLocks noChangeAspect="1"/>
          </p:cNvPicPr>
          <p:nvPr/>
        </p:nvPicPr>
        <p:blipFill>
          <a:blip r:embed="rId5"/>
          <a:srcRect l="68364" t="19562" r="23216" b="69806"/>
          <a:stretch/>
        </p:blipFill>
        <p:spPr>
          <a:xfrm>
            <a:off x="7957484" y="2311992"/>
            <a:ext cx="750066" cy="511052"/>
          </a:xfrm>
          <a:prstGeom prst="rect">
            <a:avLst/>
          </a:prstGeom>
        </p:spPr>
      </p:pic>
      <p:pic>
        <p:nvPicPr>
          <p:cNvPr id="19" name="Picture 18">
            <a:extLst>
              <a:ext uri="{FF2B5EF4-FFF2-40B4-BE49-F238E27FC236}">
                <a16:creationId xmlns:a16="http://schemas.microsoft.com/office/drawing/2014/main" id="{65AE58AF-130A-3DBE-BCDC-FAF6B1757A29}"/>
              </a:ext>
            </a:extLst>
          </p:cNvPr>
          <p:cNvPicPr>
            <a:picLocks noChangeAspect="1"/>
          </p:cNvPicPr>
          <p:nvPr/>
        </p:nvPicPr>
        <p:blipFill>
          <a:blip r:embed="rId5"/>
          <a:srcRect l="54164" t="50331" r="36433" b="40096"/>
          <a:stretch/>
        </p:blipFill>
        <p:spPr>
          <a:xfrm>
            <a:off x="8634070" y="3753016"/>
            <a:ext cx="837666" cy="460177"/>
          </a:xfrm>
          <a:prstGeom prst="rect">
            <a:avLst/>
          </a:prstGeom>
        </p:spPr>
      </p:pic>
      <p:sp>
        <p:nvSpPr>
          <p:cNvPr id="20" name="TextBox 19">
            <a:extLst>
              <a:ext uri="{FF2B5EF4-FFF2-40B4-BE49-F238E27FC236}">
                <a16:creationId xmlns:a16="http://schemas.microsoft.com/office/drawing/2014/main" id="{BCC17031-2CA2-0F03-9322-8755C26A8098}"/>
              </a:ext>
            </a:extLst>
          </p:cNvPr>
          <p:cNvSpPr txBox="1"/>
          <p:nvPr/>
        </p:nvSpPr>
        <p:spPr>
          <a:xfrm>
            <a:off x="2709053" y="1804048"/>
            <a:ext cx="5793680" cy="4374115"/>
          </a:xfrm>
          <a:prstGeom prst="rect">
            <a:avLst/>
          </a:prstGeom>
        </p:spPr>
        <p:txBody>
          <a:bodyPr vert="horz" wrap="square" lIns="91440" tIns="45720" rIns="91440" bIns="45720" rtlCol="0" anchor="t">
            <a:normAutofit/>
          </a:bodyPr>
          <a:lstStyle/>
          <a:p>
            <a:r>
              <a:rPr lang="en-CH" sz="2000">
                <a:latin typeface="Helvetica Neue Medium" panose="02000503000000020004" pitchFamily="2" charset="0"/>
                <a:ea typeface="Helvetica Neue Medium" panose="02000503000000020004" pitchFamily="2" charset="0"/>
                <a:cs typeface="Helvetica Neue Medium" panose="02000503000000020004" pitchFamily="2" charset="0"/>
              </a:rPr>
              <a:t>3 rings concept station</a:t>
            </a:r>
          </a:p>
          <a:p>
            <a:endParaRPr lang="en-CH">
              <a:latin typeface="Helvetica Neue Light" panose="02000403000000020004" pitchFamily="2" charset="0"/>
              <a:ea typeface="Helvetica Neue Light" panose="02000403000000020004" pitchFamily="2" charset="0"/>
            </a:endParaRPr>
          </a:p>
          <a:p>
            <a:r>
              <a:rPr lang="en-CH">
                <a:latin typeface="Helvetica Neue Light" panose="02000403000000020004" pitchFamily="2" charset="0"/>
                <a:ea typeface="Helvetica Neue Light" panose="02000403000000020004" pitchFamily="2" charset="0"/>
              </a:rPr>
              <a:t>The outer ring for the sample</a:t>
            </a:r>
          </a:p>
          <a:p>
            <a:endParaRPr lang="en-CH">
              <a:latin typeface="Helvetica Neue Light" panose="02000403000000020004" pitchFamily="2" charset="0"/>
              <a:ea typeface="Helvetica Neue Light" panose="02000403000000020004" pitchFamily="2" charset="0"/>
            </a:endParaRPr>
          </a:p>
          <a:p>
            <a:r>
              <a:rPr lang="en-CH">
                <a:latin typeface="Helvetica Neue Light" panose="02000403000000020004" pitchFamily="2" charset="0"/>
                <a:ea typeface="Helvetica Neue Light" panose="02000403000000020004" pitchFamily="2" charset="0"/>
              </a:rPr>
              <a:t>Max. 6 racks of 7 positions = 42 samples</a:t>
            </a:r>
          </a:p>
          <a:p>
            <a:endParaRPr lang="en-CH">
              <a:latin typeface="Helvetica Neue Light" panose="02000403000000020004" pitchFamily="2" charset="0"/>
              <a:ea typeface="Helvetica Neue Light" panose="02000403000000020004" pitchFamily="2" charset="0"/>
            </a:endParaRPr>
          </a:p>
          <a:p>
            <a:endParaRPr lang="en-CH">
              <a:latin typeface="Helvetica Neue Light" panose="02000403000000020004" pitchFamily="2" charset="0"/>
              <a:ea typeface="Helvetica Neue Light" panose="02000403000000020004" pitchFamily="2" charset="0"/>
            </a:endParaRPr>
          </a:p>
          <a:p>
            <a:r>
              <a:rPr lang="en-CH">
                <a:latin typeface="Helvetica Neue Light" panose="02000403000000020004" pitchFamily="2" charset="0"/>
                <a:ea typeface="Helvetica Neue Light" panose="02000403000000020004" pitchFamily="2" charset="0"/>
              </a:rPr>
              <a:t>Diluent plate in the middle is behind the sample quadrant</a:t>
            </a:r>
          </a:p>
          <a:p>
            <a:endParaRPr lang="en-CH">
              <a:latin typeface="Helvetica Neue Light" panose="02000403000000020004" pitchFamily="2" charset="0"/>
              <a:ea typeface="Helvetica Neue Light" panose="02000403000000020004" pitchFamily="2" charset="0"/>
            </a:endParaRPr>
          </a:p>
          <a:p>
            <a:r>
              <a:rPr lang="en-CH">
                <a:latin typeface="Helvetica Neue Light" panose="02000403000000020004" pitchFamily="2" charset="0"/>
                <a:ea typeface="Helvetica Neue Light" panose="02000403000000020004" pitchFamily="2" charset="0"/>
              </a:rPr>
              <a:t>Max. 6 racks of 17 wells = 102 wells – serial dilutions</a:t>
            </a:r>
          </a:p>
          <a:p>
            <a:endParaRPr lang="en-CH">
              <a:latin typeface="Helvetica Neue Light" panose="02000403000000020004" pitchFamily="2" charset="0"/>
              <a:ea typeface="Helvetica Neue Light" panose="02000403000000020004" pitchFamily="2" charset="0"/>
            </a:endParaRPr>
          </a:p>
          <a:p>
            <a:r>
              <a:rPr lang="en-CH">
                <a:latin typeface="Helvetica Neue Light" panose="02000403000000020004" pitchFamily="2" charset="0"/>
                <a:ea typeface="Helvetica Neue Light" panose="02000403000000020004" pitchFamily="2" charset="0"/>
              </a:rPr>
              <a:t>The reagent racks are in the internal ring</a:t>
            </a:r>
          </a:p>
          <a:p>
            <a:pPr marL="285750" indent="-285750">
              <a:buFont typeface="Wingdings" pitchFamily="2" charset="2"/>
              <a:buChar char="Ø"/>
            </a:pPr>
            <a:r>
              <a:rPr lang="en-CH">
                <a:latin typeface="Helvetica Neue Light" panose="02000403000000020004" pitchFamily="2" charset="0"/>
                <a:ea typeface="Helvetica Neue Light" panose="02000403000000020004" pitchFamily="2" charset="0"/>
              </a:rPr>
              <a:t>Capacity is 33</a:t>
            </a:r>
          </a:p>
          <a:p>
            <a:pPr marL="285750" indent="-285750">
              <a:buFont typeface="Wingdings" pitchFamily="2" charset="2"/>
              <a:buChar char="Ø"/>
            </a:pPr>
            <a:r>
              <a:rPr lang="en-CH">
                <a:latin typeface="Helvetica Neue Light" panose="02000403000000020004" pitchFamily="2" charset="0"/>
                <a:ea typeface="Helvetica Neue Light" panose="02000403000000020004" pitchFamily="2" charset="0"/>
              </a:rPr>
              <a:t>Temperature 18-20 °C</a:t>
            </a:r>
          </a:p>
          <a:p>
            <a:pPr marL="285750" indent="-285750">
              <a:buFont typeface="Wingdings" pitchFamily="2" charset="2"/>
              <a:buChar char="Ø"/>
            </a:pPr>
            <a:r>
              <a:rPr lang="en-CH">
                <a:latin typeface="Helvetica Neue Light" panose="02000403000000020004" pitchFamily="2" charset="0"/>
                <a:ea typeface="Helvetica Neue Light" panose="02000403000000020004" pitchFamily="2" charset="0"/>
              </a:rPr>
              <a:t>RBC 2/5 days on board</a:t>
            </a:r>
          </a:p>
        </p:txBody>
      </p:sp>
    </p:spTree>
    <p:extLst>
      <p:ext uri="{BB962C8B-B14F-4D97-AF65-F5344CB8AC3E}">
        <p14:creationId xmlns:p14="http://schemas.microsoft.com/office/powerpoint/2010/main" val="165985403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42CC2-DB31-13BD-8C3A-12C066FD3DAF}"/>
            </a:ext>
          </a:extLst>
        </p:cNvPr>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E434227B-4D75-E845-DE0A-F664298E0023}"/>
              </a:ext>
            </a:extLst>
          </p:cNvPr>
          <p:cNvGraphicFramePr>
            <a:graphicFrameLocks noGrp="1"/>
          </p:cNvGraphicFramePr>
          <p:nvPr>
            <p:extLst>
              <p:ext uri="{D42A27DB-BD31-4B8C-83A1-F6EECF244321}">
                <p14:modId xmlns:p14="http://schemas.microsoft.com/office/powerpoint/2010/main" val="2124134380"/>
              </p:ext>
            </p:extLst>
          </p:nvPr>
        </p:nvGraphicFramePr>
        <p:xfrm>
          <a:off x="475251" y="977389"/>
          <a:ext cx="11229069" cy="5102303"/>
        </p:xfrm>
        <a:graphic>
          <a:graphicData uri="http://schemas.openxmlformats.org/drawingml/2006/table">
            <a:tbl>
              <a:tblPr firstRow="1" bandRow="1">
                <a:tableStyleId>{BDBED569-4797-4DF1-A0F4-6AAB3CD982D8}</a:tableStyleId>
              </a:tblPr>
              <a:tblGrid>
                <a:gridCol w="1420928">
                  <a:extLst>
                    <a:ext uri="{9D8B030D-6E8A-4147-A177-3AD203B41FA5}">
                      <a16:colId xmlns:a16="http://schemas.microsoft.com/office/drawing/2014/main" val="93957122"/>
                    </a:ext>
                  </a:extLst>
                </a:gridCol>
                <a:gridCol w="5769009">
                  <a:extLst>
                    <a:ext uri="{9D8B030D-6E8A-4147-A177-3AD203B41FA5}">
                      <a16:colId xmlns:a16="http://schemas.microsoft.com/office/drawing/2014/main" val="1109931203"/>
                    </a:ext>
                  </a:extLst>
                </a:gridCol>
                <a:gridCol w="1757947">
                  <a:extLst>
                    <a:ext uri="{9D8B030D-6E8A-4147-A177-3AD203B41FA5}">
                      <a16:colId xmlns:a16="http://schemas.microsoft.com/office/drawing/2014/main" val="3517417810"/>
                    </a:ext>
                  </a:extLst>
                </a:gridCol>
                <a:gridCol w="2281185">
                  <a:extLst>
                    <a:ext uri="{9D8B030D-6E8A-4147-A177-3AD203B41FA5}">
                      <a16:colId xmlns:a16="http://schemas.microsoft.com/office/drawing/2014/main" val="957725324"/>
                    </a:ext>
                  </a:extLst>
                </a:gridCol>
              </a:tblGrid>
              <a:tr h="1570018">
                <a:tc>
                  <a:txBody>
                    <a:bodyPr/>
                    <a:lstStyle/>
                    <a:p>
                      <a:endParaRPr lang="en-CH"/>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800" b="0" i="0">
                          <a:latin typeface="Helvetica Neue Light" panose="02000403000000020004" pitchFamily="2" charset="0"/>
                          <a:ea typeface="Helvetica Neue Light" panose="02000403000000020004" pitchFamily="2" charset="0"/>
                        </a:rPr>
                        <a:t>The analyser has cap detection for both samples and reagents.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39018283"/>
                  </a:ext>
                </a:extLst>
              </a:tr>
              <a:tr h="1605753">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CH" sz="1800">
                          <a:latin typeface="Helvetica Neue Light" panose="02000403000000020004" pitchFamily="2" charset="0"/>
                          <a:ea typeface="Helvetica Neue Light" panose="02000403000000020004" pitchFamily="2" charset="0"/>
                        </a:rPr>
                        <a:t>The traffic light and its different statuses:</a:t>
                      </a:r>
                    </a:p>
                    <a:p>
                      <a:pPr marL="285750" indent="-285750">
                        <a:buFont typeface="Courier New" panose="02070309020205020404" pitchFamily="49" charset="0"/>
                        <a:buChar char="o"/>
                      </a:pPr>
                      <a:r>
                        <a:rPr lang="en-CH" sz="1800">
                          <a:latin typeface="Helvetica Neue Light" panose="02000403000000020004" pitchFamily="2" charset="0"/>
                          <a:ea typeface="Helvetica Neue Light" panose="02000403000000020004" pitchFamily="2" charset="0"/>
                        </a:rPr>
                        <a:t>Green: everything is fine</a:t>
                      </a:r>
                    </a:p>
                    <a:p>
                      <a:pPr marL="285750" indent="-285750">
                        <a:buFont typeface="Courier New" panose="02070309020205020404" pitchFamily="49" charset="0"/>
                        <a:buChar char="o"/>
                      </a:pPr>
                      <a:r>
                        <a:rPr lang="en-CH" sz="1800">
                          <a:latin typeface="Helvetica Neue Light" panose="02000403000000020004" pitchFamily="2" charset="0"/>
                          <a:ea typeface="Helvetica Neue Light" panose="02000403000000020004" pitchFamily="2" charset="0"/>
                        </a:rPr>
                        <a:t>Yellow: something developing that may soon require attention but still working</a:t>
                      </a:r>
                    </a:p>
                    <a:p>
                      <a:pPr marL="285750" indent="-285750">
                        <a:buFont typeface="Courier New" panose="02070309020205020404" pitchFamily="49" charset="0"/>
                        <a:buChar char="o"/>
                      </a:pPr>
                      <a:r>
                        <a:rPr lang="en-CH" sz="1800">
                          <a:latin typeface="Helvetica Neue Light" panose="02000403000000020004" pitchFamily="2" charset="0"/>
                          <a:ea typeface="Helvetica Neue Light" panose="02000403000000020004" pitchFamily="2" charset="0"/>
                        </a:rPr>
                        <a:t>Red: stopped as an intervention of the user is required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800" b="0" i="0">
                          <a:latin typeface="Helvetica Neue Light" panose="02000403000000020004" pitchFamily="2" charset="0"/>
                          <a:ea typeface="Helvetica Neue Light" panose="02000403000000020004" pitchFamily="2" charset="0"/>
                        </a:rPr>
                        <a:t>Images of the cassette can be viewed in greyscale or colour, and can be reviewed remotely.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5579373"/>
                  </a:ext>
                </a:extLst>
              </a:tr>
              <a:tr h="1926532">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800">
                          <a:latin typeface="Helvetica Neue Light" panose="02000403000000020004" pitchFamily="2" charset="0"/>
                          <a:ea typeface="Helvetica Neue Light" panose="02000403000000020004" pitchFamily="2" charset="0"/>
                        </a:rPr>
                        <a:t>The gripper not only transports the cassettes around the system, but also presents the cassettes to the reader and has a revolving head which allows both sides to be 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CH" sz="1800">
                          <a:latin typeface="Helvetica Neue Light" panose="02000403000000020004" pitchFamily="2" charset="0"/>
                          <a:ea typeface="Helvetica Neue Light" panose="02000403000000020004" pitchFamily="2" charset="0"/>
                        </a:rPr>
                        <a:t>It is also responsible for picking up the punching devices, executing the punch and transporting the device back.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800">
                          <a:latin typeface="Helvetica Neue Light" panose="02000403000000020004" pitchFamily="2" charset="0"/>
                          <a:ea typeface="Helvetica Neue Light" panose="02000403000000020004" pitchFamily="2" charset="0"/>
                        </a:rPr>
                        <a:t>The punch device has 17 punches that cover all punch configurations so no columns are wasted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1408031"/>
                  </a:ext>
                </a:extLst>
              </a:tr>
            </a:tbl>
          </a:graphicData>
        </a:graphic>
      </p:graphicFrame>
      <p:sp>
        <p:nvSpPr>
          <p:cNvPr id="3" name="TextBox 2">
            <a:extLst>
              <a:ext uri="{FF2B5EF4-FFF2-40B4-BE49-F238E27FC236}">
                <a16:creationId xmlns:a16="http://schemas.microsoft.com/office/drawing/2014/main" id="{CC1FD7B3-E3B1-ADB5-67DB-072226F7F426}"/>
              </a:ext>
            </a:extLst>
          </p:cNvPr>
          <p:cNvSpPr txBox="1"/>
          <p:nvPr/>
        </p:nvSpPr>
        <p:spPr>
          <a:xfrm>
            <a:off x="4723075" y="1359674"/>
            <a:ext cx="3403158" cy="2393342"/>
          </a:xfrm>
          <a:prstGeom prst="rect">
            <a:avLst/>
          </a:prstGeom>
        </p:spPr>
        <p:txBody>
          <a:bodyPr vert="horz" wrap="none" lIns="91440" tIns="45720" rIns="91440" bIns="45720" rtlCol="0" anchor="t">
            <a:normAutofit/>
          </a:bodyPr>
          <a:lstStyle/>
          <a:p>
            <a:endParaRPr lang="en-US"/>
          </a:p>
        </p:txBody>
      </p:sp>
      <p:sp>
        <p:nvSpPr>
          <p:cNvPr id="11" name="TextBox 10">
            <a:extLst>
              <a:ext uri="{FF2B5EF4-FFF2-40B4-BE49-F238E27FC236}">
                <a16:creationId xmlns:a16="http://schemas.microsoft.com/office/drawing/2014/main" id="{D0982904-D91A-0381-138A-6E921048736A}"/>
              </a:ext>
            </a:extLst>
          </p:cNvPr>
          <p:cNvSpPr txBox="1"/>
          <p:nvPr/>
        </p:nvSpPr>
        <p:spPr>
          <a:xfrm>
            <a:off x="683813" y="1019756"/>
            <a:ext cx="914400" cy="914400"/>
          </a:xfrm>
          <a:prstGeom prst="rect">
            <a:avLst/>
          </a:prstGeom>
        </p:spPr>
        <p:txBody>
          <a:bodyPr vert="horz" wrap="none" lIns="91440" tIns="45720" rIns="91440" bIns="45720" rtlCol="0" anchor="t">
            <a:normAutofit/>
          </a:bodyPr>
          <a:lstStyle/>
          <a:p>
            <a:endParaRPr lang="en-CH"/>
          </a:p>
        </p:txBody>
      </p:sp>
      <p:pic>
        <p:nvPicPr>
          <p:cNvPr id="4" name="Picture 3" descr="A green and white sign with white letters&#10;&#10;Description automatically generated">
            <a:extLst>
              <a:ext uri="{FF2B5EF4-FFF2-40B4-BE49-F238E27FC236}">
                <a16:creationId xmlns:a16="http://schemas.microsoft.com/office/drawing/2014/main" id="{9780B95C-302D-4803-5AA1-D70C1AA3D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8" name="Title 1">
            <a:extLst>
              <a:ext uri="{FF2B5EF4-FFF2-40B4-BE49-F238E27FC236}">
                <a16:creationId xmlns:a16="http://schemas.microsoft.com/office/drawing/2014/main" id="{ED4E6F95-EFFB-52B2-95A9-0B79E6BA8CEE}"/>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Instrumentation</a:t>
            </a:r>
            <a:endParaRPr lang="en-GB">
              <a:latin typeface="Helvetica Neue Light" panose="02000403000000020004" pitchFamily="2" charset="0"/>
              <a:ea typeface="Helvetica Neue Light" panose="02000403000000020004" pitchFamily="2" charset="0"/>
            </a:endParaRPr>
          </a:p>
        </p:txBody>
      </p:sp>
      <p:pic>
        <p:nvPicPr>
          <p:cNvPr id="9" name="Picture 8" descr="A purple letters on a black background&#10;&#10;Description automatically generated">
            <a:extLst>
              <a:ext uri="{FF2B5EF4-FFF2-40B4-BE49-F238E27FC236}">
                <a16:creationId xmlns:a16="http://schemas.microsoft.com/office/drawing/2014/main" id="{E181D525-5D77-CF63-3E54-77652A991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10" name="Picture 9">
            <a:extLst>
              <a:ext uri="{FF2B5EF4-FFF2-40B4-BE49-F238E27FC236}">
                <a16:creationId xmlns:a16="http://schemas.microsoft.com/office/drawing/2014/main" id="{1CEB0402-5796-0B71-1502-6F6D29D7D6F0}"/>
              </a:ext>
            </a:extLst>
          </p:cNvPr>
          <p:cNvPicPr>
            <a:picLocks noChangeAspect="1"/>
          </p:cNvPicPr>
          <p:nvPr/>
        </p:nvPicPr>
        <p:blipFill>
          <a:blip r:embed="rId5"/>
          <a:srcRect l="4255" t="20391" r="57600" b="6885"/>
          <a:stretch/>
        </p:blipFill>
        <p:spPr>
          <a:xfrm>
            <a:off x="9846600" y="168245"/>
            <a:ext cx="2174716" cy="1971304"/>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EDB15C0D-94F3-9D85-F698-D76C07F1CACA}"/>
              </a:ext>
            </a:extLst>
          </p:cNvPr>
          <p:cNvPicPr>
            <a:picLocks noChangeAspect="1"/>
          </p:cNvPicPr>
          <p:nvPr/>
        </p:nvPicPr>
        <p:blipFill>
          <a:blip r:embed="rId6"/>
          <a:srcRect l="16680" t="928" r="75940" b="73426"/>
          <a:stretch/>
        </p:blipFill>
        <p:spPr>
          <a:xfrm>
            <a:off x="1020281" y="1099528"/>
            <a:ext cx="781432" cy="1394485"/>
          </a:xfrm>
          <a:prstGeom prst="rect">
            <a:avLst/>
          </a:prstGeom>
          <a:ln>
            <a:solidFill>
              <a:schemeClr val="bg1">
                <a:lumMod val="75000"/>
              </a:schemeClr>
            </a:solidFill>
          </a:ln>
        </p:spPr>
      </p:pic>
      <p:pic>
        <p:nvPicPr>
          <p:cNvPr id="2" name="Picture 1">
            <a:extLst>
              <a:ext uri="{FF2B5EF4-FFF2-40B4-BE49-F238E27FC236}">
                <a16:creationId xmlns:a16="http://schemas.microsoft.com/office/drawing/2014/main" id="{A7F2BC02-DAC9-EBAA-F883-D38FC57E90C4}"/>
              </a:ext>
            </a:extLst>
          </p:cNvPr>
          <p:cNvPicPr>
            <a:picLocks noChangeAspect="1"/>
          </p:cNvPicPr>
          <p:nvPr/>
        </p:nvPicPr>
        <p:blipFill>
          <a:blip r:embed="rId6"/>
          <a:srcRect l="6178" t="29187" r="83167" b="52048"/>
          <a:stretch/>
        </p:blipFill>
        <p:spPr>
          <a:xfrm>
            <a:off x="587563" y="2640371"/>
            <a:ext cx="1208918" cy="1093395"/>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A61FE687-B0DA-BACE-357B-CE3A9338CBC5}"/>
              </a:ext>
            </a:extLst>
          </p:cNvPr>
          <p:cNvPicPr>
            <a:picLocks noChangeAspect="1"/>
          </p:cNvPicPr>
          <p:nvPr/>
        </p:nvPicPr>
        <p:blipFill>
          <a:blip r:embed="rId6"/>
          <a:srcRect l="46491" t="17692" r="36243" b="50225"/>
          <a:stretch/>
        </p:blipFill>
        <p:spPr>
          <a:xfrm>
            <a:off x="7667540" y="2640371"/>
            <a:ext cx="1638301" cy="1563319"/>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E7F6CF84-89B2-EA2F-6485-C21814A96CE1}"/>
              </a:ext>
            </a:extLst>
          </p:cNvPr>
          <p:cNvPicPr>
            <a:picLocks noChangeAspect="1"/>
          </p:cNvPicPr>
          <p:nvPr/>
        </p:nvPicPr>
        <p:blipFill>
          <a:blip r:embed="rId6"/>
          <a:srcRect l="50105" t="64168" r="32629" b="10186"/>
          <a:stretch/>
        </p:blipFill>
        <p:spPr>
          <a:xfrm>
            <a:off x="7693905" y="4407244"/>
            <a:ext cx="1638302" cy="1249680"/>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00D8D3C8-D33C-9253-786A-32680FBF1A3C}"/>
              </a:ext>
            </a:extLst>
          </p:cNvPr>
          <p:cNvPicPr>
            <a:picLocks noChangeAspect="1"/>
          </p:cNvPicPr>
          <p:nvPr/>
        </p:nvPicPr>
        <p:blipFill>
          <a:blip r:embed="rId6"/>
          <a:srcRect l="8987" t="58742" r="78244" b="4334"/>
          <a:stretch/>
        </p:blipFill>
        <p:spPr>
          <a:xfrm>
            <a:off x="584900" y="4390541"/>
            <a:ext cx="1211581" cy="1799220"/>
          </a:xfrm>
          <a:prstGeom prst="rect">
            <a:avLst/>
          </a:prstGeom>
          <a:ln>
            <a:solidFill>
              <a:schemeClr val="bg1">
                <a:lumMod val="75000"/>
              </a:schemeClr>
            </a:solidFill>
          </a:ln>
        </p:spPr>
      </p:pic>
    </p:spTree>
    <p:extLst>
      <p:ext uri="{BB962C8B-B14F-4D97-AF65-F5344CB8AC3E}">
        <p14:creationId xmlns:p14="http://schemas.microsoft.com/office/powerpoint/2010/main" val="2732812048"/>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C9768-B661-AAC4-487C-A90068F1C75D}"/>
              </a:ext>
            </a:extLst>
          </p:cNvPr>
          <p:cNvSpPr/>
          <p:nvPr/>
        </p:nvSpPr>
        <p:spPr>
          <a:xfrm>
            <a:off x="731520" y="6178163"/>
            <a:ext cx="485030" cy="41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F4C0B073-22D5-4A56-A707-14262F75DD96}"/>
              </a:ext>
            </a:extLst>
          </p:cNvPr>
          <p:cNvSpPr txBox="1"/>
          <p:nvPr/>
        </p:nvSpPr>
        <p:spPr>
          <a:xfrm>
            <a:off x="4723075" y="1359674"/>
            <a:ext cx="3403158" cy="2393342"/>
          </a:xfrm>
          <a:prstGeom prst="rect">
            <a:avLst/>
          </a:prstGeom>
        </p:spPr>
        <p:txBody>
          <a:bodyPr vert="horz" wrap="none" lIns="91440" tIns="45720" rIns="91440" bIns="45720" rtlCol="0" anchor="t">
            <a:normAutofit/>
          </a:bodyPr>
          <a:lstStyle/>
          <a:p>
            <a:endParaRPr lang="en-US"/>
          </a:p>
        </p:txBody>
      </p:sp>
      <p:sp>
        <p:nvSpPr>
          <p:cNvPr id="11" name="TextBox 10">
            <a:extLst>
              <a:ext uri="{FF2B5EF4-FFF2-40B4-BE49-F238E27FC236}">
                <a16:creationId xmlns:a16="http://schemas.microsoft.com/office/drawing/2014/main" id="{D09F08DD-C0FD-8EE9-41AA-317C335390A3}"/>
              </a:ext>
            </a:extLst>
          </p:cNvPr>
          <p:cNvSpPr txBox="1"/>
          <p:nvPr/>
        </p:nvSpPr>
        <p:spPr>
          <a:xfrm>
            <a:off x="683813" y="1019756"/>
            <a:ext cx="914400" cy="914400"/>
          </a:xfrm>
          <a:prstGeom prst="rect">
            <a:avLst/>
          </a:prstGeom>
        </p:spPr>
        <p:txBody>
          <a:bodyPr vert="horz" wrap="none" lIns="91440" tIns="45720" rIns="91440" bIns="45720" rtlCol="0" anchor="t">
            <a:normAutofit/>
          </a:bodyPr>
          <a:lstStyle/>
          <a:p>
            <a:endParaRPr lang="en-CH"/>
          </a:p>
        </p:txBody>
      </p:sp>
      <p:pic>
        <p:nvPicPr>
          <p:cNvPr id="7" name="Picture 6" descr="A green and white sign with white letters&#10;&#10;Description automatically generated">
            <a:extLst>
              <a:ext uri="{FF2B5EF4-FFF2-40B4-BE49-F238E27FC236}">
                <a16:creationId xmlns:a16="http://schemas.microsoft.com/office/drawing/2014/main" id="{8652588D-4B2C-3C25-4151-3F413F669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15" name="Title 1">
            <a:extLst>
              <a:ext uri="{FF2B5EF4-FFF2-40B4-BE49-F238E27FC236}">
                <a16:creationId xmlns:a16="http://schemas.microsoft.com/office/drawing/2014/main" id="{F7C21228-2F4F-CDCD-B0BE-418060A533B4}"/>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17" name="Picture 16" descr="A purple letters on a black background&#10;&#10;Description automatically generated">
            <a:extLst>
              <a:ext uri="{FF2B5EF4-FFF2-40B4-BE49-F238E27FC236}">
                <a16:creationId xmlns:a16="http://schemas.microsoft.com/office/drawing/2014/main" id="{B6DDAF6A-C9E8-9CB7-B061-EF225B5EE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18" name="Picture 17">
            <a:extLst>
              <a:ext uri="{FF2B5EF4-FFF2-40B4-BE49-F238E27FC236}">
                <a16:creationId xmlns:a16="http://schemas.microsoft.com/office/drawing/2014/main" id="{D4DF200D-E73B-4F9F-00D6-350335584C52}"/>
              </a:ext>
            </a:extLst>
          </p:cNvPr>
          <p:cNvPicPr>
            <a:picLocks noChangeAspect="1"/>
          </p:cNvPicPr>
          <p:nvPr/>
        </p:nvPicPr>
        <p:blipFill>
          <a:blip r:embed="rId4"/>
          <a:srcRect l="4255" t="20391" r="57600" b="6885"/>
          <a:stretch/>
        </p:blipFill>
        <p:spPr>
          <a:xfrm>
            <a:off x="9846600" y="168245"/>
            <a:ext cx="2174716" cy="1971304"/>
          </a:xfrm>
          <a:prstGeom prst="rect">
            <a:avLst/>
          </a:prstGeom>
          <a:ln>
            <a:solidFill>
              <a:schemeClr val="bg1">
                <a:lumMod val="75000"/>
              </a:schemeClr>
            </a:solidFill>
          </a:ln>
        </p:spPr>
      </p:pic>
      <p:graphicFrame>
        <p:nvGraphicFramePr>
          <p:cNvPr id="19" name="Table 18">
            <a:extLst>
              <a:ext uri="{FF2B5EF4-FFF2-40B4-BE49-F238E27FC236}">
                <a16:creationId xmlns:a16="http://schemas.microsoft.com/office/drawing/2014/main" id="{58B9ED05-186F-CAE4-290C-40973462B717}"/>
              </a:ext>
            </a:extLst>
          </p:cNvPr>
          <p:cNvGraphicFramePr>
            <a:graphicFrameLocks noGrp="1"/>
          </p:cNvGraphicFramePr>
          <p:nvPr>
            <p:extLst>
              <p:ext uri="{D42A27DB-BD31-4B8C-83A1-F6EECF244321}">
                <p14:modId xmlns:p14="http://schemas.microsoft.com/office/powerpoint/2010/main" val="1655440194"/>
              </p:ext>
            </p:extLst>
          </p:nvPr>
        </p:nvGraphicFramePr>
        <p:xfrm>
          <a:off x="399530" y="2225558"/>
          <a:ext cx="11392940" cy="3657600"/>
        </p:xfrm>
        <a:graphic>
          <a:graphicData uri="http://schemas.openxmlformats.org/drawingml/2006/table">
            <a:tbl>
              <a:tblPr firstRow="1" bandRow="1">
                <a:tableStyleId>{7DF18680-E054-41AD-8BC1-D1AEF772440D}</a:tableStyleId>
              </a:tblPr>
              <a:tblGrid>
                <a:gridCol w="2848235">
                  <a:extLst>
                    <a:ext uri="{9D8B030D-6E8A-4147-A177-3AD203B41FA5}">
                      <a16:colId xmlns:a16="http://schemas.microsoft.com/office/drawing/2014/main" val="1913875073"/>
                    </a:ext>
                  </a:extLst>
                </a:gridCol>
                <a:gridCol w="4057810">
                  <a:extLst>
                    <a:ext uri="{9D8B030D-6E8A-4147-A177-3AD203B41FA5}">
                      <a16:colId xmlns:a16="http://schemas.microsoft.com/office/drawing/2014/main" val="2154802927"/>
                    </a:ext>
                  </a:extLst>
                </a:gridCol>
                <a:gridCol w="3975233">
                  <a:extLst>
                    <a:ext uri="{9D8B030D-6E8A-4147-A177-3AD203B41FA5}">
                      <a16:colId xmlns:a16="http://schemas.microsoft.com/office/drawing/2014/main" val="2311349302"/>
                    </a:ext>
                  </a:extLst>
                </a:gridCol>
                <a:gridCol w="511662">
                  <a:extLst>
                    <a:ext uri="{9D8B030D-6E8A-4147-A177-3AD203B41FA5}">
                      <a16:colId xmlns:a16="http://schemas.microsoft.com/office/drawing/2014/main" val="2187045174"/>
                    </a:ext>
                  </a:extLst>
                </a:gridCol>
              </a:tblGrid>
              <a:tr h="370840">
                <a:tc>
                  <a:txBody>
                    <a:bodyPr/>
                    <a:lstStyle/>
                    <a:p>
                      <a:r>
                        <a:rPr lang="en-CH" sz="2400"/>
                        <a:t>Major differences</a:t>
                      </a:r>
                    </a:p>
                  </a:txBody>
                  <a:tcPr anchor="b"/>
                </a:tc>
                <a:tc>
                  <a:txBody>
                    <a:bodyPr/>
                    <a:lstStyle/>
                    <a:p>
                      <a:endParaRPr lang="en-CH"/>
                    </a:p>
                    <a:p>
                      <a:endParaRPr lang="en-CH"/>
                    </a:p>
                  </a:txBody>
                  <a:tcPr/>
                </a:tc>
                <a:tc>
                  <a:txBody>
                    <a:bodyPr/>
                    <a:lstStyle/>
                    <a:p>
                      <a:endParaRPr lang="en-CH"/>
                    </a:p>
                  </a:txBody>
                  <a:tcPr/>
                </a:tc>
                <a:tc>
                  <a:txBody>
                    <a:bodyPr/>
                    <a:lstStyle/>
                    <a:p>
                      <a:endParaRPr lang="en-CH"/>
                    </a:p>
                  </a:txBody>
                  <a:tcPr/>
                </a:tc>
                <a:extLst>
                  <a:ext uri="{0D108BD9-81ED-4DB2-BD59-A6C34878D82A}">
                    <a16:rowId xmlns:a16="http://schemas.microsoft.com/office/drawing/2014/main" val="2166155260"/>
                  </a:ext>
                </a:extLst>
              </a:tr>
              <a:tr h="370840">
                <a:tc>
                  <a:txBody>
                    <a:bodyPr/>
                    <a:lstStyle/>
                    <a:p>
                      <a:r>
                        <a:rPr lang="en-CH">
                          <a:latin typeface="Helvetica Neue Light" panose="02000403000000020004" pitchFamily="2" charset="0"/>
                          <a:ea typeface="Helvetica Neue Light" panose="02000403000000020004" pitchFamily="2" charset="0"/>
                        </a:rPr>
                        <a:t>Daily Maintenance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a:latin typeface="Helvetica Neue Light" panose="02000403000000020004" pitchFamily="2" charset="0"/>
                          <a:ea typeface="Helvetica Neue Light" panose="02000403000000020004" pitchFamily="2" charset="0"/>
                        </a:rPr>
                        <a:t>Tip decontamination about 15-20 min.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a:latin typeface="Helvetica Neue Light" panose="02000403000000020004" pitchFamily="2" charset="0"/>
                          <a:ea typeface="Helvetica Neue Light" panose="02000403000000020004" pitchFamily="2" charset="0"/>
                        </a:rPr>
                        <a:t>Maintenance free</a:t>
                      </a:r>
                    </a:p>
                  </a:txBody>
                  <a:tcPr/>
                </a:tc>
                <a:tc>
                  <a:txBody>
                    <a:bodyPr/>
                    <a:lstStyle/>
                    <a:p>
                      <a:pPr marL="285750" indent="-285750">
                        <a:buFont typeface="System Font Regular"/>
                        <a:buChar char="✅"/>
                      </a:pPr>
                      <a:r>
                        <a:rPr lang="en-CH" sz="2400" b="0" i="0">
                          <a:latin typeface="Helvetica Neue Light" panose="02000403000000020004" pitchFamily="2" charset="0"/>
                          <a:ea typeface="Helvetica Neue Light" panose="02000403000000020004" pitchFamily="2" charset="0"/>
                        </a:rPr>
                        <a:t> </a:t>
                      </a:r>
                    </a:p>
                  </a:txBody>
                  <a:tcPr anchor="ctr"/>
                </a:tc>
                <a:extLst>
                  <a:ext uri="{0D108BD9-81ED-4DB2-BD59-A6C34878D82A}">
                    <a16:rowId xmlns:a16="http://schemas.microsoft.com/office/drawing/2014/main" val="17049147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a:latin typeface="Helvetica Neue Light" panose="02000403000000020004" pitchFamily="2" charset="0"/>
                          <a:ea typeface="Helvetica Neue Light" panose="02000403000000020004" pitchFamily="2" charset="0"/>
                        </a:rPr>
                        <a:t>What is the stability of RBC on-board?</a:t>
                      </a:r>
                    </a:p>
                  </a:txBody>
                  <a:tcPr/>
                </a:tc>
                <a:tc>
                  <a:txBody>
                    <a:bodyPr/>
                    <a:lstStyle/>
                    <a:p>
                      <a:r>
                        <a:rPr lang="en-CH">
                          <a:latin typeface="Helvetica Neue Light" panose="02000403000000020004" pitchFamily="2" charset="0"/>
                          <a:ea typeface="Helvetica Neue Light" panose="02000403000000020004" pitchFamily="2" charset="0"/>
                        </a:rPr>
                        <a:t>5 days for antibody screening</a:t>
                      </a:r>
                    </a:p>
                    <a:p>
                      <a:r>
                        <a:rPr lang="en-CH">
                          <a:latin typeface="Helvetica Neue Light" panose="02000403000000020004" pitchFamily="2" charset="0"/>
                          <a:ea typeface="Helvetica Neue Light" panose="02000403000000020004" pitchFamily="2" charset="0"/>
                        </a:rPr>
                        <a:t>36 hours for reverse typing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a:latin typeface="Helvetica Neue Light" panose="02000403000000020004" pitchFamily="2" charset="0"/>
                          <a:ea typeface="Helvetica Neue Light" panose="02000403000000020004" pitchFamily="2" charset="0"/>
                        </a:rPr>
                        <a:t>7 days on-board stability</a:t>
                      </a:r>
                    </a:p>
                    <a:p>
                      <a:endParaRPr lang="en-CH" sz="1800" b="0" i="0">
                        <a:latin typeface="Helvetica Neue Light" panose="02000403000000020004" pitchFamily="2" charset="0"/>
                        <a:ea typeface="Helvetica Neue Light" panose="02000403000000020004" pitchFamily="2" charset="0"/>
                      </a:endParaRPr>
                    </a:p>
                  </a:txBody>
                  <a:tcPr/>
                </a:tc>
                <a:tc>
                  <a:txBody>
                    <a:bodyPr/>
                    <a:lstStyle/>
                    <a:p>
                      <a:pPr marL="571500" indent="-571500">
                        <a:buFont typeface="System Font Regular"/>
                        <a:buChar char="✅"/>
                      </a:pPr>
                      <a:r>
                        <a:rPr lang="en-CH" sz="2400" b="0" i="0">
                          <a:latin typeface="Helvetica Neue Light" panose="02000403000000020004" pitchFamily="2" charset="0"/>
                          <a:ea typeface="Helvetica Neue Light" panose="02000403000000020004" pitchFamily="2" charset="0"/>
                        </a:rPr>
                        <a:t> </a:t>
                      </a:r>
                      <a:r>
                        <a:rPr lang="en-CH" sz="3600" b="0" i="0">
                          <a:latin typeface="Helvetica Neue Light" panose="02000403000000020004" pitchFamily="2" charset="0"/>
                          <a:ea typeface="Helvetica Neue Light" panose="02000403000000020004" pitchFamily="2" charset="0"/>
                        </a:rPr>
                        <a:t> </a:t>
                      </a:r>
                    </a:p>
                  </a:txBody>
                  <a:tcPr anchor="ctr"/>
                </a:tc>
                <a:extLst>
                  <a:ext uri="{0D108BD9-81ED-4DB2-BD59-A6C34878D82A}">
                    <a16:rowId xmlns:a16="http://schemas.microsoft.com/office/drawing/2014/main" val="1933065166"/>
                  </a:ext>
                </a:extLst>
              </a:tr>
              <a:tr h="5156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a:latin typeface="Helvetica Neue Light" panose="02000403000000020004" pitchFamily="2" charset="0"/>
                          <a:ea typeface="Helvetica Neue Light" panose="02000403000000020004" pitchFamily="2" charset="0"/>
                        </a:rPr>
                        <a:t>The differences between philosophy of samples loading on IH-500 and Vision systems</a:t>
                      </a:r>
                    </a:p>
                  </a:txBody>
                  <a:tcPr/>
                </a:tc>
                <a:tc>
                  <a:txBody>
                    <a:bodyPr/>
                    <a:lstStyle/>
                    <a:p>
                      <a:pPr marL="285750" indent="-285750">
                        <a:buFont typeface="Courier New" panose="02070309020205020404" pitchFamily="49" charset="0"/>
                        <a:buChar char="o"/>
                      </a:pPr>
                      <a:r>
                        <a:rPr lang="en-CH">
                          <a:latin typeface="Helvetica Neue Light" panose="02000403000000020004" pitchFamily="2" charset="0"/>
                          <a:ea typeface="Helvetica Neue Light" panose="02000403000000020004" pitchFamily="2" charset="0"/>
                        </a:rPr>
                        <a:t>Only one size tube per sample rack-dedicated racks</a:t>
                      </a:r>
                    </a:p>
                    <a:p>
                      <a:pPr marL="285750" indent="-285750">
                        <a:buFont typeface="Courier New" panose="02070309020205020404" pitchFamily="49" charset="0"/>
                        <a:buChar char="o"/>
                      </a:pPr>
                      <a:r>
                        <a:rPr lang="en-CH">
                          <a:latin typeface="Helvetica Neue Light" panose="02000403000000020004" pitchFamily="2" charset="0"/>
                          <a:ea typeface="Helvetica Neue Light" panose="02000403000000020004" pitchFamily="2" charset="0"/>
                        </a:rPr>
                        <a:t>Loading the patient samples needs sw interventions</a:t>
                      </a:r>
                    </a:p>
                  </a:txBody>
                  <a:tcPr/>
                </a:tc>
                <a:tc>
                  <a:txBody>
                    <a:bodyPr/>
                    <a:lstStyle/>
                    <a:p>
                      <a:pPr marL="285750" indent="-285750">
                        <a:buFont typeface="Courier New" panose="02070309020205020404" pitchFamily="49" charset="0"/>
                        <a:buChar char="o"/>
                      </a:pPr>
                      <a:r>
                        <a:rPr lang="en-CH">
                          <a:latin typeface="Helvetica Neue Light" panose="02000403000000020004" pitchFamily="2" charset="0"/>
                          <a:ea typeface="Helvetica Neue Light" panose="02000403000000020004" pitchFamily="2" charset="0"/>
                        </a:rPr>
                        <a:t>Automatic detection of sample tubes size</a:t>
                      </a:r>
                    </a:p>
                    <a:p>
                      <a:pPr marL="285750" indent="-285750">
                        <a:buFont typeface="Courier New" panose="02070309020205020404" pitchFamily="49" charset="0"/>
                        <a:buChar char="o"/>
                      </a:pPr>
                      <a:r>
                        <a:rPr lang="en-CH">
                          <a:latin typeface="Helvetica Neue Light" panose="02000403000000020004" pitchFamily="2" charset="0"/>
                          <a:ea typeface="Helvetica Neue Light" panose="02000403000000020004" pitchFamily="2" charset="0"/>
                        </a:rPr>
                        <a:t>Easy loading</a:t>
                      </a:r>
                    </a:p>
                    <a:p>
                      <a:pPr marL="285750" indent="-285750">
                        <a:buFont typeface="Courier New" panose="02070309020205020404" pitchFamily="49" charset="0"/>
                        <a:buChar char="o"/>
                      </a:pPr>
                      <a:r>
                        <a:rPr lang="en-CH">
                          <a:latin typeface="Helvetica Neue Light" panose="02000403000000020004" pitchFamily="2" charset="0"/>
                          <a:ea typeface="Helvetica Neue Light" panose="02000403000000020004" pitchFamily="2" charset="0"/>
                        </a:rPr>
                        <a:t>Continuous loading of samples &amp; urgent sample takes priority</a:t>
                      </a:r>
                    </a:p>
                  </a:txBody>
                  <a:tcPr/>
                </a:tc>
                <a:tc>
                  <a:txBody>
                    <a:bodyPr/>
                    <a:lstStyle/>
                    <a:p>
                      <a:pPr marL="285750" indent="-285750">
                        <a:buFont typeface="System Font Regular"/>
                        <a:buChar char="✅"/>
                      </a:pPr>
                      <a:r>
                        <a:rPr lang="en-CH" sz="2400" b="0" i="0">
                          <a:latin typeface="Helvetica Neue Light" panose="02000403000000020004" pitchFamily="2" charset="0"/>
                          <a:ea typeface="Helvetica Neue Light" panose="02000403000000020004" pitchFamily="2" charset="0"/>
                        </a:rPr>
                        <a:t> </a:t>
                      </a:r>
                    </a:p>
                  </a:txBody>
                  <a:tcPr anchor="ctr"/>
                </a:tc>
                <a:extLst>
                  <a:ext uri="{0D108BD9-81ED-4DB2-BD59-A6C34878D82A}">
                    <a16:rowId xmlns:a16="http://schemas.microsoft.com/office/drawing/2014/main" val="29697896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a:latin typeface="Helvetica Neue Light" panose="02000403000000020004" pitchFamily="2" charset="0"/>
                          <a:ea typeface="Helvetica Neue Light" panose="02000403000000020004" pitchFamily="2" charset="0"/>
                        </a:rPr>
                        <a:t>Throughput Type &amp; Screen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a:latin typeface="Helvetica Neue Light" panose="02000403000000020004" pitchFamily="2" charset="0"/>
                          <a:ea typeface="Helvetica Neue Light" panose="02000403000000020004" pitchFamily="2" charset="0"/>
                        </a:rPr>
                        <a:t>18 tests/h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800">
                          <a:latin typeface="Helvetica Neue Light" panose="02000403000000020004" pitchFamily="2" charset="0"/>
                          <a:ea typeface="Helvetica Neue Light" panose="02000403000000020004" pitchFamily="2" charset="0"/>
                        </a:rPr>
                        <a:t>32 tests/h</a:t>
                      </a: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System Font Regular"/>
                        <a:buChar char="✅"/>
                        <a:tabLst/>
                        <a:defRPr/>
                      </a:pPr>
                      <a:r>
                        <a:rPr lang="en-CH" sz="2400" b="0" i="0">
                          <a:latin typeface="Helvetica Neue Light" panose="02000403000000020004" pitchFamily="2" charset="0"/>
                          <a:ea typeface="Helvetica Neue Light" panose="02000403000000020004" pitchFamily="2" charset="0"/>
                        </a:rPr>
                        <a:t> </a:t>
                      </a:r>
                    </a:p>
                  </a:txBody>
                  <a:tcPr anchor="ctr"/>
                </a:tc>
                <a:extLst>
                  <a:ext uri="{0D108BD9-81ED-4DB2-BD59-A6C34878D82A}">
                    <a16:rowId xmlns:a16="http://schemas.microsoft.com/office/drawing/2014/main" val="1366253998"/>
                  </a:ext>
                </a:extLst>
              </a:tr>
            </a:tbl>
          </a:graphicData>
        </a:graphic>
      </p:graphicFrame>
      <p:pic>
        <p:nvPicPr>
          <p:cNvPr id="22" name="Picture 21" descr="A purple letters on a black background&#10;&#10;Description automatically generated">
            <a:extLst>
              <a:ext uri="{FF2B5EF4-FFF2-40B4-BE49-F238E27FC236}">
                <a16:creationId xmlns:a16="http://schemas.microsoft.com/office/drawing/2014/main" id="{ED1C25FC-B6E6-13A3-1164-AD8D51B47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385" y="2355984"/>
            <a:ext cx="3034940" cy="361858"/>
          </a:xfrm>
          <a:prstGeom prst="rect">
            <a:avLst/>
          </a:prstGeom>
        </p:spPr>
      </p:pic>
      <p:pic>
        <p:nvPicPr>
          <p:cNvPr id="23" name="Picture 22" descr="A green and white sign with white letters&#10;&#10;Description automatically generated">
            <a:extLst>
              <a:ext uri="{FF2B5EF4-FFF2-40B4-BE49-F238E27FC236}">
                <a16:creationId xmlns:a16="http://schemas.microsoft.com/office/drawing/2014/main" id="{38761225-E18F-D9CF-712E-DAC8A1274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597" y="2337331"/>
            <a:ext cx="1574472" cy="399163"/>
          </a:xfrm>
          <a:prstGeom prst="rect">
            <a:avLst/>
          </a:prstGeom>
        </p:spPr>
      </p:pic>
      <p:pic>
        <p:nvPicPr>
          <p:cNvPr id="16" name="Picture 15">
            <a:extLst>
              <a:ext uri="{FF2B5EF4-FFF2-40B4-BE49-F238E27FC236}">
                <a16:creationId xmlns:a16="http://schemas.microsoft.com/office/drawing/2014/main" id="{0D6DC71A-D2CE-D2F2-F95D-1BC6569801A6}"/>
              </a:ext>
            </a:extLst>
          </p:cNvPr>
          <p:cNvPicPr>
            <a:picLocks noChangeAspect="1"/>
          </p:cNvPicPr>
          <p:nvPr/>
        </p:nvPicPr>
        <p:blipFill>
          <a:blip r:embed="rId5"/>
          <a:stretch>
            <a:fillRect/>
          </a:stretch>
        </p:blipFill>
        <p:spPr>
          <a:xfrm>
            <a:off x="9155772" y="5518839"/>
            <a:ext cx="1127264" cy="994644"/>
          </a:xfrm>
          <a:prstGeom prst="rect">
            <a:avLst/>
          </a:prstGeom>
        </p:spPr>
      </p:pic>
      <p:pic>
        <p:nvPicPr>
          <p:cNvPr id="20" name="Picture 19">
            <a:extLst>
              <a:ext uri="{FF2B5EF4-FFF2-40B4-BE49-F238E27FC236}">
                <a16:creationId xmlns:a16="http://schemas.microsoft.com/office/drawing/2014/main" id="{2CC88E8D-422D-4C57-B827-0B4D311E463F}"/>
              </a:ext>
            </a:extLst>
          </p:cNvPr>
          <p:cNvPicPr>
            <a:picLocks noChangeAspect="1"/>
          </p:cNvPicPr>
          <p:nvPr/>
        </p:nvPicPr>
        <p:blipFill>
          <a:blip r:embed="rId6"/>
          <a:stretch>
            <a:fillRect/>
          </a:stretch>
        </p:blipFill>
        <p:spPr>
          <a:xfrm>
            <a:off x="8212543" y="496703"/>
            <a:ext cx="1339747" cy="1220659"/>
          </a:xfrm>
          <a:prstGeom prst="rect">
            <a:avLst/>
          </a:prstGeom>
        </p:spPr>
      </p:pic>
    </p:spTree>
    <p:extLst>
      <p:ext uri="{BB962C8B-B14F-4D97-AF65-F5344CB8AC3E}">
        <p14:creationId xmlns:p14="http://schemas.microsoft.com/office/powerpoint/2010/main" val="318150811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65"/>
          <p:cNvSpPr txBox="1"/>
          <p:nvPr/>
        </p:nvSpPr>
        <p:spPr>
          <a:xfrm>
            <a:off x="0" y="55495"/>
            <a:ext cx="9956800" cy="563600"/>
          </a:xfrm>
          <a:prstGeom prst="rect">
            <a:avLst/>
          </a:prstGeom>
          <a:noFill/>
          <a:ln>
            <a:noFill/>
          </a:ln>
        </p:spPr>
        <p:txBody>
          <a:bodyPr spcFirstLastPara="1" wrap="square" lIns="121900" tIns="60933" rIns="121900" bIns="60933" anchor="ctr" anchorCtr="0">
            <a:noAutofit/>
          </a:bodyPr>
          <a:lstStyle/>
          <a:p>
            <a:pPr>
              <a:lnSpc>
                <a:spcPct val="90000"/>
              </a:lnSpc>
              <a:spcBef>
                <a:spcPct val="0"/>
              </a:spcBef>
            </a:pPr>
            <a:r>
              <a:rPr lang="en-US" sz="3600">
                <a:solidFill>
                  <a:srgbClr val="002060"/>
                </a:solidFill>
                <a:latin typeface="Arial Nova"/>
                <a:cs typeface="Helvetica"/>
              </a:rPr>
              <a:t>IH Real Customer Needs</a:t>
            </a:r>
          </a:p>
        </p:txBody>
      </p:sp>
      <p:pic>
        <p:nvPicPr>
          <p:cNvPr id="4" name="Picture 3">
            <a:extLst>
              <a:ext uri="{FF2B5EF4-FFF2-40B4-BE49-F238E27FC236}">
                <a16:creationId xmlns:a16="http://schemas.microsoft.com/office/drawing/2014/main" id="{5E4E02A4-2C1D-3101-40FB-39DF00B2580E}"/>
              </a:ext>
            </a:extLst>
          </p:cNvPr>
          <p:cNvPicPr>
            <a:picLocks noChangeAspect="1"/>
          </p:cNvPicPr>
          <p:nvPr/>
        </p:nvPicPr>
        <p:blipFill>
          <a:blip r:embed="rId3"/>
          <a:stretch>
            <a:fillRect/>
          </a:stretch>
        </p:blipFill>
        <p:spPr>
          <a:xfrm>
            <a:off x="2872966" y="2762157"/>
            <a:ext cx="685896" cy="666843"/>
          </a:xfrm>
          <a:prstGeom prst="rect">
            <a:avLst/>
          </a:prstGeom>
        </p:spPr>
      </p:pic>
      <p:pic>
        <p:nvPicPr>
          <p:cNvPr id="6" name="Picture 5">
            <a:extLst>
              <a:ext uri="{FF2B5EF4-FFF2-40B4-BE49-F238E27FC236}">
                <a16:creationId xmlns:a16="http://schemas.microsoft.com/office/drawing/2014/main" id="{CA3F5F9A-B1E4-053A-AC81-5EEE6400881A}"/>
              </a:ext>
            </a:extLst>
          </p:cNvPr>
          <p:cNvPicPr>
            <a:picLocks noChangeAspect="1"/>
          </p:cNvPicPr>
          <p:nvPr/>
        </p:nvPicPr>
        <p:blipFill>
          <a:blip r:embed="rId4"/>
          <a:stretch>
            <a:fillRect/>
          </a:stretch>
        </p:blipFill>
        <p:spPr>
          <a:xfrm>
            <a:off x="172262" y="3013247"/>
            <a:ext cx="936645" cy="949654"/>
          </a:xfrm>
          <a:prstGeom prst="rect">
            <a:avLst/>
          </a:prstGeom>
        </p:spPr>
      </p:pic>
      <p:pic>
        <p:nvPicPr>
          <p:cNvPr id="8" name="Picture 7">
            <a:extLst>
              <a:ext uri="{FF2B5EF4-FFF2-40B4-BE49-F238E27FC236}">
                <a16:creationId xmlns:a16="http://schemas.microsoft.com/office/drawing/2014/main" id="{BF013035-4D41-19E0-F98A-2D011A5CD694}"/>
              </a:ext>
            </a:extLst>
          </p:cNvPr>
          <p:cNvPicPr>
            <a:picLocks noChangeAspect="1"/>
          </p:cNvPicPr>
          <p:nvPr/>
        </p:nvPicPr>
        <p:blipFill>
          <a:blip r:embed="rId5"/>
          <a:stretch>
            <a:fillRect/>
          </a:stretch>
        </p:blipFill>
        <p:spPr>
          <a:xfrm>
            <a:off x="1414140" y="5440573"/>
            <a:ext cx="914528" cy="885949"/>
          </a:xfrm>
          <a:prstGeom prst="rect">
            <a:avLst/>
          </a:prstGeom>
        </p:spPr>
      </p:pic>
      <p:pic>
        <p:nvPicPr>
          <p:cNvPr id="10" name="Picture 9">
            <a:extLst>
              <a:ext uri="{FF2B5EF4-FFF2-40B4-BE49-F238E27FC236}">
                <a16:creationId xmlns:a16="http://schemas.microsoft.com/office/drawing/2014/main" id="{20517070-DD4E-4747-2869-EA5D70DC4389}"/>
              </a:ext>
            </a:extLst>
          </p:cNvPr>
          <p:cNvPicPr>
            <a:picLocks noChangeAspect="1"/>
          </p:cNvPicPr>
          <p:nvPr/>
        </p:nvPicPr>
        <p:blipFill>
          <a:blip r:embed="rId6"/>
          <a:stretch>
            <a:fillRect/>
          </a:stretch>
        </p:blipFill>
        <p:spPr>
          <a:xfrm>
            <a:off x="1573295" y="2851811"/>
            <a:ext cx="895475" cy="924054"/>
          </a:xfrm>
          <a:prstGeom prst="rect">
            <a:avLst/>
          </a:prstGeom>
        </p:spPr>
      </p:pic>
      <p:pic>
        <p:nvPicPr>
          <p:cNvPr id="12" name="Picture 11">
            <a:extLst>
              <a:ext uri="{FF2B5EF4-FFF2-40B4-BE49-F238E27FC236}">
                <a16:creationId xmlns:a16="http://schemas.microsoft.com/office/drawing/2014/main" id="{918430BB-F834-5170-0747-2D276BC7C026}"/>
              </a:ext>
            </a:extLst>
          </p:cNvPr>
          <p:cNvPicPr>
            <a:picLocks noChangeAspect="1"/>
          </p:cNvPicPr>
          <p:nvPr/>
        </p:nvPicPr>
        <p:blipFill>
          <a:blip r:embed="rId7"/>
          <a:stretch>
            <a:fillRect/>
          </a:stretch>
        </p:blipFill>
        <p:spPr>
          <a:xfrm>
            <a:off x="1386178" y="3978432"/>
            <a:ext cx="4448796" cy="1286054"/>
          </a:xfrm>
          <a:prstGeom prst="rect">
            <a:avLst/>
          </a:prstGeom>
        </p:spPr>
      </p:pic>
      <p:pic>
        <p:nvPicPr>
          <p:cNvPr id="14" name="Picture 13">
            <a:extLst>
              <a:ext uri="{FF2B5EF4-FFF2-40B4-BE49-F238E27FC236}">
                <a16:creationId xmlns:a16="http://schemas.microsoft.com/office/drawing/2014/main" id="{EC158A75-58A9-0BEB-44FA-47306F785F6E}"/>
              </a:ext>
            </a:extLst>
          </p:cNvPr>
          <p:cNvPicPr>
            <a:picLocks noChangeAspect="1"/>
          </p:cNvPicPr>
          <p:nvPr/>
        </p:nvPicPr>
        <p:blipFill>
          <a:blip r:embed="rId8"/>
          <a:srcRect l="4198" t="8799" r="9443" b="5471"/>
          <a:stretch/>
        </p:blipFill>
        <p:spPr>
          <a:xfrm>
            <a:off x="156035" y="1789399"/>
            <a:ext cx="2198508" cy="988192"/>
          </a:xfrm>
          <a:prstGeom prst="rect">
            <a:avLst/>
          </a:prstGeom>
        </p:spPr>
      </p:pic>
      <p:pic>
        <p:nvPicPr>
          <p:cNvPr id="20" name="Picture 19">
            <a:extLst>
              <a:ext uri="{FF2B5EF4-FFF2-40B4-BE49-F238E27FC236}">
                <a16:creationId xmlns:a16="http://schemas.microsoft.com/office/drawing/2014/main" id="{C4648C45-ABF1-2EFE-38F9-0599565B90E5}"/>
              </a:ext>
            </a:extLst>
          </p:cNvPr>
          <p:cNvPicPr>
            <a:picLocks noChangeAspect="1"/>
          </p:cNvPicPr>
          <p:nvPr/>
        </p:nvPicPr>
        <p:blipFill>
          <a:blip r:embed="rId9"/>
          <a:srcRect l="3532" t="9781" r="8250" b="11681"/>
          <a:stretch/>
        </p:blipFill>
        <p:spPr>
          <a:xfrm>
            <a:off x="4023250" y="2510889"/>
            <a:ext cx="2067339" cy="1062408"/>
          </a:xfrm>
          <a:prstGeom prst="rect">
            <a:avLst/>
          </a:prstGeom>
        </p:spPr>
      </p:pic>
      <p:pic>
        <p:nvPicPr>
          <p:cNvPr id="22" name="Picture 21">
            <a:extLst>
              <a:ext uri="{FF2B5EF4-FFF2-40B4-BE49-F238E27FC236}">
                <a16:creationId xmlns:a16="http://schemas.microsoft.com/office/drawing/2014/main" id="{87454A29-098E-A31E-4435-5D9D1E940B5C}"/>
              </a:ext>
            </a:extLst>
          </p:cNvPr>
          <p:cNvPicPr>
            <a:picLocks noChangeAspect="1"/>
          </p:cNvPicPr>
          <p:nvPr/>
        </p:nvPicPr>
        <p:blipFill>
          <a:blip r:embed="rId10"/>
          <a:stretch>
            <a:fillRect/>
          </a:stretch>
        </p:blipFill>
        <p:spPr>
          <a:xfrm>
            <a:off x="5165651" y="5369126"/>
            <a:ext cx="1047896" cy="1028844"/>
          </a:xfrm>
          <a:prstGeom prst="rect">
            <a:avLst/>
          </a:prstGeom>
        </p:spPr>
      </p:pic>
      <p:pic>
        <p:nvPicPr>
          <p:cNvPr id="24" name="Picture 23">
            <a:extLst>
              <a:ext uri="{FF2B5EF4-FFF2-40B4-BE49-F238E27FC236}">
                <a16:creationId xmlns:a16="http://schemas.microsoft.com/office/drawing/2014/main" id="{21311EF8-D3A3-DCF3-40EF-A8D7D60F846D}"/>
              </a:ext>
            </a:extLst>
          </p:cNvPr>
          <p:cNvPicPr>
            <a:picLocks noChangeAspect="1"/>
          </p:cNvPicPr>
          <p:nvPr/>
        </p:nvPicPr>
        <p:blipFill>
          <a:blip r:embed="rId11"/>
          <a:srcRect r="55495"/>
          <a:stretch/>
        </p:blipFill>
        <p:spPr>
          <a:xfrm>
            <a:off x="2642965" y="5369126"/>
            <a:ext cx="2361535" cy="1324160"/>
          </a:xfrm>
          <a:prstGeom prst="rect">
            <a:avLst/>
          </a:prstGeom>
        </p:spPr>
      </p:pic>
      <p:pic>
        <p:nvPicPr>
          <p:cNvPr id="26" name="Picture 25">
            <a:extLst>
              <a:ext uri="{FF2B5EF4-FFF2-40B4-BE49-F238E27FC236}">
                <a16:creationId xmlns:a16="http://schemas.microsoft.com/office/drawing/2014/main" id="{8E97D4D2-0178-2584-3B79-14A35754C6F2}"/>
              </a:ext>
            </a:extLst>
          </p:cNvPr>
          <p:cNvPicPr>
            <a:picLocks noChangeAspect="1"/>
          </p:cNvPicPr>
          <p:nvPr/>
        </p:nvPicPr>
        <p:blipFill>
          <a:blip r:embed="rId12"/>
          <a:stretch>
            <a:fillRect/>
          </a:stretch>
        </p:blipFill>
        <p:spPr>
          <a:xfrm>
            <a:off x="6456428" y="1368067"/>
            <a:ext cx="1114581" cy="4515480"/>
          </a:xfrm>
          <a:prstGeom prst="rect">
            <a:avLst/>
          </a:prstGeom>
        </p:spPr>
      </p:pic>
      <p:pic>
        <p:nvPicPr>
          <p:cNvPr id="28" name="Picture 27">
            <a:extLst>
              <a:ext uri="{FF2B5EF4-FFF2-40B4-BE49-F238E27FC236}">
                <a16:creationId xmlns:a16="http://schemas.microsoft.com/office/drawing/2014/main" id="{C210C4A3-8356-9E6C-069C-AA7C59821A63}"/>
              </a:ext>
            </a:extLst>
          </p:cNvPr>
          <p:cNvPicPr>
            <a:picLocks noChangeAspect="1"/>
          </p:cNvPicPr>
          <p:nvPr/>
        </p:nvPicPr>
        <p:blipFill>
          <a:blip r:embed="rId13"/>
          <a:stretch>
            <a:fillRect/>
          </a:stretch>
        </p:blipFill>
        <p:spPr>
          <a:xfrm>
            <a:off x="7985120" y="3095578"/>
            <a:ext cx="3794329" cy="2841454"/>
          </a:xfrm>
          <a:prstGeom prst="rect">
            <a:avLst/>
          </a:prstGeom>
        </p:spPr>
      </p:pic>
      <p:pic>
        <p:nvPicPr>
          <p:cNvPr id="30" name="Picture 29">
            <a:extLst>
              <a:ext uri="{FF2B5EF4-FFF2-40B4-BE49-F238E27FC236}">
                <a16:creationId xmlns:a16="http://schemas.microsoft.com/office/drawing/2014/main" id="{F3CE8CEA-D70A-7337-D5ED-3623B5048899}"/>
              </a:ext>
            </a:extLst>
          </p:cNvPr>
          <p:cNvPicPr>
            <a:picLocks noChangeAspect="1"/>
          </p:cNvPicPr>
          <p:nvPr/>
        </p:nvPicPr>
        <p:blipFill>
          <a:blip r:embed="rId14"/>
          <a:srcRect l="1433" t="10172" r="7989" b="7172"/>
          <a:stretch/>
        </p:blipFill>
        <p:spPr>
          <a:xfrm>
            <a:off x="3080507" y="1264494"/>
            <a:ext cx="3015493" cy="988192"/>
          </a:xfrm>
          <a:prstGeom prst="rect">
            <a:avLst/>
          </a:prstGeom>
        </p:spPr>
      </p:pic>
      <p:pic>
        <p:nvPicPr>
          <p:cNvPr id="32" name="Picture 31">
            <a:extLst>
              <a:ext uri="{FF2B5EF4-FFF2-40B4-BE49-F238E27FC236}">
                <a16:creationId xmlns:a16="http://schemas.microsoft.com/office/drawing/2014/main" id="{963A991A-3355-A33F-5C8E-06E9C554A4D6}"/>
              </a:ext>
            </a:extLst>
          </p:cNvPr>
          <p:cNvPicPr>
            <a:picLocks noChangeAspect="1"/>
          </p:cNvPicPr>
          <p:nvPr/>
        </p:nvPicPr>
        <p:blipFill>
          <a:blip r:embed="rId15"/>
          <a:stretch>
            <a:fillRect/>
          </a:stretch>
        </p:blipFill>
        <p:spPr>
          <a:xfrm>
            <a:off x="7620734" y="456589"/>
            <a:ext cx="4253397" cy="2054300"/>
          </a:xfrm>
          <a:prstGeom prst="rect">
            <a:avLst/>
          </a:prstGeom>
        </p:spPr>
      </p:pic>
      <p:sp>
        <p:nvSpPr>
          <p:cNvPr id="33" name="TextBox 32">
            <a:extLst>
              <a:ext uri="{FF2B5EF4-FFF2-40B4-BE49-F238E27FC236}">
                <a16:creationId xmlns:a16="http://schemas.microsoft.com/office/drawing/2014/main" id="{8206CFA3-0868-0A34-BD16-87BC80B9A4CC}"/>
              </a:ext>
            </a:extLst>
          </p:cNvPr>
          <p:cNvSpPr txBox="1"/>
          <p:nvPr/>
        </p:nvSpPr>
        <p:spPr>
          <a:xfrm>
            <a:off x="9091835" y="6400800"/>
            <a:ext cx="914400" cy="914400"/>
          </a:xfrm>
          <a:prstGeom prst="rect">
            <a:avLst/>
          </a:prstGeom>
        </p:spPr>
        <p:txBody>
          <a:bodyPr vert="horz" wrap="none" lIns="91440" tIns="45720" rIns="91440" bIns="45720" rtlCol="0" anchor="t">
            <a:normAutofit/>
          </a:bodyPr>
          <a:lstStyle/>
          <a:p>
            <a:r>
              <a:rPr lang="en-US" sz="1100" i="1"/>
              <a:t>Data source: </a:t>
            </a:r>
            <a:r>
              <a:rPr lang="en-US" sz="1100" b="1" i="1"/>
              <a:t>2024 Voice of Customer</a:t>
            </a:r>
            <a:endParaRPr lang="en-CH" sz="1100" b="1" i="1"/>
          </a:p>
        </p:txBody>
      </p:sp>
      <p:pic>
        <p:nvPicPr>
          <p:cNvPr id="3" name="Picture 2">
            <a:extLst>
              <a:ext uri="{FF2B5EF4-FFF2-40B4-BE49-F238E27FC236}">
                <a16:creationId xmlns:a16="http://schemas.microsoft.com/office/drawing/2014/main" id="{F072467B-35E7-574E-C286-45447E06F2E6}"/>
              </a:ext>
            </a:extLst>
          </p:cNvPr>
          <p:cNvPicPr>
            <a:picLocks noChangeAspect="1"/>
          </p:cNvPicPr>
          <p:nvPr/>
        </p:nvPicPr>
        <p:blipFill>
          <a:blip r:embed="rId16"/>
          <a:stretch>
            <a:fillRect/>
          </a:stretch>
        </p:blipFill>
        <p:spPr>
          <a:xfrm>
            <a:off x="23166" y="4395074"/>
            <a:ext cx="1390974" cy="1593514"/>
          </a:xfrm>
          <a:prstGeom prst="rect">
            <a:avLst/>
          </a:prstGeom>
        </p:spPr>
      </p:pic>
      <p:pic>
        <p:nvPicPr>
          <p:cNvPr id="7" name="Picture 6">
            <a:extLst>
              <a:ext uri="{FF2B5EF4-FFF2-40B4-BE49-F238E27FC236}">
                <a16:creationId xmlns:a16="http://schemas.microsoft.com/office/drawing/2014/main" id="{149BD2CD-38C3-682F-8431-58BCF3C92255}"/>
              </a:ext>
            </a:extLst>
          </p:cNvPr>
          <p:cNvPicPr>
            <a:picLocks noChangeAspect="1"/>
          </p:cNvPicPr>
          <p:nvPr/>
        </p:nvPicPr>
        <p:blipFill>
          <a:blip r:embed="rId17"/>
          <a:stretch>
            <a:fillRect/>
          </a:stretch>
        </p:blipFill>
        <p:spPr>
          <a:xfrm>
            <a:off x="5721307" y="-67901"/>
            <a:ext cx="1404144" cy="1608602"/>
          </a:xfrm>
          <a:prstGeom prst="rect">
            <a:avLst/>
          </a:prstGeom>
        </p:spPr>
      </p:pic>
      <p:pic>
        <p:nvPicPr>
          <p:cNvPr id="11" name="Picture 10">
            <a:extLst>
              <a:ext uri="{FF2B5EF4-FFF2-40B4-BE49-F238E27FC236}">
                <a16:creationId xmlns:a16="http://schemas.microsoft.com/office/drawing/2014/main" id="{B973B74D-7CCB-5140-379B-63E9DC43CEA5}"/>
              </a:ext>
            </a:extLst>
          </p:cNvPr>
          <p:cNvPicPr>
            <a:picLocks noChangeAspect="1"/>
          </p:cNvPicPr>
          <p:nvPr/>
        </p:nvPicPr>
        <p:blipFill>
          <a:blip r:embed="rId18"/>
          <a:stretch>
            <a:fillRect/>
          </a:stretch>
        </p:blipFill>
        <p:spPr>
          <a:xfrm>
            <a:off x="1660980" y="501204"/>
            <a:ext cx="1341513" cy="1536851"/>
          </a:xfrm>
          <a:prstGeom prst="rect">
            <a:avLst/>
          </a:prstGeom>
        </p:spPr>
      </p:pic>
    </p:spTree>
    <p:extLst>
      <p:ext uri="{BB962C8B-B14F-4D97-AF65-F5344CB8AC3E}">
        <p14:creationId xmlns:p14="http://schemas.microsoft.com/office/powerpoint/2010/main" val="167121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32742-4818-A1BC-09B3-F15EEC0D6617}"/>
            </a:ext>
          </a:extLst>
        </p:cNvPr>
        <p:cNvGrpSpPr/>
        <p:nvPr/>
      </p:nvGrpSpPr>
      <p:grpSpPr>
        <a:xfrm>
          <a:off x="0" y="0"/>
          <a:ext cx="0" cy="0"/>
          <a:chOff x="0" y="0"/>
          <a:chExt cx="0" cy="0"/>
        </a:xfrm>
      </p:grpSpPr>
      <p:pic>
        <p:nvPicPr>
          <p:cNvPr id="2" name="Picture 1" descr="A green and white sign with white letters&#10;&#10;Description automatically generated">
            <a:extLst>
              <a:ext uri="{FF2B5EF4-FFF2-40B4-BE49-F238E27FC236}">
                <a16:creationId xmlns:a16="http://schemas.microsoft.com/office/drawing/2014/main" id="{D72EB7C4-6D32-F5E2-F287-07E0C67C2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4" name="Title 1">
            <a:extLst>
              <a:ext uri="{FF2B5EF4-FFF2-40B4-BE49-F238E27FC236}">
                <a16:creationId xmlns:a16="http://schemas.microsoft.com/office/drawing/2014/main" id="{4F1A6DCE-451B-3E0B-B31E-F8EEAEB56D80}"/>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Instrumentation</a:t>
            </a:r>
            <a:endParaRPr lang="en-GB" b="1"/>
          </a:p>
        </p:txBody>
      </p:sp>
      <p:pic>
        <p:nvPicPr>
          <p:cNvPr id="6" name="Picture 5" descr="A purple letters on a black background&#10;&#10;Description automatically generated">
            <a:extLst>
              <a:ext uri="{FF2B5EF4-FFF2-40B4-BE49-F238E27FC236}">
                <a16:creationId xmlns:a16="http://schemas.microsoft.com/office/drawing/2014/main" id="{829B660A-26DD-2B80-DC10-86F11665E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5" name="Picture 4">
            <a:extLst>
              <a:ext uri="{FF2B5EF4-FFF2-40B4-BE49-F238E27FC236}">
                <a16:creationId xmlns:a16="http://schemas.microsoft.com/office/drawing/2014/main" id="{0F1D38D9-23EF-5BC5-8FA9-D166A0412232}"/>
              </a:ext>
            </a:extLst>
          </p:cNvPr>
          <p:cNvPicPr>
            <a:picLocks noChangeAspect="1"/>
          </p:cNvPicPr>
          <p:nvPr/>
        </p:nvPicPr>
        <p:blipFill>
          <a:blip r:embed="rId5"/>
          <a:srcRect l="4477" t="9686" r="53200" b="60231"/>
          <a:stretch/>
        </p:blipFill>
        <p:spPr>
          <a:xfrm>
            <a:off x="668517" y="1551108"/>
            <a:ext cx="3603057" cy="1783080"/>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168A9E8F-2510-90E8-21EF-59F822008EE6}"/>
              </a:ext>
            </a:extLst>
          </p:cNvPr>
          <p:cNvPicPr>
            <a:picLocks noChangeAspect="1"/>
          </p:cNvPicPr>
          <p:nvPr/>
        </p:nvPicPr>
        <p:blipFill>
          <a:blip r:embed="rId5"/>
          <a:srcRect l="50153" t="9734" r="5414" b="60231"/>
          <a:stretch/>
        </p:blipFill>
        <p:spPr>
          <a:xfrm>
            <a:off x="4564932" y="1551108"/>
            <a:ext cx="3782729" cy="1780231"/>
          </a:xfrm>
          <a:prstGeom prst="rect">
            <a:avLst/>
          </a:prstGeom>
          <a:ln>
            <a:solidFill>
              <a:schemeClr val="bg1">
                <a:lumMod val="75000"/>
              </a:schemeClr>
            </a:solidFill>
          </a:ln>
        </p:spPr>
      </p:pic>
      <p:pic>
        <p:nvPicPr>
          <p:cNvPr id="8" name="Picture 7">
            <a:extLst>
              <a:ext uri="{FF2B5EF4-FFF2-40B4-BE49-F238E27FC236}">
                <a16:creationId xmlns:a16="http://schemas.microsoft.com/office/drawing/2014/main" id="{D79C3109-025B-4FBA-5CD8-B7BDA23EB2E9}"/>
              </a:ext>
            </a:extLst>
          </p:cNvPr>
          <p:cNvPicPr>
            <a:picLocks noChangeAspect="1"/>
          </p:cNvPicPr>
          <p:nvPr/>
        </p:nvPicPr>
        <p:blipFill>
          <a:blip r:embed="rId5"/>
          <a:srcRect l="4477" t="53045" r="53200" b="14964"/>
          <a:stretch/>
        </p:blipFill>
        <p:spPr>
          <a:xfrm>
            <a:off x="668517" y="4603420"/>
            <a:ext cx="3603057" cy="1896177"/>
          </a:xfrm>
          <a:prstGeom prst="rect">
            <a:avLst/>
          </a:prstGeom>
          <a:ln>
            <a:solidFill>
              <a:schemeClr val="bg1">
                <a:lumMod val="75000"/>
              </a:schemeClr>
            </a:solidFill>
          </a:ln>
        </p:spPr>
      </p:pic>
      <p:pic>
        <p:nvPicPr>
          <p:cNvPr id="9" name="Picture 8">
            <a:extLst>
              <a:ext uri="{FF2B5EF4-FFF2-40B4-BE49-F238E27FC236}">
                <a16:creationId xmlns:a16="http://schemas.microsoft.com/office/drawing/2014/main" id="{B3373956-7101-4795-DBD8-6D01811BE297}"/>
              </a:ext>
            </a:extLst>
          </p:cNvPr>
          <p:cNvPicPr>
            <a:picLocks noChangeAspect="1"/>
          </p:cNvPicPr>
          <p:nvPr/>
        </p:nvPicPr>
        <p:blipFill>
          <a:blip r:embed="rId5"/>
          <a:srcRect l="50040" t="52395" r="5527" b="15614"/>
          <a:stretch/>
        </p:blipFill>
        <p:spPr>
          <a:xfrm>
            <a:off x="4564932" y="4603420"/>
            <a:ext cx="3782729" cy="1896177"/>
          </a:xfrm>
          <a:prstGeom prst="rect">
            <a:avLst/>
          </a:prstGeom>
          <a:ln>
            <a:solidFill>
              <a:schemeClr val="bg1">
                <a:lumMod val="75000"/>
              </a:schemeClr>
            </a:solidFill>
          </a:ln>
        </p:spPr>
      </p:pic>
      <p:sp>
        <p:nvSpPr>
          <p:cNvPr id="10" name="TextBox 9">
            <a:extLst>
              <a:ext uri="{FF2B5EF4-FFF2-40B4-BE49-F238E27FC236}">
                <a16:creationId xmlns:a16="http://schemas.microsoft.com/office/drawing/2014/main" id="{4591A095-250A-917F-59C8-4D352AAD6EB3}"/>
              </a:ext>
            </a:extLst>
          </p:cNvPr>
          <p:cNvSpPr txBox="1"/>
          <p:nvPr/>
        </p:nvSpPr>
        <p:spPr>
          <a:xfrm>
            <a:off x="571501" y="958612"/>
            <a:ext cx="11315698" cy="503458"/>
          </a:xfrm>
          <a:prstGeom prst="rect">
            <a:avLst/>
          </a:prstGeom>
          <a:noFill/>
        </p:spPr>
        <p:txBody>
          <a:bodyPr vert="horz" wrap="square" lIns="90000" tIns="45720" rIns="91440" bIns="45720" rtlCol="0" anchor="t">
            <a:noAutofit/>
          </a:bodyPr>
          <a:lstStyle/>
          <a:p>
            <a:r>
              <a:rPr lang="en-CH" sz="1400">
                <a:latin typeface="Helvetica Neue Medium" panose="02000503000000020004" pitchFamily="2" charset="0"/>
                <a:ea typeface="Helvetica Neue Medium" panose="02000503000000020004" pitchFamily="2" charset="0"/>
                <a:cs typeface="Helvetica Neue Medium" panose="02000503000000020004" pitchFamily="2" charset="0"/>
              </a:rPr>
              <a:t>Comparison automation Bio-Rad – Ortho Clinical Diagnostics</a:t>
            </a:r>
            <a:br>
              <a:rPr lang="en-CH" sz="1400">
                <a:latin typeface="Helvetica Neue Medium" panose="02000503000000020004" pitchFamily="2" charset="0"/>
                <a:ea typeface="Helvetica Neue Medium" panose="02000503000000020004" pitchFamily="2" charset="0"/>
                <a:cs typeface="Helvetica Neue Medium" panose="02000503000000020004" pitchFamily="2" charset="0"/>
              </a:rPr>
            </a:br>
            <a:r>
              <a:rPr lang="en-CH" sz="1400">
                <a:latin typeface="Helvetica Neue Light" panose="02000403000000020004" pitchFamily="2" charset="0"/>
                <a:ea typeface="Helvetica Neue Light" panose="02000403000000020004" pitchFamily="2" charset="0"/>
                <a:cs typeface="Helvetica Neue Medium" panose="02000503000000020004" pitchFamily="2" charset="0"/>
              </a:rPr>
              <a:t>The comparison includes the entire process of sample processing with reporting (from receipt of samples to delivery of blood bags and reports)</a:t>
            </a:r>
          </a:p>
        </p:txBody>
      </p:sp>
      <p:sp>
        <p:nvSpPr>
          <p:cNvPr id="11" name="TextBox 10">
            <a:extLst>
              <a:ext uri="{FF2B5EF4-FFF2-40B4-BE49-F238E27FC236}">
                <a16:creationId xmlns:a16="http://schemas.microsoft.com/office/drawing/2014/main" id="{F22B146E-E7B0-899D-C0B0-082C97184869}"/>
              </a:ext>
            </a:extLst>
          </p:cNvPr>
          <p:cNvSpPr txBox="1"/>
          <p:nvPr/>
        </p:nvSpPr>
        <p:spPr>
          <a:xfrm>
            <a:off x="571500" y="3385039"/>
            <a:ext cx="8389617" cy="1158086"/>
          </a:xfrm>
          <a:prstGeom prst="rect">
            <a:avLst/>
          </a:prstGeom>
          <a:noFill/>
        </p:spPr>
        <p:txBody>
          <a:bodyPr vert="horz" wrap="square" lIns="91440" tIns="45720" rIns="91440" bIns="45720" rtlCol="0" anchor="t">
            <a:noAutofit/>
          </a:bodyPr>
          <a:lstStyle/>
          <a:p>
            <a:r>
              <a:rPr lang="en-CH" sz="1400">
                <a:latin typeface="Helvetica Neue Light" panose="02000403000000020004" pitchFamily="2" charset="0"/>
                <a:ea typeface="Helvetica Neue Light" panose="02000403000000020004" pitchFamily="2" charset="0"/>
              </a:rPr>
              <a:t>When comparing the processing of a single sample, the result is faster at the AVI and in the future at </a:t>
            </a:r>
            <a:br>
              <a:rPr lang="en-CH" sz="1400">
                <a:latin typeface="Helvetica Neue Light" panose="02000403000000020004" pitchFamily="2" charset="0"/>
                <a:ea typeface="Helvetica Neue Light" panose="02000403000000020004" pitchFamily="2" charset="0"/>
              </a:rPr>
            </a:br>
            <a:r>
              <a:rPr lang="en-CH" sz="1400">
                <a:latin typeface="Helvetica Neue Light" panose="02000403000000020004" pitchFamily="2" charset="0"/>
                <a:ea typeface="Helvetica Neue Light" panose="02000403000000020004" pitchFamily="2" charset="0"/>
              </a:rPr>
              <a:t>the vision also than at the IH-500. This is due to the methodology. With DiaMed gel card technology, </a:t>
            </a:r>
            <a:br>
              <a:rPr lang="en-CH" sz="1400">
                <a:latin typeface="Helvetica Neue Light" panose="02000403000000020004" pitchFamily="2" charset="0"/>
                <a:ea typeface="Helvetica Neue Light" panose="02000403000000020004" pitchFamily="2" charset="0"/>
              </a:rPr>
            </a:br>
            <a:r>
              <a:rPr lang="en-CH" sz="1400">
                <a:latin typeface="Helvetica Neue Light" panose="02000403000000020004" pitchFamily="2" charset="0"/>
                <a:ea typeface="Helvetica Neue Light" panose="02000403000000020004" pitchFamily="2" charset="0"/>
              </a:rPr>
              <a:t>each card will be centrifuges </a:t>
            </a:r>
            <a:r>
              <a:rPr lang="en-CH" sz="1400">
                <a:latin typeface="Helvetica Neue Medium" panose="02000503000000020004" pitchFamily="2" charset="0"/>
                <a:ea typeface="Helvetica Neue Medium" panose="02000503000000020004" pitchFamily="2" charset="0"/>
                <a:cs typeface="Helvetica Neue Medium" panose="02000503000000020004" pitchFamily="2" charset="0"/>
              </a:rPr>
              <a:t>for 10 </a:t>
            </a:r>
            <a:r>
              <a:rPr lang="en-CH" sz="1400">
                <a:latin typeface="Helvetica Neue Light" panose="02000403000000020004" pitchFamily="2" charset="0"/>
                <a:ea typeface="Helvetica Neue Light" panose="02000403000000020004" pitchFamily="2" charset="0"/>
              </a:rPr>
              <a:t>minutes, the ortho-cassettes will be centrifuged for </a:t>
            </a:r>
            <a:r>
              <a:rPr lang="en-CH" sz="1400">
                <a:latin typeface="Helvetica Neue Medium" panose="02000503000000020004" pitchFamily="2" charset="0"/>
                <a:ea typeface="Helvetica Neue Medium" panose="02000503000000020004" pitchFamily="2" charset="0"/>
                <a:cs typeface="Helvetica Neue Medium" panose="02000503000000020004" pitchFamily="2" charset="0"/>
              </a:rPr>
              <a:t>only 5</a:t>
            </a:r>
            <a:r>
              <a:rPr lang="en-CH" sz="1400">
                <a:latin typeface="Helvetica Neue Light" panose="02000403000000020004" pitchFamily="2" charset="0"/>
                <a:ea typeface="Helvetica Neue Light" panose="02000403000000020004" pitchFamily="2" charset="0"/>
              </a:rPr>
              <a:t> minutes.</a:t>
            </a:r>
          </a:p>
          <a:p>
            <a:r>
              <a:rPr lang="en-CH" sz="1400">
                <a:latin typeface="Helvetica Neue Light" panose="02000403000000020004" pitchFamily="2" charset="0"/>
                <a:ea typeface="Helvetica Neue Light" panose="02000403000000020004" pitchFamily="2" charset="0"/>
              </a:rPr>
              <a:t>When comparing the processing of a mixed small series, see the figure below, this difference is put into perspective. Depending on the profiles, the IH-500 may be a few minutes faster.</a:t>
            </a:r>
          </a:p>
        </p:txBody>
      </p:sp>
      <p:sp>
        <p:nvSpPr>
          <p:cNvPr id="12" name="TextBox 11">
            <a:extLst>
              <a:ext uri="{FF2B5EF4-FFF2-40B4-BE49-F238E27FC236}">
                <a16:creationId xmlns:a16="http://schemas.microsoft.com/office/drawing/2014/main" id="{42746C36-6F89-4244-1E13-0AD731F50E3B}"/>
              </a:ext>
            </a:extLst>
          </p:cNvPr>
          <p:cNvSpPr txBox="1"/>
          <p:nvPr/>
        </p:nvSpPr>
        <p:spPr>
          <a:xfrm>
            <a:off x="9066998" y="1462070"/>
            <a:ext cx="2820200" cy="5037527"/>
          </a:xfrm>
          <a:prstGeom prst="rect">
            <a:avLst/>
          </a:prstGeom>
        </p:spPr>
        <p:txBody>
          <a:bodyPr vert="horz" wrap="square" lIns="90000" tIns="45720" rIns="91440" bIns="45720" rtlCol="0" anchor="t">
            <a:noAutofit/>
          </a:bodyPr>
          <a:lstStyle/>
          <a:p>
            <a:r>
              <a:rPr lang="en-CH" sz="1400" i="1">
                <a:latin typeface="Helvetica Neue Thin" panose="020B0403020202020204" pitchFamily="34" charset="0"/>
                <a:ea typeface="Helvetica Neue Thin" panose="020B0403020202020204" pitchFamily="34" charset="0"/>
              </a:rPr>
              <a:t>There is real potential for optimization, among other thing. In reviewing the analytics. Currently e.g. from the habit of “old ortho times” the anti-Kell was carried out in duplicate for all patients. Rilibäk does not ask for this, but unnecessarily delays the analysis in the device are the consequence. Furthermore, unnecessary waiting times for the samples extend the turnaround time (TAT) – as it is often the case at the moment. The background here is the way in which routine samples are started in order to cope with the increased frequency of urgent samples at all times. This and the also increased sample volume in the last 2 years currently leads to an undesirable shift in the processing of these samples to late shift.</a:t>
            </a:r>
          </a:p>
        </p:txBody>
      </p:sp>
    </p:spTree>
    <p:extLst>
      <p:ext uri="{BB962C8B-B14F-4D97-AF65-F5344CB8AC3E}">
        <p14:creationId xmlns:p14="http://schemas.microsoft.com/office/powerpoint/2010/main" val="874284834"/>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17">
          <a:extLst>
            <a:ext uri="{FF2B5EF4-FFF2-40B4-BE49-F238E27FC236}">
              <a16:creationId xmlns:a16="http://schemas.microsoft.com/office/drawing/2014/main" id="{BC5BFF36-7887-98BE-879E-CCA68FD92B5C}"/>
            </a:ext>
          </a:extLst>
        </p:cNvPr>
        <p:cNvGrpSpPr/>
        <p:nvPr/>
      </p:nvGrpSpPr>
      <p:grpSpPr>
        <a:xfrm>
          <a:off x="0" y="0"/>
          <a:ext cx="0" cy="0"/>
          <a:chOff x="0" y="0"/>
          <a:chExt cx="0" cy="0"/>
        </a:xfrm>
      </p:grpSpPr>
      <p:sp>
        <p:nvSpPr>
          <p:cNvPr id="519" name="Google Shape;519;p57">
            <a:extLst>
              <a:ext uri="{FF2B5EF4-FFF2-40B4-BE49-F238E27FC236}">
                <a16:creationId xmlns:a16="http://schemas.microsoft.com/office/drawing/2014/main" id="{0E006298-88DE-2589-7D90-5DE9DF2CE5CF}"/>
              </a:ext>
            </a:extLst>
          </p:cNvPr>
          <p:cNvSpPr txBox="1">
            <a:spLocks noGrp="1"/>
          </p:cNvSpPr>
          <p:nvPr>
            <p:ph type="body" idx="1"/>
          </p:nvPr>
        </p:nvSpPr>
        <p:spPr>
          <a:xfrm>
            <a:off x="167860" y="1332866"/>
            <a:ext cx="11347106" cy="3839137"/>
          </a:xfrm>
          <a:prstGeom prst="rect">
            <a:avLst/>
          </a:prstGeom>
          <a:noFill/>
          <a:ln>
            <a:noFill/>
          </a:ln>
        </p:spPr>
        <p:txBody>
          <a:bodyPr spcFirstLastPara="1" wrap="square" lIns="121900" tIns="60933" rIns="121900" bIns="60933" anchor="t" anchorCtr="0">
            <a:noAutofit/>
          </a:bodyPr>
          <a:lstStyle/>
          <a:p>
            <a:pPr marL="457189" indent="-414856">
              <a:spcBef>
                <a:spcPts val="0"/>
              </a:spcBef>
              <a:buClr>
                <a:srgbClr val="7F7F7F"/>
              </a:buClr>
              <a:buSzPts val="1900"/>
              <a:buFont typeface="Wingdings" pitchFamily="2" charset="2"/>
              <a:buChar char="Ø"/>
            </a:pPr>
            <a:r>
              <a:rPr lang="en-US">
                <a:solidFill>
                  <a:schemeClr val="tx1"/>
                </a:solidFill>
                <a:latin typeface="Helvetica Neue Light" panose="02000403000000020004" pitchFamily="2" charset="0"/>
                <a:ea typeface="Helvetica Neue Light" panose="02000403000000020004" pitchFamily="2" charset="0"/>
              </a:rPr>
              <a:t>Ortho has five minutes centrifugation time: </a:t>
            </a:r>
            <a:r>
              <a:rPr lang="en-US">
                <a:solidFill>
                  <a:srgbClr val="FF0000"/>
                </a:solidFill>
                <a:latin typeface="Helvetica Neue Light" panose="02000403000000020004" pitchFamily="2" charset="0"/>
                <a:ea typeface="Helvetica Neue Light" panose="02000403000000020004" pitchFamily="2" charset="0"/>
              </a:rPr>
              <a:t>fast ABO result in emergency situations</a:t>
            </a:r>
            <a:endParaRPr>
              <a:solidFill>
                <a:srgbClr val="FF0000"/>
              </a:solidFill>
              <a:latin typeface="Helvetica Neue Light" panose="02000403000000020004" pitchFamily="2" charset="0"/>
              <a:ea typeface="Helvetica Neue Light" panose="02000403000000020004" pitchFamily="2" charset="0"/>
            </a:endParaRPr>
          </a:p>
          <a:p>
            <a:pPr marL="42333" indent="0">
              <a:spcBef>
                <a:spcPts val="640"/>
              </a:spcBef>
              <a:buSzPts val="1900"/>
              <a:buNone/>
            </a:pPr>
            <a:endParaRPr>
              <a:solidFill>
                <a:schemeClr val="tx1"/>
              </a:solidFill>
              <a:latin typeface="Helvetica Neue Light" panose="02000403000000020004" pitchFamily="2" charset="0"/>
              <a:ea typeface="Helvetica Neue Light" panose="02000403000000020004" pitchFamily="2" charset="0"/>
            </a:endParaRPr>
          </a:p>
          <a:p>
            <a:pPr marL="457189" indent="-414856">
              <a:spcBef>
                <a:spcPts val="640"/>
              </a:spcBef>
              <a:buSzPts val="1900"/>
              <a:buFont typeface="Wingdings" pitchFamily="2" charset="2"/>
              <a:buChar char="Ø"/>
            </a:pPr>
            <a:r>
              <a:rPr lang="en-US">
                <a:solidFill>
                  <a:schemeClr val="tx1"/>
                </a:solidFill>
                <a:latin typeface="Helvetica Neue Light" panose="02000403000000020004" pitchFamily="2" charset="0"/>
                <a:ea typeface="Helvetica Neue Light" panose="02000403000000020004" pitchFamily="2" charset="0"/>
              </a:rPr>
              <a:t>Vision doesn’t provide:</a:t>
            </a:r>
            <a:endParaRPr>
              <a:solidFill>
                <a:schemeClr val="tx1"/>
              </a:solidFill>
              <a:latin typeface="Helvetica Neue Light" panose="02000403000000020004" pitchFamily="2" charset="0"/>
              <a:ea typeface="Helvetica Neue Light" panose="02000403000000020004" pitchFamily="2" charset="0"/>
            </a:endParaRPr>
          </a:p>
          <a:p>
            <a:pPr marL="990575" lvl="1" indent="-347125">
              <a:spcBef>
                <a:spcPts val="613"/>
              </a:spcBef>
              <a:buSzPts val="1900"/>
            </a:pPr>
            <a:r>
              <a:rPr lang="en-US" sz="2000">
                <a:latin typeface="Helvetica Neue Light" panose="02000403000000020004" pitchFamily="2" charset="0"/>
                <a:ea typeface="Helvetica Neue Light" panose="02000403000000020004" pitchFamily="2" charset="0"/>
              </a:rPr>
              <a:t>Seven days on board stability for all reagents. </a:t>
            </a:r>
            <a:br>
              <a:rPr lang="en-US" sz="2000">
                <a:latin typeface="Helvetica Neue Light" panose="02000403000000020004" pitchFamily="2" charset="0"/>
                <a:ea typeface="Helvetica Neue Light" panose="02000403000000020004" pitchFamily="2" charset="0"/>
              </a:rPr>
            </a:br>
            <a:r>
              <a:rPr lang="en-US" sz="2000">
                <a:latin typeface="Helvetica Neue Light" panose="02000403000000020004" pitchFamily="2" charset="0"/>
                <a:ea typeface="Helvetica Neue Light" panose="02000403000000020004" pitchFamily="2" charset="0"/>
              </a:rPr>
              <a:t>(Ortho’s on-board stability differs from reagent to reagent from 0, 2, 3 to maximum 5 days)</a:t>
            </a:r>
            <a:endParaRPr sz="2000">
              <a:latin typeface="Helvetica Neue Light" panose="02000403000000020004" pitchFamily="2" charset="0"/>
              <a:ea typeface="Helvetica Neue Light" panose="02000403000000020004" pitchFamily="2" charset="0"/>
            </a:endParaRPr>
          </a:p>
          <a:p>
            <a:pPr marL="990575" lvl="1" indent="-347125">
              <a:spcBef>
                <a:spcPts val="613"/>
              </a:spcBef>
              <a:buSzPts val="1900"/>
            </a:pPr>
            <a:r>
              <a:rPr lang="en-US" sz="2000">
                <a:latin typeface="Helvetica Neue Light" panose="02000403000000020004" pitchFamily="2" charset="0"/>
                <a:ea typeface="Helvetica Neue Light" panose="02000403000000020004" pitchFamily="2" charset="0"/>
              </a:rPr>
              <a:t>Intelligent On-Board time management</a:t>
            </a:r>
            <a:endParaRPr sz="2000">
              <a:latin typeface="Helvetica Neue Light" panose="02000403000000020004" pitchFamily="2" charset="0"/>
              <a:ea typeface="Helvetica Neue Light" panose="02000403000000020004" pitchFamily="2" charset="0"/>
            </a:endParaRPr>
          </a:p>
          <a:p>
            <a:pPr marL="990575" lvl="1" indent="-347125">
              <a:spcBef>
                <a:spcPts val="613"/>
              </a:spcBef>
              <a:buSzPts val="1900"/>
            </a:pPr>
            <a:r>
              <a:rPr lang="en-US" sz="2000">
                <a:latin typeface="Helvetica Neue Light" panose="02000403000000020004" pitchFamily="2" charset="0"/>
                <a:ea typeface="Helvetica Neue Light" panose="02000403000000020004" pitchFamily="2" charset="0"/>
              </a:rPr>
              <a:t>Automated Titration up to a 1:2048 dilution</a:t>
            </a:r>
            <a:endParaRPr sz="2000">
              <a:latin typeface="Helvetica Neue Light" panose="02000403000000020004" pitchFamily="2" charset="0"/>
              <a:ea typeface="Helvetica Neue Light" panose="02000403000000020004" pitchFamily="2" charset="0"/>
            </a:endParaRPr>
          </a:p>
          <a:p>
            <a:pPr marL="990575" lvl="1" indent="-347125">
              <a:spcBef>
                <a:spcPts val="613"/>
              </a:spcBef>
              <a:buSzPts val="1900"/>
            </a:pPr>
            <a:r>
              <a:rPr lang="en-US" sz="2000">
                <a:latin typeface="Helvetica Neue Light" panose="02000403000000020004" pitchFamily="2" charset="0"/>
                <a:ea typeface="Helvetica Neue Light" panose="02000403000000020004" pitchFamily="2" charset="0"/>
              </a:rPr>
              <a:t>Real Random Access</a:t>
            </a:r>
            <a:endParaRPr sz="2000">
              <a:latin typeface="Helvetica Neue Light" panose="02000403000000020004" pitchFamily="2" charset="0"/>
              <a:ea typeface="Helvetica Neue Light" panose="02000403000000020004" pitchFamily="2" charset="0"/>
            </a:endParaRPr>
          </a:p>
        </p:txBody>
      </p:sp>
      <p:pic>
        <p:nvPicPr>
          <p:cNvPr id="3" name="Picture 2">
            <a:extLst>
              <a:ext uri="{FF2B5EF4-FFF2-40B4-BE49-F238E27FC236}">
                <a16:creationId xmlns:a16="http://schemas.microsoft.com/office/drawing/2014/main" id="{29FEE79A-95E3-40AF-A7D1-304C94284D74}"/>
              </a:ext>
            </a:extLst>
          </p:cNvPr>
          <p:cNvPicPr>
            <a:picLocks noChangeAspect="1"/>
          </p:cNvPicPr>
          <p:nvPr/>
        </p:nvPicPr>
        <p:blipFill>
          <a:blip r:embed="rId3"/>
          <a:stretch>
            <a:fillRect/>
          </a:stretch>
        </p:blipFill>
        <p:spPr>
          <a:xfrm>
            <a:off x="10618696" y="490759"/>
            <a:ext cx="1305107" cy="1533739"/>
          </a:xfrm>
          <a:prstGeom prst="rect">
            <a:avLst/>
          </a:prstGeom>
        </p:spPr>
      </p:pic>
      <p:pic>
        <p:nvPicPr>
          <p:cNvPr id="4" name="Picture 3">
            <a:extLst>
              <a:ext uri="{FF2B5EF4-FFF2-40B4-BE49-F238E27FC236}">
                <a16:creationId xmlns:a16="http://schemas.microsoft.com/office/drawing/2014/main" id="{99ABF938-959E-6CA2-140D-3624003B8C4F}"/>
              </a:ext>
            </a:extLst>
          </p:cNvPr>
          <p:cNvPicPr>
            <a:picLocks noChangeAspect="1"/>
          </p:cNvPicPr>
          <p:nvPr/>
        </p:nvPicPr>
        <p:blipFill>
          <a:blip r:embed="rId4"/>
          <a:stretch>
            <a:fillRect/>
          </a:stretch>
        </p:blipFill>
        <p:spPr>
          <a:xfrm>
            <a:off x="4974747" y="4423674"/>
            <a:ext cx="2478052" cy="2838882"/>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E29152A9-A956-E517-32BF-D7EBD5BCB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sp>
        <p:nvSpPr>
          <p:cNvPr id="7" name="Title 1">
            <a:extLst>
              <a:ext uri="{FF2B5EF4-FFF2-40B4-BE49-F238E27FC236}">
                <a16:creationId xmlns:a16="http://schemas.microsoft.com/office/drawing/2014/main" id="{E8BEB68F-74AA-3E26-8116-F1EDA231C452}"/>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IH-500 vs. Ortho’s Vision</a:t>
            </a:r>
            <a:endParaRPr lang="en-GB">
              <a:latin typeface="Helvetica Neue Light" panose="02000403000000020004" pitchFamily="2" charset="0"/>
              <a:ea typeface="Helvetica Neue Light" panose="02000403000000020004" pitchFamily="2" charset="0"/>
            </a:endParaRPr>
          </a:p>
        </p:txBody>
      </p:sp>
      <p:pic>
        <p:nvPicPr>
          <p:cNvPr id="8" name="Picture 7" descr="A purple letters on a black background&#10;&#10;Description automatically generated">
            <a:extLst>
              <a:ext uri="{FF2B5EF4-FFF2-40B4-BE49-F238E27FC236}">
                <a16:creationId xmlns:a16="http://schemas.microsoft.com/office/drawing/2014/main" id="{0D030C51-D51D-388D-380A-401E71CE41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pic>
        <p:nvPicPr>
          <p:cNvPr id="6" name="Picture 5" descr="A large black and red machine&#10;&#10;Description automatically generated">
            <a:extLst>
              <a:ext uri="{FF2B5EF4-FFF2-40B4-BE49-F238E27FC236}">
                <a16:creationId xmlns:a16="http://schemas.microsoft.com/office/drawing/2014/main" id="{D0C60395-5C25-3731-3624-0221A4B82E3F}"/>
              </a:ext>
            </a:extLst>
          </p:cNvPr>
          <p:cNvPicPr>
            <a:picLocks noChangeAspect="1"/>
          </p:cNvPicPr>
          <p:nvPr/>
        </p:nvPicPr>
        <p:blipFill>
          <a:blip r:embed="rId7">
            <a:extLst>
              <a:ext uri="{28A0092B-C50C-407E-A947-70E740481C1C}">
                <a14:useLocalDpi xmlns:a14="http://schemas.microsoft.com/office/drawing/2010/main" val="0"/>
              </a:ext>
            </a:extLst>
          </a:blip>
          <a:srcRect l="5338" r="6204" b="7293"/>
          <a:stretch/>
        </p:blipFill>
        <p:spPr>
          <a:xfrm>
            <a:off x="7790155" y="3536101"/>
            <a:ext cx="3387455" cy="3153654"/>
          </a:xfrm>
          <a:prstGeom prst="rect">
            <a:avLst/>
          </a:prstGeom>
        </p:spPr>
      </p:pic>
    </p:spTree>
    <p:extLst>
      <p:ext uri="{BB962C8B-B14F-4D97-AF65-F5344CB8AC3E}">
        <p14:creationId xmlns:p14="http://schemas.microsoft.com/office/powerpoint/2010/main" val="396905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9">
                                            <p:txEl>
                                              <p:pRg st="0" end="0"/>
                                            </p:txEl>
                                          </p:spTgt>
                                        </p:tgtEl>
                                        <p:attrNameLst>
                                          <p:attrName>style.visibility</p:attrName>
                                        </p:attrNameLst>
                                      </p:cBhvr>
                                      <p:to>
                                        <p:strVal val="visible"/>
                                      </p:to>
                                    </p:set>
                                    <p:animEffect transition="in" filter="fade">
                                      <p:cBhvr>
                                        <p:cTn id="7" dur="1000"/>
                                        <p:tgtEl>
                                          <p:spTgt spid="5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9">
                                            <p:txEl>
                                              <p:pRg st="2" end="2"/>
                                            </p:txEl>
                                          </p:spTgt>
                                        </p:tgtEl>
                                        <p:attrNameLst>
                                          <p:attrName>style.visibility</p:attrName>
                                        </p:attrNameLst>
                                      </p:cBhvr>
                                      <p:to>
                                        <p:strVal val="visible"/>
                                      </p:to>
                                    </p:set>
                                    <p:animEffect transition="in" filter="fade">
                                      <p:cBhvr>
                                        <p:cTn id="12" dur="1000"/>
                                        <p:tgtEl>
                                          <p:spTgt spid="5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9">
                                            <p:txEl>
                                              <p:pRg st="3" end="3"/>
                                            </p:txEl>
                                          </p:spTgt>
                                        </p:tgtEl>
                                        <p:attrNameLst>
                                          <p:attrName>style.visibility</p:attrName>
                                        </p:attrNameLst>
                                      </p:cBhvr>
                                      <p:to>
                                        <p:strVal val="visible"/>
                                      </p:to>
                                    </p:set>
                                    <p:animEffect transition="in" filter="fade">
                                      <p:cBhvr>
                                        <p:cTn id="17" dur="1000"/>
                                        <p:tgtEl>
                                          <p:spTgt spid="5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9">
                                            <p:txEl>
                                              <p:pRg st="4" end="4"/>
                                            </p:txEl>
                                          </p:spTgt>
                                        </p:tgtEl>
                                        <p:attrNameLst>
                                          <p:attrName>style.visibility</p:attrName>
                                        </p:attrNameLst>
                                      </p:cBhvr>
                                      <p:to>
                                        <p:strVal val="visible"/>
                                      </p:to>
                                    </p:set>
                                    <p:animEffect transition="in" filter="fade">
                                      <p:cBhvr>
                                        <p:cTn id="22" dur="1000"/>
                                        <p:tgtEl>
                                          <p:spTgt spid="5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9">
                                            <p:txEl>
                                              <p:pRg st="5" end="5"/>
                                            </p:txEl>
                                          </p:spTgt>
                                        </p:tgtEl>
                                        <p:attrNameLst>
                                          <p:attrName>style.visibility</p:attrName>
                                        </p:attrNameLst>
                                      </p:cBhvr>
                                      <p:to>
                                        <p:strVal val="visible"/>
                                      </p:to>
                                    </p:set>
                                    <p:animEffect transition="in" filter="fade">
                                      <p:cBhvr>
                                        <p:cTn id="27" dur="1000"/>
                                        <p:tgtEl>
                                          <p:spTgt spid="51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9">
                                            <p:txEl>
                                              <p:pRg st="6" end="6"/>
                                            </p:txEl>
                                          </p:spTgt>
                                        </p:tgtEl>
                                        <p:attrNameLst>
                                          <p:attrName>style.visibility</p:attrName>
                                        </p:attrNameLst>
                                      </p:cBhvr>
                                      <p:to>
                                        <p:strVal val="visible"/>
                                      </p:to>
                                    </p:set>
                                    <p:animEffect transition="in" filter="fade">
                                      <p:cBhvr>
                                        <p:cTn id="32" dur="1000"/>
                                        <p:tgtEl>
                                          <p:spTgt spid="5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26">
          <a:extLst>
            <a:ext uri="{FF2B5EF4-FFF2-40B4-BE49-F238E27FC236}">
              <a16:creationId xmlns:a16="http://schemas.microsoft.com/office/drawing/2014/main" id="{F2690CF5-BBDA-FD17-4DE3-EA33616A27C9}"/>
            </a:ext>
          </a:extLst>
        </p:cNvPr>
        <p:cNvGrpSpPr/>
        <p:nvPr/>
      </p:nvGrpSpPr>
      <p:grpSpPr>
        <a:xfrm>
          <a:off x="0" y="0"/>
          <a:ext cx="0" cy="0"/>
          <a:chOff x="0" y="0"/>
          <a:chExt cx="0" cy="0"/>
        </a:xfrm>
      </p:grpSpPr>
      <p:sp>
        <p:nvSpPr>
          <p:cNvPr id="528" name="Google Shape;528;p58">
            <a:extLst>
              <a:ext uri="{FF2B5EF4-FFF2-40B4-BE49-F238E27FC236}">
                <a16:creationId xmlns:a16="http://schemas.microsoft.com/office/drawing/2014/main" id="{2A68FD5A-6387-91B3-5532-51CDE3DD2D1D}"/>
              </a:ext>
            </a:extLst>
          </p:cNvPr>
          <p:cNvSpPr txBox="1">
            <a:spLocks noGrp="1"/>
          </p:cNvSpPr>
          <p:nvPr>
            <p:ph type="body" idx="1"/>
          </p:nvPr>
        </p:nvSpPr>
        <p:spPr>
          <a:xfrm>
            <a:off x="153956" y="1152049"/>
            <a:ext cx="11822707" cy="4861600"/>
          </a:xfrm>
          <a:prstGeom prst="rect">
            <a:avLst/>
          </a:prstGeom>
          <a:noFill/>
          <a:ln>
            <a:noFill/>
          </a:ln>
        </p:spPr>
        <p:txBody>
          <a:bodyPr spcFirstLastPara="1" wrap="square" lIns="121900" tIns="60933" rIns="121900" bIns="60933" anchor="t" anchorCtr="0">
            <a:noAutofit/>
          </a:bodyPr>
          <a:lstStyle/>
          <a:p>
            <a:pPr marL="457189" indent="-414856">
              <a:spcBef>
                <a:spcPts val="0"/>
              </a:spcBef>
              <a:buClr>
                <a:srgbClr val="7F7F7F"/>
              </a:buClr>
              <a:buSzPts val="1900"/>
              <a:buFont typeface="Wingdings" pitchFamily="2" charset="2"/>
              <a:buChar char="Ø"/>
            </a:pPr>
            <a:r>
              <a:rPr lang="en-US">
                <a:solidFill>
                  <a:schemeClr val="tx1"/>
                </a:solidFill>
                <a:latin typeface="Helvetica Neue Light" panose="02000403000000020004" pitchFamily="2" charset="0"/>
                <a:ea typeface="Helvetica Neue Light" panose="02000403000000020004" pitchFamily="2" charset="0"/>
              </a:rPr>
              <a:t>Ortho has five minutes centrifugation time: </a:t>
            </a:r>
            <a:r>
              <a:rPr lang="en-US">
                <a:solidFill>
                  <a:srgbClr val="FF0000"/>
                </a:solidFill>
                <a:latin typeface="Helvetica Neue Light" panose="02000403000000020004" pitchFamily="2" charset="0"/>
                <a:ea typeface="Helvetica Neue Light" panose="02000403000000020004" pitchFamily="2" charset="0"/>
              </a:rPr>
              <a:t>fast ABO result in emergency situations</a:t>
            </a:r>
            <a:endParaRPr>
              <a:solidFill>
                <a:srgbClr val="FF0000"/>
              </a:solidFill>
              <a:latin typeface="Helvetica Neue Light" panose="02000403000000020004" pitchFamily="2" charset="0"/>
              <a:ea typeface="Helvetica Neue Light" panose="02000403000000020004" pitchFamily="2" charset="0"/>
            </a:endParaRPr>
          </a:p>
          <a:p>
            <a:pPr marL="457189" indent="-414856">
              <a:spcBef>
                <a:spcPts val="640"/>
              </a:spcBef>
              <a:buClr>
                <a:srgbClr val="7F7F7F"/>
              </a:buClr>
              <a:buSzPts val="1900"/>
              <a:buFont typeface="Wingdings" pitchFamily="2" charset="2"/>
              <a:buChar char="Ø"/>
            </a:pPr>
            <a:r>
              <a:rPr lang="en-US">
                <a:solidFill>
                  <a:schemeClr val="tx1"/>
                </a:solidFill>
                <a:latin typeface="Helvetica Neue Light" panose="02000403000000020004" pitchFamily="2" charset="0"/>
                <a:ea typeface="Helvetica Neue Light" panose="02000403000000020004" pitchFamily="2" charset="0"/>
              </a:rPr>
              <a:t>Vision Max is a big instrument with a </a:t>
            </a:r>
            <a:r>
              <a:rPr lang="en-US">
                <a:solidFill>
                  <a:srgbClr val="FF0000"/>
                </a:solidFill>
                <a:latin typeface="Helvetica Neue Light" panose="02000403000000020004" pitchFamily="2" charset="0"/>
                <a:ea typeface="Helvetica Neue Light" panose="02000403000000020004" pitchFamily="2" charset="0"/>
              </a:rPr>
              <a:t>higher throughput and storage capacity</a:t>
            </a:r>
            <a:endParaRPr>
              <a:solidFill>
                <a:srgbClr val="FF0000"/>
              </a:solidFill>
              <a:latin typeface="Helvetica Neue Light" panose="02000403000000020004" pitchFamily="2" charset="0"/>
              <a:ea typeface="Helvetica Neue Light" panose="02000403000000020004" pitchFamily="2" charset="0"/>
            </a:endParaRPr>
          </a:p>
          <a:p>
            <a:pPr marL="457189" indent="-414856">
              <a:spcBef>
                <a:spcPts val="640"/>
              </a:spcBef>
              <a:buSzPts val="1900"/>
              <a:buFont typeface="Wingdings" pitchFamily="2" charset="2"/>
              <a:buChar char="Ø"/>
            </a:pPr>
            <a:endParaRPr lang="en-US">
              <a:latin typeface="Helvetica Neue Light" panose="02000403000000020004" pitchFamily="2" charset="0"/>
              <a:ea typeface="Helvetica Neue Light" panose="02000403000000020004" pitchFamily="2" charset="0"/>
            </a:endParaRPr>
          </a:p>
          <a:p>
            <a:pPr marL="457189" indent="-414856">
              <a:spcBef>
                <a:spcPts val="640"/>
              </a:spcBef>
              <a:buSzPts val="1900"/>
              <a:buFont typeface="Wingdings" pitchFamily="2" charset="2"/>
              <a:buChar char="Ø"/>
            </a:pPr>
            <a:r>
              <a:rPr lang="en-US">
                <a:latin typeface="Helvetica Neue Light" panose="02000403000000020004" pitchFamily="2" charset="0"/>
                <a:ea typeface="Helvetica Neue Light" panose="02000403000000020004" pitchFamily="2" charset="0"/>
              </a:rPr>
              <a:t>Vision Max doesn’t provide:</a:t>
            </a:r>
            <a:endParaRPr>
              <a:latin typeface="Helvetica Neue Light" panose="02000403000000020004" pitchFamily="2" charset="0"/>
              <a:ea typeface="Helvetica Neue Light" panose="02000403000000020004" pitchFamily="2" charset="0"/>
            </a:endParaRPr>
          </a:p>
          <a:p>
            <a:pPr marL="990575" lvl="1" indent="-347125">
              <a:spcBef>
                <a:spcPts val="613"/>
              </a:spcBef>
              <a:buSzPts val="1900"/>
            </a:pPr>
            <a:r>
              <a:rPr lang="en-US" sz="2000">
                <a:latin typeface="Helvetica Neue Light" panose="02000403000000020004" pitchFamily="2" charset="0"/>
                <a:ea typeface="Helvetica Neue Light" panose="02000403000000020004" pitchFamily="2" charset="0"/>
              </a:rPr>
              <a:t>Seven days on board stability for all reagents. </a:t>
            </a:r>
            <a:br>
              <a:rPr lang="en-US" sz="2000">
                <a:latin typeface="Helvetica Neue Light" panose="02000403000000020004" pitchFamily="2" charset="0"/>
                <a:ea typeface="Helvetica Neue Light" panose="02000403000000020004" pitchFamily="2" charset="0"/>
              </a:rPr>
            </a:br>
            <a:r>
              <a:rPr lang="en-US" sz="2000">
                <a:latin typeface="Helvetica Neue Light" panose="02000403000000020004" pitchFamily="2" charset="0"/>
                <a:ea typeface="Helvetica Neue Light" panose="02000403000000020004" pitchFamily="2" charset="0"/>
              </a:rPr>
              <a:t>(Ortho’s on-board stability differs from reagent to reagent from 0, 2, 3 to maximum 5 days)</a:t>
            </a:r>
            <a:endParaRPr sz="2000">
              <a:latin typeface="Helvetica Neue Light" panose="02000403000000020004" pitchFamily="2" charset="0"/>
              <a:ea typeface="Helvetica Neue Light" panose="02000403000000020004" pitchFamily="2" charset="0"/>
            </a:endParaRPr>
          </a:p>
          <a:p>
            <a:pPr marL="990575" lvl="1" indent="-347125">
              <a:spcBef>
                <a:spcPts val="613"/>
              </a:spcBef>
              <a:buSzPts val="1900"/>
            </a:pPr>
            <a:r>
              <a:rPr lang="en-US" sz="2000">
                <a:latin typeface="Helvetica Neue Light" panose="02000403000000020004" pitchFamily="2" charset="0"/>
                <a:ea typeface="Helvetica Neue Light" panose="02000403000000020004" pitchFamily="2" charset="0"/>
              </a:rPr>
              <a:t>Intelligent On-Board time management</a:t>
            </a:r>
            <a:endParaRPr sz="2000">
              <a:latin typeface="Helvetica Neue Light" panose="02000403000000020004" pitchFamily="2" charset="0"/>
              <a:ea typeface="Helvetica Neue Light" panose="02000403000000020004" pitchFamily="2" charset="0"/>
            </a:endParaRPr>
          </a:p>
          <a:p>
            <a:pPr marL="990575" lvl="1" indent="-347125">
              <a:spcBef>
                <a:spcPts val="613"/>
              </a:spcBef>
              <a:buSzPts val="1900"/>
            </a:pPr>
            <a:r>
              <a:rPr lang="en-US" sz="2000">
                <a:latin typeface="Helvetica Neue Light" panose="02000403000000020004" pitchFamily="2" charset="0"/>
                <a:ea typeface="Helvetica Neue Light" panose="02000403000000020004" pitchFamily="2" charset="0"/>
              </a:rPr>
              <a:t>Automated Titration up to a 1:2048 dilution</a:t>
            </a:r>
            <a:endParaRPr sz="2000">
              <a:latin typeface="Helvetica Neue Light" panose="02000403000000020004" pitchFamily="2" charset="0"/>
              <a:ea typeface="Helvetica Neue Light" panose="02000403000000020004" pitchFamily="2" charset="0"/>
            </a:endParaRPr>
          </a:p>
          <a:p>
            <a:pPr marL="990575" lvl="1" indent="-347125">
              <a:spcBef>
                <a:spcPts val="613"/>
              </a:spcBef>
              <a:buSzPts val="1900"/>
            </a:pPr>
            <a:r>
              <a:rPr lang="en-US" sz="2000">
                <a:latin typeface="Helvetica Neue Light" panose="02000403000000020004" pitchFamily="2" charset="0"/>
                <a:ea typeface="Helvetica Neue Light" panose="02000403000000020004" pitchFamily="2" charset="0"/>
              </a:rPr>
              <a:t>Real Random Access</a:t>
            </a:r>
            <a:endParaRPr sz="2000">
              <a:latin typeface="Helvetica Neue Light" panose="02000403000000020004" pitchFamily="2" charset="0"/>
              <a:ea typeface="Helvetica Neue Light" panose="02000403000000020004" pitchFamily="2" charset="0"/>
            </a:endParaRPr>
          </a:p>
        </p:txBody>
      </p:sp>
      <p:pic>
        <p:nvPicPr>
          <p:cNvPr id="3" name="Picture 2">
            <a:extLst>
              <a:ext uri="{FF2B5EF4-FFF2-40B4-BE49-F238E27FC236}">
                <a16:creationId xmlns:a16="http://schemas.microsoft.com/office/drawing/2014/main" id="{D4939BA1-FAD7-F690-8A1F-39F3839E3765}"/>
              </a:ext>
            </a:extLst>
          </p:cNvPr>
          <p:cNvPicPr>
            <a:picLocks noChangeAspect="1"/>
          </p:cNvPicPr>
          <p:nvPr/>
        </p:nvPicPr>
        <p:blipFill>
          <a:blip r:embed="rId3"/>
          <a:stretch>
            <a:fillRect/>
          </a:stretch>
        </p:blipFill>
        <p:spPr>
          <a:xfrm>
            <a:off x="4177077" y="4429394"/>
            <a:ext cx="2479337" cy="2840354"/>
          </a:xfrm>
          <a:prstGeom prst="rect">
            <a:avLst/>
          </a:prstGeom>
        </p:spPr>
      </p:pic>
      <p:pic>
        <p:nvPicPr>
          <p:cNvPr id="5" name="Picture 4">
            <a:extLst>
              <a:ext uri="{FF2B5EF4-FFF2-40B4-BE49-F238E27FC236}">
                <a16:creationId xmlns:a16="http://schemas.microsoft.com/office/drawing/2014/main" id="{0D991AE5-1456-0F7E-F546-B76700E6DD53}"/>
              </a:ext>
            </a:extLst>
          </p:cNvPr>
          <p:cNvPicPr>
            <a:picLocks noChangeAspect="1"/>
          </p:cNvPicPr>
          <p:nvPr/>
        </p:nvPicPr>
        <p:blipFill>
          <a:blip r:embed="rId4"/>
          <a:stretch>
            <a:fillRect/>
          </a:stretch>
        </p:blipFill>
        <p:spPr>
          <a:xfrm>
            <a:off x="1697201" y="4767053"/>
            <a:ext cx="2176300" cy="2493192"/>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B31821E7-209A-AF7F-0FCB-D3787CF27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8" name="Picture 7" descr="A purple letters on a black background&#10;&#10;Description automatically generated">
            <a:extLst>
              <a:ext uri="{FF2B5EF4-FFF2-40B4-BE49-F238E27FC236}">
                <a16:creationId xmlns:a16="http://schemas.microsoft.com/office/drawing/2014/main" id="{BB7CC76C-060F-BB64-6321-4F288B955F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sp>
        <p:nvSpPr>
          <p:cNvPr id="9" name="Title 1">
            <a:extLst>
              <a:ext uri="{FF2B5EF4-FFF2-40B4-BE49-F238E27FC236}">
                <a16:creationId xmlns:a16="http://schemas.microsoft.com/office/drawing/2014/main" id="{AE4BA5DF-17B1-5946-703F-A55ED47212E8}"/>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IH-500 vs. Ortho’s Vision Max</a:t>
            </a:r>
            <a:endParaRPr lang="en-GB">
              <a:latin typeface="Helvetica Neue Light" panose="02000403000000020004" pitchFamily="2" charset="0"/>
              <a:ea typeface="Helvetica Neue Light" panose="02000403000000020004" pitchFamily="2" charset="0"/>
            </a:endParaRPr>
          </a:p>
        </p:txBody>
      </p:sp>
      <p:pic>
        <p:nvPicPr>
          <p:cNvPr id="4" name="Picture 3" descr="A large black and red machine&#10;&#10;Description automatically generated">
            <a:extLst>
              <a:ext uri="{FF2B5EF4-FFF2-40B4-BE49-F238E27FC236}">
                <a16:creationId xmlns:a16="http://schemas.microsoft.com/office/drawing/2014/main" id="{91B1F82B-B6BE-1FA9-D2DE-0658E8396B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4076" y="3847326"/>
            <a:ext cx="4081949" cy="2629673"/>
          </a:xfrm>
          <a:prstGeom prst="rect">
            <a:avLst/>
          </a:prstGeom>
        </p:spPr>
      </p:pic>
    </p:spTree>
    <p:extLst>
      <p:ext uri="{BB962C8B-B14F-4D97-AF65-F5344CB8AC3E}">
        <p14:creationId xmlns:p14="http://schemas.microsoft.com/office/powerpoint/2010/main" val="397169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8">
                                            <p:txEl>
                                              <p:pRg st="0" end="0"/>
                                            </p:txEl>
                                          </p:spTgt>
                                        </p:tgtEl>
                                        <p:attrNameLst>
                                          <p:attrName>style.visibility</p:attrName>
                                        </p:attrNameLst>
                                      </p:cBhvr>
                                      <p:to>
                                        <p:strVal val="visible"/>
                                      </p:to>
                                    </p:set>
                                    <p:animEffect transition="in" filter="fade">
                                      <p:cBhvr>
                                        <p:cTn id="7" dur="1000"/>
                                        <p:tgtEl>
                                          <p:spTgt spid="5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8">
                                            <p:txEl>
                                              <p:pRg st="1" end="1"/>
                                            </p:txEl>
                                          </p:spTgt>
                                        </p:tgtEl>
                                        <p:attrNameLst>
                                          <p:attrName>style.visibility</p:attrName>
                                        </p:attrNameLst>
                                      </p:cBhvr>
                                      <p:to>
                                        <p:strVal val="visible"/>
                                      </p:to>
                                    </p:set>
                                    <p:animEffect transition="in" filter="fade">
                                      <p:cBhvr>
                                        <p:cTn id="12" dur="1000"/>
                                        <p:tgtEl>
                                          <p:spTgt spid="5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8">
                                            <p:txEl>
                                              <p:pRg st="3" end="3"/>
                                            </p:txEl>
                                          </p:spTgt>
                                        </p:tgtEl>
                                        <p:attrNameLst>
                                          <p:attrName>style.visibility</p:attrName>
                                        </p:attrNameLst>
                                      </p:cBhvr>
                                      <p:to>
                                        <p:strVal val="visible"/>
                                      </p:to>
                                    </p:set>
                                    <p:animEffect transition="in" filter="fade">
                                      <p:cBhvr>
                                        <p:cTn id="17" dur="1000"/>
                                        <p:tgtEl>
                                          <p:spTgt spid="52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8">
                                            <p:txEl>
                                              <p:pRg st="4" end="4"/>
                                            </p:txEl>
                                          </p:spTgt>
                                        </p:tgtEl>
                                        <p:attrNameLst>
                                          <p:attrName>style.visibility</p:attrName>
                                        </p:attrNameLst>
                                      </p:cBhvr>
                                      <p:to>
                                        <p:strVal val="visible"/>
                                      </p:to>
                                    </p:set>
                                    <p:animEffect transition="in" filter="fade">
                                      <p:cBhvr>
                                        <p:cTn id="22" dur="1000"/>
                                        <p:tgtEl>
                                          <p:spTgt spid="52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8">
                                            <p:txEl>
                                              <p:pRg st="5" end="5"/>
                                            </p:txEl>
                                          </p:spTgt>
                                        </p:tgtEl>
                                        <p:attrNameLst>
                                          <p:attrName>style.visibility</p:attrName>
                                        </p:attrNameLst>
                                      </p:cBhvr>
                                      <p:to>
                                        <p:strVal val="visible"/>
                                      </p:to>
                                    </p:set>
                                    <p:animEffect transition="in" filter="fade">
                                      <p:cBhvr>
                                        <p:cTn id="27" dur="1000"/>
                                        <p:tgtEl>
                                          <p:spTgt spid="52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8">
                                            <p:txEl>
                                              <p:pRg st="6" end="6"/>
                                            </p:txEl>
                                          </p:spTgt>
                                        </p:tgtEl>
                                        <p:attrNameLst>
                                          <p:attrName>style.visibility</p:attrName>
                                        </p:attrNameLst>
                                      </p:cBhvr>
                                      <p:to>
                                        <p:strVal val="visible"/>
                                      </p:to>
                                    </p:set>
                                    <p:animEffect transition="in" filter="fade">
                                      <p:cBhvr>
                                        <p:cTn id="32" dur="1000"/>
                                        <p:tgtEl>
                                          <p:spTgt spid="52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8">
                                            <p:txEl>
                                              <p:pRg st="7" end="7"/>
                                            </p:txEl>
                                          </p:spTgt>
                                        </p:tgtEl>
                                        <p:attrNameLst>
                                          <p:attrName>style.visibility</p:attrName>
                                        </p:attrNameLst>
                                      </p:cBhvr>
                                      <p:to>
                                        <p:strVal val="visible"/>
                                      </p:to>
                                    </p:set>
                                    <p:animEffect transition="in" filter="fade">
                                      <p:cBhvr>
                                        <p:cTn id="37" dur="1000"/>
                                        <p:tgtEl>
                                          <p:spTgt spid="52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26">
          <a:extLst>
            <a:ext uri="{FF2B5EF4-FFF2-40B4-BE49-F238E27FC236}">
              <a16:creationId xmlns:a16="http://schemas.microsoft.com/office/drawing/2014/main" id="{E17871E9-C21C-64A0-9A38-98D0556D39C7}"/>
            </a:ext>
          </a:extLst>
        </p:cNvPr>
        <p:cNvGrpSpPr/>
        <p:nvPr/>
      </p:nvGrpSpPr>
      <p:grpSpPr>
        <a:xfrm>
          <a:off x="0" y="0"/>
          <a:ext cx="0" cy="0"/>
          <a:chOff x="0" y="0"/>
          <a:chExt cx="0" cy="0"/>
        </a:xfrm>
      </p:grpSpPr>
      <p:pic>
        <p:nvPicPr>
          <p:cNvPr id="2" name="Picture 1" descr="A green and white sign with white letters&#10;&#10;Description automatically generated">
            <a:extLst>
              <a:ext uri="{FF2B5EF4-FFF2-40B4-BE49-F238E27FC236}">
                <a16:creationId xmlns:a16="http://schemas.microsoft.com/office/drawing/2014/main" id="{02604578-A0F0-53C2-518C-9B8D3C60A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8" name="Picture 7" descr="A purple letters on a black background&#10;&#10;Description automatically generated">
            <a:extLst>
              <a:ext uri="{FF2B5EF4-FFF2-40B4-BE49-F238E27FC236}">
                <a16:creationId xmlns:a16="http://schemas.microsoft.com/office/drawing/2014/main" id="{642A6497-8B1E-489C-088B-EF5A60CDDB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sp>
        <p:nvSpPr>
          <p:cNvPr id="9" name="Title 1">
            <a:extLst>
              <a:ext uri="{FF2B5EF4-FFF2-40B4-BE49-F238E27FC236}">
                <a16:creationId xmlns:a16="http://schemas.microsoft.com/office/drawing/2014/main" id="{D7AA847D-47EA-CFBE-9BA2-6330025D734C}"/>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Titration</a:t>
            </a:r>
            <a:endParaRPr lang="en-GB">
              <a:latin typeface="Helvetica Neue Light" panose="02000403000000020004" pitchFamily="2" charset="0"/>
              <a:ea typeface="Helvetica Neue Light" panose="02000403000000020004" pitchFamily="2" charset="0"/>
            </a:endParaRPr>
          </a:p>
        </p:txBody>
      </p:sp>
      <p:graphicFrame>
        <p:nvGraphicFramePr>
          <p:cNvPr id="10" name="Content Placeholder 3">
            <a:extLst>
              <a:ext uri="{FF2B5EF4-FFF2-40B4-BE49-F238E27FC236}">
                <a16:creationId xmlns:a16="http://schemas.microsoft.com/office/drawing/2014/main" id="{ED1A0A1E-C7B7-D450-C462-DF4EA190BCD9}"/>
              </a:ext>
            </a:extLst>
          </p:cNvPr>
          <p:cNvGraphicFramePr>
            <a:graphicFrameLocks/>
          </p:cNvGraphicFramePr>
          <p:nvPr>
            <p:extLst>
              <p:ext uri="{D42A27DB-BD31-4B8C-83A1-F6EECF244321}">
                <p14:modId xmlns:p14="http://schemas.microsoft.com/office/powerpoint/2010/main" val="605949367"/>
              </p:ext>
            </p:extLst>
          </p:nvPr>
        </p:nvGraphicFramePr>
        <p:xfrm>
          <a:off x="571501" y="1350136"/>
          <a:ext cx="8122920" cy="3496182"/>
        </p:xfrm>
        <a:graphic>
          <a:graphicData uri="http://schemas.openxmlformats.org/drawingml/2006/table">
            <a:tbl>
              <a:tblPr firstRow="1" bandRow="1">
                <a:tableStyleId>{7DF18680-E054-41AD-8BC1-D1AEF772440D}</a:tableStyleId>
              </a:tblPr>
              <a:tblGrid>
                <a:gridCol w="8122920">
                  <a:extLst>
                    <a:ext uri="{9D8B030D-6E8A-4147-A177-3AD203B41FA5}">
                      <a16:colId xmlns:a16="http://schemas.microsoft.com/office/drawing/2014/main" val="3692267722"/>
                    </a:ext>
                  </a:extLst>
                </a:gridCol>
              </a:tblGrid>
              <a:tr h="582697">
                <a:tc>
                  <a:txBody>
                    <a:bodyPr/>
                    <a:lstStyle/>
                    <a:p>
                      <a:r>
                        <a:rPr lang="en-US" b="0" i="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Current offer</a:t>
                      </a:r>
                      <a:endParaRPr lang="en-CH" b="0" i="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tc>
                <a:extLst>
                  <a:ext uri="{0D108BD9-81ED-4DB2-BD59-A6C34878D82A}">
                    <a16:rowId xmlns:a16="http://schemas.microsoft.com/office/drawing/2014/main" val="1954696301"/>
                  </a:ext>
                </a:extLst>
              </a:tr>
              <a:tr h="582697">
                <a:tc>
                  <a:txBody>
                    <a:bodyPr/>
                    <a:lstStyle/>
                    <a:p>
                      <a:r>
                        <a:rPr lang="en-US" b="0" i="0">
                          <a:latin typeface="Helvetica Neue Light" panose="02000403000000020004" pitchFamily="2" charset="0"/>
                          <a:ea typeface="Helvetica Neue Light" panose="02000403000000020004" pitchFamily="2" charset="0"/>
                        </a:rPr>
                        <a:t>1:1 to 1:1024</a:t>
                      </a:r>
                      <a:endParaRPr lang="en-CH" b="0" i="0">
                        <a:latin typeface="Helvetica Neue Light" panose="02000403000000020004" pitchFamily="2" charset="0"/>
                        <a:ea typeface="Helvetica Neue Light" panose="02000403000000020004" pitchFamily="2" charset="0"/>
                      </a:endParaRPr>
                    </a:p>
                  </a:txBody>
                  <a:tcPr anchor="ctr"/>
                </a:tc>
                <a:extLst>
                  <a:ext uri="{0D108BD9-81ED-4DB2-BD59-A6C34878D82A}">
                    <a16:rowId xmlns:a16="http://schemas.microsoft.com/office/drawing/2014/main" val="62886087"/>
                  </a:ext>
                </a:extLst>
              </a:tr>
              <a:tr h="582697">
                <a:tc>
                  <a:txBody>
                    <a:bodyPr/>
                    <a:lstStyle/>
                    <a:p>
                      <a:r>
                        <a:rPr lang="en-US" b="0" i="0">
                          <a:latin typeface="Helvetica Neue Light" panose="02000403000000020004" pitchFamily="2" charset="0"/>
                          <a:ea typeface="Helvetica Neue Light" panose="02000403000000020004" pitchFamily="2" charset="0"/>
                        </a:rPr>
                        <a:t>Serial dilutions (2-fold) in the regular dilution wells</a:t>
                      </a:r>
                      <a:endParaRPr lang="en-CH" b="0" i="0">
                        <a:latin typeface="Helvetica Neue Light" panose="02000403000000020004" pitchFamily="2" charset="0"/>
                        <a:ea typeface="Helvetica Neue Light" panose="02000403000000020004" pitchFamily="2" charset="0"/>
                      </a:endParaRPr>
                    </a:p>
                  </a:txBody>
                  <a:tcPr anchor="ctr"/>
                </a:tc>
                <a:extLst>
                  <a:ext uri="{0D108BD9-81ED-4DB2-BD59-A6C34878D82A}">
                    <a16:rowId xmlns:a16="http://schemas.microsoft.com/office/drawing/2014/main" val="603626337"/>
                  </a:ext>
                </a:extLst>
              </a:tr>
              <a:tr h="582697">
                <a:tc>
                  <a:txBody>
                    <a:bodyPr/>
                    <a:lstStyle/>
                    <a:p>
                      <a:r>
                        <a:rPr lang="en-US" b="0" i="0">
                          <a:latin typeface="Helvetica Neue Light" panose="02000403000000020004" pitchFamily="2" charset="0"/>
                          <a:ea typeface="Helvetica Neue Light" panose="02000403000000020004" pitchFamily="2" charset="0"/>
                        </a:rPr>
                        <a:t>1:1 – 1:1024, or preferred range, i.e., 1:1 – 1:64, 1:128 – 1:1024 etc. </a:t>
                      </a:r>
                      <a:endParaRPr lang="en-CH" b="0" i="0">
                        <a:latin typeface="Helvetica Neue Light" panose="02000403000000020004" pitchFamily="2" charset="0"/>
                        <a:ea typeface="Helvetica Neue Light" panose="02000403000000020004" pitchFamily="2" charset="0"/>
                      </a:endParaRPr>
                    </a:p>
                  </a:txBody>
                  <a:tcPr anchor="ctr"/>
                </a:tc>
                <a:extLst>
                  <a:ext uri="{0D108BD9-81ED-4DB2-BD59-A6C34878D82A}">
                    <a16:rowId xmlns:a16="http://schemas.microsoft.com/office/drawing/2014/main" val="2184668896"/>
                  </a:ext>
                </a:extLst>
              </a:tr>
              <a:tr h="582697">
                <a:tc>
                  <a:txBody>
                    <a:bodyPr/>
                    <a:lstStyle/>
                    <a:p>
                      <a:r>
                        <a:rPr lang="en-US" b="0" i="0">
                          <a:latin typeface="Helvetica Neue Light" panose="02000403000000020004" pitchFamily="2" charset="0"/>
                          <a:ea typeface="Helvetica Neue Light" panose="02000403000000020004" pitchFamily="2" charset="0"/>
                        </a:rPr>
                        <a:t>Possible to pipette single dilution points only to the cards, i.e., 1:128</a:t>
                      </a:r>
                      <a:endParaRPr lang="en-CH" b="0" i="0">
                        <a:latin typeface="Helvetica Neue Light" panose="02000403000000020004" pitchFamily="2" charset="0"/>
                        <a:ea typeface="Helvetica Neue Light" panose="02000403000000020004" pitchFamily="2" charset="0"/>
                      </a:endParaRPr>
                    </a:p>
                  </a:txBody>
                  <a:tcPr anchor="ctr"/>
                </a:tc>
                <a:extLst>
                  <a:ext uri="{0D108BD9-81ED-4DB2-BD59-A6C34878D82A}">
                    <a16:rowId xmlns:a16="http://schemas.microsoft.com/office/drawing/2014/main" val="3773735822"/>
                  </a:ext>
                </a:extLst>
              </a:tr>
              <a:tr h="582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Helvetica Neue Light" panose="02000403000000020004" pitchFamily="2" charset="0"/>
                          <a:ea typeface="Helvetica Neue Light" panose="02000403000000020004" pitchFamily="2" charset="0"/>
                        </a:rPr>
                        <a:t>Not possible to perform dilutions outside of the 2-fold range, i.e., 1:25, 1:50 etc.</a:t>
                      </a:r>
                      <a:endParaRPr lang="en-CH" b="0" i="0">
                        <a:latin typeface="Helvetica Neue Light" panose="02000403000000020004" pitchFamily="2" charset="0"/>
                        <a:ea typeface="Helvetica Neue Light" panose="02000403000000020004" pitchFamily="2" charset="0"/>
                      </a:endParaRPr>
                    </a:p>
                  </a:txBody>
                  <a:tcPr anchor="ctr"/>
                </a:tc>
                <a:extLst>
                  <a:ext uri="{0D108BD9-81ED-4DB2-BD59-A6C34878D82A}">
                    <a16:rowId xmlns:a16="http://schemas.microsoft.com/office/drawing/2014/main" val="846677052"/>
                  </a:ext>
                </a:extLst>
              </a:tr>
            </a:tbl>
          </a:graphicData>
        </a:graphic>
      </p:graphicFrame>
      <p:pic>
        <p:nvPicPr>
          <p:cNvPr id="11" name="Picture 10">
            <a:extLst>
              <a:ext uri="{FF2B5EF4-FFF2-40B4-BE49-F238E27FC236}">
                <a16:creationId xmlns:a16="http://schemas.microsoft.com/office/drawing/2014/main" id="{BF76A4CD-99A7-0C0F-7843-82DECCEC8156}"/>
              </a:ext>
            </a:extLst>
          </p:cNvPr>
          <p:cNvPicPr>
            <a:picLocks noChangeAspect="1"/>
          </p:cNvPicPr>
          <p:nvPr/>
        </p:nvPicPr>
        <p:blipFill>
          <a:blip r:embed="rId5"/>
          <a:stretch>
            <a:fillRect/>
          </a:stretch>
        </p:blipFill>
        <p:spPr>
          <a:xfrm>
            <a:off x="9452097" y="687609"/>
            <a:ext cx="2072850" cy="2374678"/>
          </a:xfrm>
          <a:prstGeom prst="rect">
            <a:avLst/>
          </a:prstGeom>
        </p:spPr>
      </p:pic>
      <p:pic>
        <p:nvPicPr>
          <p:cNvPr id="12" name="Picture 11">
            <a:extLst>
              <a:ext uri="{FF2B5EF4-FFF2-40B4-BE49-F238E27FC236}">
                <a16:creationId xmlns:a16="http://schemas.microsoft.com/office/drawing/2014/main" id="{2E7FB026-A187-A1FB-96FD-0ED834E0C06E}"/>
              </a:ext>
            </a:extLst>
          </p:cNvPr>
          <p:cNvPicPr>
            <a:picLocks noChangeAspect="1"/>
          </p:cNvPicPr>
          <p:nvPr/>
        </p:nvPicPr>
        <p:blipFill>
          <a:blip r:embed="rId6"/>
          <a:stretch>
            <a:fillRect/>
          </a:stretch>
        </p:blipFill>
        <p:spPr>
          <a:xfrm>
            <a:off x="9547649" y="3264855"/>
            <a:ext cx="2072850" cy="2374679"/>
          </a:xfrm>
          <a:prstGeom prst="rect">
            <a:avLst/>
          </a:prstGeom>
        </p:spPr>
      </p:pic>
    </p:spTree>
    <p:extLst>
      <p:ext uri="{BB962C8B-B14F-4D97-AF65-F5344CB8AC3E}">
        <p14:creationId xmlns:p14="http://schemas.microsoft.com/office/powerpoint/2010/main" val="361978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6A3DEB0-5381-16D9-C9C5-BBADE2EC5CAE}"/>
              </a:ext>
            </a:extLst>
          </p:cNvPr>
          <p:cNvGraphicFramePr>
            <a:graphicFrameLocks noGrp="1"/>
          </p:cNvGraphicFramePr>
          <p:nvPr>
            <p:extLst>
              <p:ext uri="{D42A27DB-BD31-4B8C-83A1-F6EECF244321}">
                <p14:modId xmlns:p14="http://schemas.microsoft.com/office/powerpoint/2010/main" val="1547250341"/>
              </p:ext>
            </p:extLst>
          </p:nvPr>
        </p:nvGraphicFramePr>
        <p:xfrm>
          <a:off x="571500" y="1185779"/>
          <a:ext cx="11023120" cy="4383901"/>
        </p:xfrm>
        <a:graphic>
          <a:graphicData uri="http://schemas.openxmlformats.org/drawingml/2006/table">
            <a:tbl>
              <a:tblPr firstRow="1" bandRow="1">
                <a:tableStyleId>{7DF18680-E054-41AD-8BC1-D1AEF772440D}</a:tableStyleId>
              </a:tblPr>
              <a:tblGrid>
                <a:gridCol w="5511560">
                  <a:extLst>
                    <a:ext uri="{9D8B030D-6E8A-4147-A177-3AD203B41FA5}">
                      <a16:colId xmlns:a16="http://schemas.microsoft.com/office/drawing/2014/main" val="3109308979"/>
                    </a:ext>
                  </a:extLst>
                </a:gridCol>
                <a:gridCol w="5511560">
                  <a:extLst>
                    <a:ext uri="{9D8B030D-6E8A-4147-A177-3AD203B41FA5}">
                      <a16:colId xmlns:a16="http://schemas.microsoft.com/office/drawing/2014/main" val="3559064137"/>
                    </a:ext>
                  </a:extLst>
                </a:gridCol>
              </a:tblGrid>
              <a:tr h="1364381">
                <a:tc>
                  <a:txBody>
                    <a:bodyPr/>
                    <a:lstStyle/>
                    <a:p>
                      <a:endParaRPr lang="en-CH"/>
                    </a:p>
                  </a:txBody>
                  <a:tcPr/>
                </a:tc>
                <a:tc>
                  <a:txBody>
                    <a:bodyPr/>
                    <a:lstStyle/>
                    <a:p>
                      <a:endParaRPr lang="en-CH"/>
                    </a:p>
                  </a:txBody>
                  <a:tcPr/>
                </a:tc>
                <a:extLst>
                  <a:ext uri="{0D108BD9-81ED-4DB2-BD59-A6C34878D82A}">
                    <a16:rowId xmlns:a16="http://schemas.microsoft.com/office/drawing/2014/main" val="4089159747"/>
                  </a:ext>
                </a:extLst>
              </a:tr>
              <a:tr h="1509760">
                <a:tc>
                  <a:txBody>
                    <a:bodyPr/>
                    <a:lstStyle/>
                    <a:p>
                      <a:pPr marL="285750" indent="-285750">
                        <a:lnSpc>
                          <a:spcPct val="200000"/>
                        </a:lnSpc>
                        <a:buFont typeface="Wingdings" pitchFamily="2" charset="2"/>
                        <a:buChar char="ü"/>
                      </a:pPr>
                      <a:r>
                        <a:rPr lang="en-CH" b="0" i="0">
                          <a:latin typeface="Helvetica Neue Light" panose="02000403000000020004" pitchFamily="2" charset="0"/>
                          <a:ea typeface="Helvetica Neue Light" panose="02000403000000020004" pitchFamily="2" charset="0"/>
                        </a:rPr>
                        <a:t>Upload of Antigen Table via 2D barcode scan</a:t>
                      </a:r>
                    </a:p>
                    <a:p>
                      <a:pPr marL="285750" indent="-285750">
                        <a:lnSpc>
                          <a:spcPct val="200000"/>
                        </a:lnSpc>
                        <a:buFont typeface="Wingdings" pitchFamily="2" charset="2"/>
                        <a:buChar char="ü"/>
                      </a:pPr>
                      <a:r>
                        <a:rPr lang="en-CH" b="0" i="0">
                          <a:latin typeface="Helvetica Neue Light" panose="02000403000000020004" pitchFamily="2" charset="0"/>
                          <a:ea typeface="Helvetica Neue Light" panose="02000403000000020004" pitchFamily="2" charset="0"/>
                        </a:rPr>
                        <a:t>No internet connection required</a:t>
                      </a:r>
                    </a:p>
                  </a:txBody>
                  <a:tcPr anchor="ctr"/>
                </a:tc>
                <a:tc>
                  <a:txBody>
                    <a:bodyPr/>
                    <a:lstStyle/>
                    <a:p>
                      <a:pPr marL="285750" indent="-285750">
                        <a:lnSpc>
                          <a:spcPct val="200000"/>
                        </a:lnSpc>
                        <a:buFont typeface="Wingdings" pitchFamily="2" charset="2"/>
                        <a:buChar char="ü"/>
                      </a:pPr>
                      <a:r>
                        <a:rPr lang="en-CH" b="0" i="0">
                          <a:latin typeface="Helvetica Neue Light" panose="02000403000000020004" pitchFamily="2" charset="0"/>
                          <a:ea typeface="Helvetica Neue Light" panose="02000403000000020004" pitchFamily="2" charset="0"/>
                        </a:rPr>
                        <a:t>Need internet connection to upload antigen table</a:t>
                      </a:r>
                    </a:p>
                  </a:txBody>
                  <a:tcPr anchor="ctr"/>
                </a:tc>
                <a:extLst>
                  <a:ext uri="{0D108BD9-81ED-4DB2-BD59-A6C34878D82A}">
                    <a16:rowId xmlns:a16="http://schemas.microsoft.com/office/drawing/2014/main" val="1844045630"/>
                  </a:ext>
                </a:extLst>
              </a:tr>
              <a:tr h="1509760">
                <a:tc>
                  <a:txBody>
                    <a:bodyPr/>
                    <a:lstStyle/>
                    <a:p>
                      <a:pPr marL="285750" indent="-285750">
                        <a:lnSpc>
                          <a:spcPct val="200000"/>
                        </a:lnSpc>
                        <a:buFont typeface="Wingdings" pitchFamily="2" charset="2"/>
                        <a:buChar char="ü"/>
                      </a:pPr>
                      <a:r>
                        <a:rPr lang="en-CH" b="0" i="0">
                          <a:latin typeface="Helvetica Neue Light" panose="02000403000000020004" pitchFamily="2" charset="0"/>
                          <a:ea typeface="Helvetica Neue Light" panose="02000403000000020004" pitchFamily="2" charset="0"/>
                        </a:rPr>
                        <a:t>Suggestions for supplementary tests</a:t>
                      </a:r>
                    </a:p>
                    <a:p>
                      <a:pPr marL="285750" indent="-285750">
                        <a:lnSpc>
                          <a:spcPct val="200000"/>
                        </a:lnSpc>
                        <a:buFont typeface="Wingdings" pitchFamily="2" charset="2"/>
                        <a:buChar char="ü"/>
                      </a:pPr>
                      <a:r>
                        <a:rPr lang="en-CH" b="0" i="0">
                          <a:latin typeface="Helvetica Neue Light" panose="02000403000000020004" pitchFamily="2" charset="0"/>
                          <a:ea typeface="Helvetica Neue Light" panose="02000403000000020004" pitchFamily="2" charset="0"/>
                        </a:rPr>
                        <a:t>Integrates The Blood Group Antigen FactsBook</a:t>
                      </a:r>
                    </a:p>
                  </a:txBody>
                  <a:tcPr anchor="ctr"/>
                </a:tc>
                <a:tc>
                  <a:txBody>
                    <a:bodyPr/>
                    <a:lstStyle/>
                    <a:p>
                      <a:pPr marL="285750" indent="-285750">
                        <a:lnSpc>
                          <a:spcPct val="200000"/>
                        </a:lnSpc>
                        <a:buFont typeface="Wingdings" pitchFamily="2" charset="2"/>
                        <a:buChar char="ü"/>
                      </a:pPr>
                      <a:endParaRPr lang="en-CH" b="0" i="0">
                        <a:latin typeface="Helvetica Neue Light" panose="02000403000000020004" pitchFamily="2" charset="0"/>
                        <a:ea typeface="Helvetica Neue Light" panose="02000403000000020004" pitchFamily="2" charset="0"/>
                      </a:endParaRPr>
                    </a:p>
                  </a:txBody>
                  <a:tcPr anchor="ctr"/>
                </a:tc>
                <a:extLst>
                  <a:ext uri="{0D108BD9-81ED-4DB2-BD59-A6C34878D82A}">
                    <a16:rowId xmlns:a16="http://schemas.microsoft.com/office/drawing/2014/main" val="1676959444"/>
                  </a:ext>
                </a:extLst>
              </a:tr>
            </a:tbl>
          </a:graphicData>
        </a:graphic>
      </p:graphicFrame>
      <p:pic>
        <p:nvPicPr>
          <p:cNvPr id="10" name="Picture 9">
            <a:extLst>
              <a:ext uri="{FF2B5EF4-FFF2-40B4-BE49-F238E27FC236}">
                <a16:creationId xmlns:a16="http://schemas.microsoft.com/office/drawing/2014/main" id="{3E0617D2-41F4-1578-B86D-229BDBCDD6EC}"/>
              </a:ext>
            </a:extLst>
          </p:cNvPr>
          <p:cNvPicPr>
            <a:picLocks noChangeAspect="1"/>
          </p:cNvPicPr>
          <p:nvPr/>
        </p:nvPicPr>
        <p:blipFill>
          <a:blip r:embed="rId2"/>
          <a:srcRect l="11593" t="7817" r="13904" b="5979"/>
          <a:stretch/>
        </p:blipFill>
        <p:spPr>
          <a:xfrm>
            <a:off x="690275" y="1280160"/>
            <a:ext cx="1567011" cy="1175634"/>
          </a:xfrm>
          <a:prstGeom prst="rect">
            <a:avLst/>
          </a:prstGeom>
          <a:ln>
            <a:solidFill>
              <a:schemeClr val="bg1">
                <a:lumMod val="75000"/>
                <a:alpha val="98000"/>
              </a:schemeClr>
            </a:solidFill>
          </a:ln>
        </p:spPr>
      </p:pic>
      <p:pic>
        <p:nvPicPr>
          <p:cNvPr id="11" name="Picture 10" descr="A green and white sign with white letters&#10;&#10;Description automatically generated">
            <a:extLst>
              <a:ext uri="{FF2B5EF4-FFF2-40B4-BE49-F238E27FC236}">
                <a16:creationId xmlns:a16="http://schemas.microsoft.com/office/drawing/2014/main" id="{DB731AD6-856E-822E-361C-8084809AC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803" y="1683634"/>
            <a:ext cx="1574472" cy="399163"/>
          </a:xfrm>
          <a:prstGeom prst="rect">
            <a:avLst/>
          </a:prstGeom>
        </p:spPr>
      </p:pic>
      <p:pic>
        <p:nvPicPr>
          <p:cNvPr id="7" name="Picture 6">
            <a:extLst>
              <a:ext uri="{FF2B5EF4-FFF2-40B4-BE49-F238E27FC236}">
                <a16:creationId xmlns:a16="http://schemas.microsoft.com/office/drawing/2014/main" id="{FD59CCA0-6E79-DF87-D6CD-3ACDC7057B4B}"/>
              </a:ext>
            </a:extLst>
          </p:cNvPr>
          <p:cNvPicPr>
            <a:picLocks noChangeAspect="1"/>
          </p:cNvPicPr>
          <p:nvPr/>
        </p:nvPicPr>
        <p:blipFill>
          <a:blip r:embed="rId4"/>
          <a:stretch>
            <a:fillRect/>
          </a:stretch>
        </p:blipFill>
        <p:spPr>
          <a:xfrm>
            <a:off x="6748534" y="4547282"/>
            <a:ext cx="2083242" cy="2386584"/>
          </a:xfrm>
          <a:prstGeom prst="rect">
            <a:avLst/>
          </a:prstGeom>
        </p:spPr>
      </p:pic>
      <p:pic>
        <p:nvPicPr>
          <p:cNvPr id="3" name="Picture 2" descr="A green and white sign with white letters&#10;&#10;Description automatically generated">
            <a:extLst>
              <a:ext uri="{FF2B5EF4-FFF2-40B4-BE49-F238E27FC236}">
                <a16:creationId xmlns:a16="http://schemas.microsoft.com/office/drawing/2014/main" id="{AE2B6258-EE76-595C-7E0F-948C38724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5" name="Picture 4" descr="A purple letters on a black background&#10;&#10;Description automatically generated">
            <a:extLst>
              <a:ext uri="{FF2B5EF4-FFF2-40B4-BE49-F238E27FC236}">
                <a16:creationId xmlns:a16="http://schemas.microsoft.com/office/drawing/2014/main" id="{3F43B0A8-1CD3-F99B-5549-A224FE2CA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sp>
        <p:nvSpPr>
          <p:cNvPr id="6" name="Title 1">
            <a:extLst>
              <a:ext uri="{FF2B5EF4-FFF2-40B4-BE49-F238E27FC236}">
                <a16:creationId xmlns:a16="http://schemas.microsoft.com/office/drawing/2014/main" id="{0FBA5333-ABC3-26F5-6F92-F1E09B7E81D6}"/>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err="1">
                <a:latin typeface="Helvetica Neue Light" panose="02000403000000020004" pitchFamily="2" charset="0"/>
                <a:ea typeface="Helvetica Neue Light" panose="02000403000000020004" pitchFamily="2" charset="0"/>
              </a:rPr>
              <a:t>A</a:t>
            </a:r>
            <a:r>
              <a:rPr lang="en-US" baseline="30000" err="1">
                <a:latin typeface="Helvetica Neue Light" panose="02000403000000020004" pitchFamily="2" charset="0"/>
                <a:ea typeface="Helvetica Neue Light" panose="02000403000000020004" pitchFamily="2" charset="0"/>
              </a:rPr>
              <a:t>b</a:t>
            </a:r>
            <a:r>
              <a:rPr lang="en-US" err="1">
                <a:latin typeface="Helvetica Neue Light" panose="02000403000000020004" pitchFamily="2" charset="0"/>
                <a:ea typeface="Helvetica Neue Light" panose="02000403000000020004" pitchFamily="2" charset="0"/>
              </a:rPr>
              <a:t>ID</a:t>
            </a:r>
            <a:r>
              <a:rPr lang="en-US">
                <a:latin typeface="Helvetica Neue Light" panose="02000403000000020004" pitchFamily="2" charset="0"/>
                <a:ea typeface="Helvetica Neue Light" panose="02000403000000020004" pitchFamily="2" charset="0"/>
              </a:rPr>
              <a:t> Software</a:t>
            </a:r>
            <a:endParaRPr lang="en-GB">
              <a:latin typeface="Helvetica Neue Light" panose="02000403000000020004" pitchFamily="2" charset="0"/>
              <a:ea typeface="Helvetica Neue Light" panose="02000403000000020004" pitchFamily="2" charset="0"/>
            </a:endParaRPr>
          </a:p>
        </p:txBody>
      </p:sp>
      <p:sp>
        <p:nvSpPr>
          <p:cNvPr id="8" name="TextBox 7">
            <a:extLst>
              <a:ext uri="{FF2B5EF4-FFF2-40B4-BE49-F238E27FC236}">
                <a16:creationId xmlns:a16="http://schemas.microsoft.com/office/drawing/2014/main" id="{AD85BE1E-C4E1-73FB-4856-455583EE3FE3}"/>
              </a:ext>
            </a:extLst>
          </p:cNvPr>
          <p:cNvSpPr txBox="1"/>
          <p:nvPr/>
        </p:nvSpPr>
        <p:spPr>
          <a:xfrm>
            <a:off x="3545840" y="1280160"/>
            <a:ext cx="914400" cy="914400"/>
          </a:xfrm>
          <a:prstGeom prst="rect">
            <a:avLst/>
          </a:prstGeom>
        </p:spPr>
        <p:txBody>
          <a:bodyPr vert="horz" wrap="none" lIns="91440" tIns="45720" rIns="91440" bIns="45720" rtlCol="0" anchor="t">
            <a:normAutofit/>
          </a:bodyPr>
          <a:lstStyle/>
          <a:p>
            <a:endParaRPr lang="en-CH"/>
          </a:p>
        </p:txBody>
      </p:sp>
      <p:pic>
        <p:nvPicPr>
          <p:cNvPr id="12" name="Picture 11" descr="A large black and red machine&#10;&#10;Description automatically generated">
            <a:extLst>
              <a:ext uri="{FF2B5EF4-FFF2-40B4-BE49-F238E27FC236}">
                <a16:creationId xmlns:a16="http://schemas.microsoft.com/office/drawing/2014/main" id="{DE256456-4B01-588D-9CA7-645F8836CD09}"/>
              </a:ext>
            </a:extLst>
          </p:cNvPr>
          <p:cNvPicPr>
            <a:picLocks noChangeAspect="1"/>
          </p:cNvPicPr>
          <p:nvPr/>
        </p:nvPicPr>
        <p:blipFill>
          <a:blip r:embed="rId6">
            <a:extLst>
              <a:ext uri="{28A0092B-C50C-407E-A947-70E740481C1C}">
                <a14:useLocalDpi xmlns:a14="http://schemas.microsoft.com/office/drawing/2010/main" val="0"/>
              </a:ext>
            </a:extLst>
          </a:blip>
          <a:srcRect l="5338" t="3307" r="6204" b="7292"/>
          <a:stretch/>
        </p:blipFill>
        <p:spPr>
          <a:xfrm>
            <a:off x="6190145" y="1270299"/>
            <a:ext cx="1341120" cy="1204028"/>
          </a:xfrm>
          <a:prstGeom prst="rect">
            <a:avLst/>
          </a:prstGeom>
          <a:solidFill>
            <a:schemeClr val="bg1"/>
          </a:solidFill>
          <a:ln>
            <a:solidFill>
              <a:schemeClr val="bg1">
                <a:lumMod val="75000"/>
              </a:schemeClr>
            </a:solidFill>
          </a:ln>
        </p:spPr>
      </p:pic>
      <p:pic>
        <p:nvPicPr>
          <p:cNvPr id="13" name="Picture 12" descr="A purple letters on a black background&#10;&#10;Description automatically generated">
            <a:extLst>
              <a:ext uri="{FF2B5EF4-FFF2-40B4-BE49-F238E27FC236}">
                <a16:creationId xmlns:a16="http://schemas.microsoft.com/office/drawing/2014/main" id="{5BBA7B40-D2BC-C4F3-7ED7-C653B6A6D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1942" y="1689097"/>
            <a:ext cx="3302000" cy="393700"/>
          </a:xfrm>
          <a:prstGeom prst="rect">
            <a:avLst/>
          </a:prstGeom>
        </p:spPr>
      </p:pic>
    </p:spTree>
    <p:extLst>
      <p:ext uri="{BB962C8B-B14F-4D97-AF65-F5344CB8AC3E}">
        <p14:creationId xmlns:p14="http://schemas.microsoft.com/office/powerpoint/2010/main" val="2400732792"/>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ABC265-5043-15C0-8FBA-D11C632C9725}"/>
              </a:ext>
            </a:extLst>
          </p:cNvPr>
          <p:cNvPicPr>
            <a:picLocks noChangeAspect="1"/>
          </p:cNvPicPr>
          <p:nvPr/>
        </p:nvPicPr>
        <p:blipFill>
          <a:blip r:embed="rId2"/>
          <a:stretch>
            <a:fillRect/>
          </a:stretch>
        </p:blipFill>
        <p:spPr>
          <a:xfrm>
            <a:off x="272332" y="3888188"/>
            <a:ext cx="5945588" cy="2526325"/>
          </a:xfrm>
          <a:prstGeom prst="rect">
            <a:avLst/>
          </a:prstGeom>
        </p:spPr>
      </p:pic>
      <p:pic>
        <p:nvPicPr>
          <p:cNvPr id="9" name="Picture 8">
            <a:extLst>
              <a:ext uri="{FF2B5EF4-FFF2-40B4-BE49-F238E27FC236}">
                <a16:creationId xmlns:a16="http://schemas.microsoft.com/office/drawing/2014/main" id="{AE3A0F7B-9B1E-ACFB-65F1-A7428153864F}"/>
              </a:ext>
            </a:extLst>
          </p:cNvPr>
          <p:cNvPicPr>
            <a:picLocks noChangeAspect="1"/>
          </p:cNvPicPr>
          <p:nvPr/>
        </p:nvPicPr>
        <p:blipFill>
          <a:blip r:embed="rId3"/>
          <a:stretch>
            <a:fillRect/>
          </a:stretch>
        </p:blipFill>
        <p:spPr>
          <a:xfrm>
            <a:off x="6465095" y="3834002"/>
            <a:ext cx="5454573" cy="2634696"/>
          </a:xfrm>
          <a:prstGeom prst="rect">
            <a:avLst/>
          </a:prstGeom>
        </p:spPr>
      </p:pic>
      <p:pic>
        <p:nvPicPr>
          <p:cNvPr id="11" name="Picture 10">
            <a:extLst>
              <a:ext uri="{FF2B5EF4-FFF2-40B4-BE49-F238E27FC236}">
                <a16:creationId xmlns:a16="http://schemas.microsoft.com/office/drawing/2014/main" id="{38BFE1FF-679D-25DF-F427-97B8B34160E7}"/>
              </a:ext>
            </a:extLst>
          </p:cNvPr>
          <p:cNvPicPr>
            <a:picLocks noChangeAspect="1"/>
          </p:cNvPicPr>
          <p:nvPr/>
        </p:nvPicPr>
        <p:blipFill>
          <a:blip r:embed="rId4"/>
          <a:stretch>
            <a:fillRect/>
          </a:stretch>
        </p:blipFill>
        <p:spPr>
          <a:xfrm>
            <a:off x="453154" y="1069662"/>
            <a:ext cx="10929642" cy="2784496"/>
          </a:xfrm>
          <a:prstGeom prst="rect">
            <a:avLst/>
          </a:prstGeom>
        </p:spPr>
      </p:pic>
      <p:pic>
        <p:nvPicPr>
          <p:cNvPr id="4" name="Picture 3">
            <a:extLst>
              <a:ext uri="{FF2B5EF4-FFF2-40B4-BE49-F238E27FC236}">
                <a16:creationId xmlns:a16="http://schemas.microsoft.com/office/drawing/2014/main" id="{5A08D493-F4AA-3B91-D8F7-7AA4DD67A717}"/>
              </a:ext>
            </a:extLst>
          </p:cNvPr>
          <p:cNvPicPr>
            <a:picLocks noChangeAspect="1"/>
          </p:cNvPicPr>
          <p:nvPr/>
        </p:nvPicPr>
        <p:blipFill>
          <a:blip r:embed="rId5"/>
          <a:stretch>
            <a:fillRect/>
          </a:stretch>
        </p:blipFill>
        <p:spPr>
          <a:xfrm>
            <a:off x="7790155" y="3885057"/>
            <a:ext cx="10040395" cy="2899596"/>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DE9FC931-D18E-8A81-C509-1AF320F453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5" name="Picture 4" descr="A purple letters on a black background&#10;&#10;Description automatically generated">
            <a:extLst>
              <a:ext uri="{FF2B5EF4-FFF2-40B4-BE49-F238E27FC236}">
                <a16:creationId xmlns:a16="http://schemas.microsoft.com/office/drawing/2014/main" id="{30208EC1-ED49-1396-D9E4-43807D2063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sp>
        <p:nvSpPr>
          <p:cNvPr id="6" name="Title 1">
            <a:extLst>
              <a:ext uri="{FF2B5EF4-FFF2-40B4-BE49-F238E27FC236}">
                <a16:creationId xmlns:a16="http://schemas.microsoft.com/office/drawing/2014/main" id="{C32A23D2-3A4B-0C09-0E12-8EBF000AB617}"/>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Software</a:t>
            </a:r>
            <a:endParaRPr lang="en-GB">
              <a:latin typeface="Helvetica Neue Light" panose="02000403000000020004" pitchFamily="2" charset="0"/>
              <a:ea typeface="Helvetica Neue Light" panose="02000403000000020004" pitchFamily="2" charset="0"/>
            </a:endParaRPr>
          </a:p>
        </p:txBody>
      </p:sp>
      <p:pic>
        <p:nvPicPr>
          <p:cNvPr id="8" name="Picture 7">
            <a:extLst>
              <a:ext uri="{FF2B5EF4-FFF2-40B4-BE49-F238E27FC236}">
                <a16:creationId xmlns:a16="http://schemas.microsoft.com/office/drawing/2014/main" id="{53059693-A417-50ED-46C4-D7691B2DACCF}"/>
              </a:ext>
            </a:extLst>
          </p:cNvPr>
          <p:cNvPicPr>
            <a:picLocks noChangeAspect="1"/>
          </p:cNvPicPr>
          <p:nvPr/>
        </p:nvPicPr>
        <p:blipFill>
          <a:blip r:embed="rId8"/>
          <a:stretch>
            <a:fillRect/>
          </a:stretch>
        </p:blipFill>
        <p:spPr>
          <a:xfrm>
            <a:off x="11469106" y="127215"/>
            <a:ext cx="3208672" cy="3675888"/>
          </a:xfrm>
          <a:prstGeom prst="rect">
            <a:avLst/>
          </a:prstGeom>
        </p:spPr>
      </p:pic>
      <p:sp>
        <p:nvSpPr>
          <p:cNvPr id="3" name="TextBox 2">
            <a:extLst>
              <a:ext uri="{FF2B5EF4-FFF2-40B4-BE49-F238E27FC236}">
                <a16:creationId xmlns:a16="http://schemas.microsoft.com/office/drawing/2014/main" id="{C3DB87EC-FF1E-BCCE-DCA9-3DB493206925}"/>
              </a:ext>
            </a:extLst>
          </p:cNvPr>
          <p:cNvSpPr txBox="1"/>
          <p:nvPr/>
        </p:nvSpPr>
        <p:spPr>
          <a:xfrm>
            <a:off x="579120" y="1200088"/>
            <a:ext cx="5516880" cy="2956560"/>
          </a:xfrm>
          <a:prstGeom prst="rect">
            <a:avLst/>
          </a:prstGeom>
        </p:spPr>
        <p:txBody>
          <a:bodyPr vert="horz" wrap="square" lIns="91440" tIns="45720" rIns="91440" bIns="45720" rtlCol="0" anchor="t">
            <a:normAutofit/>
          </a:bodyPr>
          <a:lstStyle/>
          <a:p>
            <a:r>
              <a:rPr lang="en-CH" sz="2800">
                <a:latin typeface="Helvetica Neue Light" panose="02000403000000020004" pitchFamily="2" charset="0"/>
                <a:ea typeface="Helvetica Neue Light" panose="02000403000000020004" pitchFamily="2" charset="0"/>
              </a:rPr>
              <a:t>Ortho Connect® Lab</a:t>
            </a:r>
          </a:p>
          <a:p>
            <a:r>
              <a:rPr lang="en-CH" sz="2800">
                <a:latin typeface="Helvetica Neue Light" panose="02000403000000020004" pitchFamily="2" charset="0"/>
                <a:ea typeface="Helvetica Neue Light" panose="02000403000000020004" pitchFamily="2" charset="0"/>
              </a:rPr>
              <a:t>Management</a:t>
            </a:r>
          </a:p>
          <a:p>
            <a:r>
              <a:rPr lang="en-CH" sz="2800">
                <a:latin typeface="Helvetica Neue Light" panose="02000403000000020004" pitchFamily="2" charset="0"/>
                <a:ea typeface="Helvetica Neue Light" panose="02000403000000020004" pitchFamily="2" charset="0"/>
              </a:rPr>
              <a:t>Software</a:t>
            </a:r>
          </a:p>
        </p:txBody>
      </p:sp>
    </p:spTree>
    <p:extLst>
      <p:ext uri="{BB962C8B-B14F-4D97-AF65-F5344CB8AC3E}">
        <p14:creationId xmlns:p14="http://schemas.microsoft.com/office/powerpoint/2010/main" val="420581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E8EFB-8881-B7CF-0A77-E32C3FD8698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1340826-89B7-8EFB-8890-1B1375B675C6}"/>
              </a:ext>
            </a:extLst>
          </p:cNvPr>
          <p:cNvPicPr>
            <a:picLocks noChangeAspect="1"/>
          </p:cNvPicPr>
          <p:nvPr/>
        </p:nvPicPr>
        <p:blipFill>
          <a:blip r:embed="rId2"/>
          <a:srcRect l="43586"/>
          <a:stretch/>
        </p:blipFill>
        <p:spPr>
          <a:xfrm>
            <a:off x="6026097" y="0"/>
            <a:ext cx="6165903" cy="2784496"/>
          </a:xfrm>
          <a:prstGeom prst="rect">
            <a:avLst/>
          </a:prstGeom>
        </p:spPr>
      </p:pic>
      <p:pic>
        <p:nvPicPr>
          <p:cNvPr id="4" name="Picture 3">
            <a:extLst>
              <a:ext uri="{FF2B5EF4-FFF2-40B4-BE49-F238E27FC236}">
                <a16:creationId xmlns:a16="http://schemas.microsoft.com/office/drawing/2014/main" id="{DCD23620-CCA2-B76B-435F-E49D82BFFA5E}"/>
              </a:ext>
            </a:extLst>
          </p:cNvPr>
          <p:cNvPicPr>
            <a:picLocks noChangeAspect="1"/>
          </p:cNvPicPr>
          <p:nvPr/>
        </p:nvPicPr>
        <p:blipFill>
          <a:blip r:embed="rId3"/>
          <a:stretch>
            <a:fillRect/>
          </a:stretch>
        </p:blipFill>
        <p:spPr>
          <a:xfrm>
            <a:off x="13660603" y="4250817"/>
            <a:ext cx="10040395" cy="2899596"/>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1C1483D9-80D2-4C4A-B34C-1A2EA1F58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5" name="Picture 4" descr="A purple letters on a black background&#10;&#10;Description automatically generated">
            <a:extLst>
              <a:ext uri="{FF2B5EF4-FFF2-40B4-BE49-F238E27FC236}">
                <a16:creationId xmlns:a16="http://schemas.microsoft.com/office/drawing/2014/main" id="{AE6E2006-99FC-7EC0-3EA4-A1F18E6E9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sp>
        <p:nvSpPr>
          <p:cNvPr id="6" name="Title 1">
            <a:extLst>
              <a:ext uri="{FF2B5EF4-FFF2-40B4-BE49-F238E27FC236}">
                <a16:creationId xmlns:a16="http://schemas.microsoft.com/office/drawing/2014/main" id="{8FCD66F8-6CAC-7DE6-2651-C4A07C50CD09}"/>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Software</a:t>
            </a:r>
            <a:endParaRPr lang="en-GB">
              <a:latin typeface="Helvetica Neue Light" panose="02000403000000020004" pitchFamily="2" charset="0"/>
              <a:ea typeface="Helvetica Neue Light" panose="02000403000000020004" pitchFamily="2" charset="0"/>
            </a:endParaRPr>
          </a:p>
        </p:txBody>
      </p:sp>
      <p:pic>
        <p:nvPicPr>
          <p:cNvPr id="8" name="Picture 7">
            <a:extLst>
              <a:ext uri="{FF2B5EF4-FFF2-40B4-BE49-F238E27FC236}">
                <a16:creationId xmlns:a16="http://schemas.microsoft.com/office/drawing/2014/main" id="{CD76DFAA-DC96-1DA2-E336-9F795E75E335}"/>
              </a:ext>
            </a:extLst>
          </p:cNvPr>
          <p:cNvPicPr>
            <a:picLocks noChangeAspect="1"/>
          </p:cNvPicPr>
          <p:nvPr/>
        </p:nvPicPr>
        <p:blipFill>
          <a:blip r:embed="rId6"/>
          <a:stretch>
            <a:fillRect/>
          </a:stretch>
        </p:blipFill>
        <p:spPr>
          <a:xfrm>
            <a:off x="12410684" y="337312"/>
            <a:ext cx="3208672" cy="3675888"/>
          </a:xfrm>
          <a:prstGeom prst="rect">
            <a:avLst/>
          </a:prstGeom>
        </p:spPr>
      </p:pic>
      <p:sp>
        <p:nvSpPr>
          <p:cNvPr id="3" name="TextBox 2">
            <a:extLst>
              <a:ext uri="{FF2B5EF4-FFF2-40B4-BE49-F238E27FC236}">
                <a16:creationId xmlns:a16="http://schemas.microsoft.com/office/drawing/2014/main" id="{CFA9A22E-CA14-2E1A-C0B6-3C2133301C31}"/>
              </a:ext>
            </a:extLst>
          </p:cNvPr>
          <p:cNvSpPr txBox="1"/>
          <p:nvPr/>
        </p:nvSpPr>
        <p:spPr>
          <a:xfrm>
            <a:off x="571501" y="1180976"/>
            <a:ext cx="5516880" cy="1061710"/>
          </a:xfrm>
          <a:prstGeom prst="rect">
            <a:avLst/>
          </a:prstGeom>
        </p:spPr>
        <p:txBody>
          <a:bodyPr vert="horz" wrap="square" lIns="91440" tIns="45720" rIns="91440" bIns="45720" rtlCol="0" anchor="t">
            <a:noAutofit/>
          </a:bodyPr>
          <a:lstStyle/>
          <a:p>
            <a:r>
              <a:rPr lang="en-CH" sz="3200">
                <a:solidFill>
                  <a:srgbClr val="7030A0"/>
                </a:solidFill>
                <a:latin typeface="Helvetica Neue Light" panose="02000403000000020004" pitchFamily="2" charset="0"/>
                <a:ea typeface="Helvetica Neue Light" panose="02000403000000020004" pitchFamily="2" charset="0"/>
              </a:rPr>
              <a:t>Ortho Connect</a:t>
            </a:r>
            <a:r>
              <a:rPr lang="en-CH" sz="3200" baseline="30000">
                <a:solidFill>
                  <a:srgbClr val="7030A0"/>
                </a:solidFill>
                <a:latin typeface="Helvetica Neue Light" panose="02000403000000020004" pitchFamily="2" charset="0"/>
                <a:ea typeface="Helvetica Neue Light" panose="02000403000000020004" pitchFamily="2" charset="0"/>
              </a:rPr>
              <a:t>®</a:t>
            </a:r>
            <a:r>
              <a:rPr lang="en-CH" sz="3200">
                <a:solidFill>
                  <a:srgbClr val="7030A0"/>
                </a:solidFill>
                <a:latin typeface="Helvetica Neue Light" panose="02000403000000020004" pitchFamily="2" charset="0"/>
                <a:ea typeface="Helvetica Neue Light" panose="02000403000000020004" pitchFamily="2" charset="0"/>
              </a:rPr>
              <a:t> </a:t>
            </a:r>
            <a:br>
              <a:rPr lang="en-CH" sz="3200">
                <a:solidFill>
                  <a:srgbClr val="7030A0"/>
                </a:solidFill>
                <a:latin typeface="Helvetica Neue Light" panose="02000403000000020004" pitchFamily="2" charset="0"/>
                <a:ea typeface="Helvetica Neue Light" panose="02000403000000020004" pitchFamily="2" charset="0"/>
              </a:rPr>
            </a:br>
            <a:r>
              <a:rPr lang="en-CH" sz="3200">
                <a:solidFill>
                  <a:srgbClr val="7030A0"/>
                </a:solidFill>
                <a:latin typeface="Helvetica Neue Light" panose="02000403000000020004" pitchFamily="2" charset="0"/>
                <a:ea typeface="Helvetica Neue Light" panose="02000403000000020004" pitchFamily="2" charset="0"/>
              </a:rPr>
              <a:t>Lab Management Software</a:t>
            </a:r>
          </a:p>
        </p:txBody>
      </p:sp>
      <p:sp>
        <p:nvSpPr>
          <p:cNvPr id="10" name="TextBox 9">
            <a:extLst>
              <a:ext uri="{FF2B5EF4-FFF2-40B4-BE49-F238E27FC236}">
                <a16:creationId xmlns:a16="http://schemas.microsoft.com/office/drawing/2014/main" id="{576BF9C6-18C6-296D-A19E-1B222A965CD8}"/>
              </a:ext>
            </a:extLst>
          </p:cNvPr>
          <p:cNvSpPr txBox="1"/>
          <p:nvPr/>
        </p:nvSpPr>
        <p:spPr>
          <a:xfrm>
            <a:off x="571501" y="2344195"/>
            <a:ext cx="5454596" cy="1002183"/>
          </a:xfrm>
          <a:prstGeom prst="rect">
            <a:avLst/>
          </a:prstGeom>
        </p:spPr>
        <p:txBody>
          <a:bodyPr vert="horz" wrap="square" lIns="91440" tIns="45720" rIns="91440" bIns="45720" rtlCol="0" anchor="t">
            <a:noAutofit/>
          </a:bodyPr>
          <a:lstStyle/>
          <a:p>
            <a:r>
              <a:rPr lang="en-CH" sz="1400">
                <a:latin typeface="Helvetica Neue Light" panose="02000403000000020004" pitchFamily="2" charset="0"/>
                <a:ea typeface="Helvetica Neue Light" panose="02000403000000020004" pitchFamily="2" charset="0"/>
              </a:rPr>
              <a:t>Our lab automation software is designed to standardize your immunohematology lab operations, simplify repetitive tasks, and deliver improved productivity so you can focus on providing the best patient care.</a:t>
            </a:r>
          </a:p>
        </p:txBody>
      </p:sp>
      <p:graphicFrame>
        <p:nvGraphicFramePr>
          <p:cNvPr id="13" name="Table 12">
            <a:extLst>
              <a:ext uri="{FF2B5EF4-FFF2-40B4-BE49-F238E27FC236}">
                <a16:creationId xmlns:a16="http://schemas.microsoft.com/office/drawing/2014/main" id="{95CDD717-B11A-7362-597D-76D14237DE56}"/>
              </a:ext>
            </a:extLst>
          </p:cNvPr>
          <p:cNvGraphicFramePr>
            <a:graphicFrameLocks noGrp="1"/>
          </p:cNvGraphicFramePr>
          <p:nvPr>
            <p:extLst>
              <p:ext uri="{D42A27DB-BD31-4B8C-83A1-F6EECF244321}">
                <p14:modId xmlns:p14="http://schemas.microsoft.com/office/powerpoint/2010/main" val="2184067855"/>
              </p:ext>
            </p:extLst>
          </p:nvPr>
        </p:nvGraphicFramePr>
        <p:xfrm>
          <a:off x="673148" y="3429000"/>
          <a:ext cx="11060048" cy="2743200"/>
        </p:xfrm>
        <a:graphic>
          <a:graphicData uri="http://schemas.openxmlformats.org/drawingml/2006/table">
            <a:tbl>
              <a:tblPr firstRow="1" bandRow="1">
                <a:tableStyleId>{BDBED569-4797-4DF1-A0F4-6AAB3CD982D8}</a:tableStyleId>
              </a:tblPr>
              <a:tblGrid>
                <a:gridCol w="2765012">
                  <a:extLst>
                    <a:ext uri="{9D8B030D-6E8A-4147-A177-3AD203B41FA5}">
                      <a16:colId xmlns:a16="http://schemas.microsoft.com/office/drawing/2014/main" val="864376518"/>
                    </a:ext>
                  </a:extLst>
                </a:gridCol>
                <a:gridCol w="2765012">
                  <a:extLst>
                    <a:ext uri="{9D8B030D-6E8A-4147-A177-3AD203B41FA5}">
                      <a16:colId xmlns:a16="http://schemas.microsoft.com/office/drawing/2014/main" val="103225737"/>
                    </a:ext>
                  </a:extLst>
                </a:gridCol>
                <a:gridCol w="2765012">
                  <a:extLst>
                    <a:ext uri="{9D8B030D-6E8A-4147-A177-3AD203B41FA5}">
                      <a16:colId xmlns:a16="http://schemas.microsoft.com/office/drawing/2014/main" val="3120146769"/>
                    </a:ext>
                  </a:extLst>
                </a:gridCol>
                <a:gridCol w="2765012">
                  <a:extLst>
                    <a:ext uri="{9D8B030D-6E8A-4147-A177-3AD203B41FA5}">
                      <a16:colId xmlns:a16="http://schemas.microsoft.com/office/drawing/2014/main" val="1298756776"/>
                    </a:ext>
                  </a:extLst>
                </a:gridCol>
              </a:tblGrid>
              <a:tr h="370840">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Centralize and streamline operations</a:t>
                      </a:r>
                    </a:p>
                    <a:p>
                      <a:endParaRPr lang="en-CH" sz="1200" b="0" i="0">
                        <a:latin typeface="Helvetica Neue Light" panose="02000403000000020004" pitchFamily="2" charset="0"/>
                        <a:ea typeface="Helvetica Neue Light" panose="02000403000000020004" pitchFamily="2" charset="0"/>
                      </a:endParaRPr>
                    </a:p>
                    <a:p>
                      <a:r>
                        <a:rPr lang="en-CH" sz="1200" b="0" i="0">
                          <a:latin typeface="Helvetica Neue Light" panose="02000403000000020004" pitchFamily="2" charset="0"/>
                          <a:ea typeface="Helvetica Neue Light" panose="02000403000000020004" pitchFamily="2" charset="0"/>
                        </a:rPr>
                        <a:t>Through a single connection, you can control data and metrics, optimize ressources, and elevate patient care within your lab and across your network.</a:t>
                      </a:r>
                    </a:p>
                  </a:txBody>
                  <a:tcPr/>
                </a:tc>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Create a seamless flow of information</a:t>
                      </a:r>
                    </a:p>
                    <a:p>
                      <a:r>
                        <a:rPr lang="en-CH" sz="1200" b="0" i="0">
                          <a:latin typeface="Helvetica Neue Light" panose="02000403000000020004" pitchFamily="2" charset="0"/>
                          <a:ea typeface="Helvetica Neue Light" panose="02000403000000020004" pitchFamily="2" charset="0"/>
                        </a:rPr>
                        <a:t>Review and approve results, set notifications, and generate consistent reports across labs with the QuidelOrtho immunohematology portfolio.</a:t>
                      </a:r>
                    </a:p>
                  </a:txBody>
                  <a:tcPr/>
                </a:tc>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Stay informed</a:t>
                      </a:r>
                    </a:p>
                    <a:p>
                      <a:endParaRPr lang="en-CH" sz="1200" b="0" i="0">
                        <a:latin typeface="Helvetica Neue Light" panose="02000403000000020004" pitchFamily="2" charset="0"/>
                        <a:ea typeface="Helvetica Neue Light" panose="02000403000000020004" pitchFamily="2" charset="0"/>
                      </a:endParaRPr>
                    </a:p>
                    <a:p>
                      <a:r>
                        <a:rPr lang="en-CH" sz="1200" b="0" i="0">
                          <a:latin typeface="Helvetica Neue Light" panose="02000403000000020004" pitchFamily="2" charset="0"/>
                          <a:ea typeface="Helvetica Neue Light" panose="02000403000000020004" pitchFamily="2" charset="0"/>
                        </a:rPr>
                        <a:t>Access results from the Ortho Vision</a:t>
                      </a:r>
                      <a:r>
                        <a:rPr lang="en-CH" sz="1200" b="0" i="0" baseline="30000">
                          <a:latin typeface="Helvetica Neue Light" panose="02000403000000020004" pitchFamily="2" charset="0"/>
                          <a:ea typeface="Helvetica Neue Light" panose="02000403000000020004" pitchFamily="2" charset="0"/>
                        </a:rPr>
                        <a:t>®</a:t>
                      </a:r>
                      <a:r>
                        <a:rPr lang="en-CH" sz="1200" b="0" i="0">
                          <a:latin typeface="Helvetica Neue Light" panose="02000403000000020004" pitchFamily="2" charset="0"/>
                          <a:ea typeface="Helvetica Neue Light" panose="02000403000000020004" pitchFamily="2" charset="0"/>
                        </a:rPr>
                        <a:t> Analyzer and Ortho Optix</a:t>
                      </a:r>
                      <a:r>
                        <a:rPr lang="en-CH" sz="1200" b="0" i="0" baseline="30000">
                          <a:latin typeface="Helvetica Neue Light" panose="02000403000000020004" pitchFamily="2" charset="0"/>
                          <a:ea typeface="Helvetica Neue Light" panose="02000403000000020004" pitchFamily="2" charset="0"/>
                        </a:rPr>
                        <a:t>TM</a:t>
                      </a:r>
                      <a:r>
                        <a:rPr lang="en-CH" sz="1200" b="0" i="0">
                          <a:latin typeface="Helvetica Neue Light" panose="02000403000000020004" pitchFamily="2" charset="0"/>
                          <a:ea typeface="Helvetica Neue Light" panose="02000403000000020004" pitchFamily="2" charset="0"/>
                        </a:rPr>
                        <a:t> Reader across multiple sites.</a:t>
                      </a:r>
                    </a:p>
                  </a:txBody>
                  <a:tcPr/>
                </a:tc>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Gain insights and troubleshoot faster</a:t>
                      </a:r>
                    </a:p>
                    <a:p>
                      <a:r>
                        <a:rPr lang="en-CH" sz="1200" b="0" i="0">
                          <a:latin typeface="Helvetica Neue Light" panose="02000403000000020004" pitchFamily="2" charset="0"/>
                          <a:ea typeface="Helvetica Neue Light" panose="02000403000000020004" pitchFamily="2" charset="0"/>
                        </a:rPr>
                        <a:t>Analyze usage patterns and assay, instrument and laboratory performance data, so you can answer questions quickly and track predictive measures.</a:t>
                      </a:r>
                    </a:p>
                  </a:txBody>
                  <a:tcPr/>
                </a:tc>
                <a:extLst>
                  <a:ext uri="{0D108BD9-81ED-4DB2-BD59-A6C34878D82A}">
                    <a16:rowId xmlns:a16="http://schemas.microsoft.com/office/drawing/2014/main" val="459523661"/>
                  </a:ext>
                </a:extLst>
              </a:tr>
              <a:tr h="370840">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Access anywhere</a:t>
                      </a:r>
                    </a:p>
                    <a:p>
                      <a:endParaRPr lang="en-CH" sz="1200" b="0" i="0">
                        <a:latin typeface="Helvetica Neue Light" panose="02000403000000020004" pitchFamily="2" charset="0"/>
                        <a:ea typeface="Helvetica Neue Light" panose="02000403000000020004" pitchFamily="2" charset="0"/>
                      </a:endParaRPr>
                    </a:p>
                    <a:p>
                      <a:r>
                        <a:rPr lang="en-CH" sz="1200" b="0" i="0">
                          <a:latin typeface="Helvetica Neue Light" panose="02000403000000020004" pitchFamily="2" charset="0"/>
                          <a:ea typeface="Helvetica Neue Light" panose="02000403000000020004" pitchFamily="2" charset="0"/>
                        </a:rPr>
                        <a:t>Get result and stay connected – even if your LIS goes down through server-based software.</a:t>
                      </a:r>
                    </a:p>
                  </a:txBody>
                  <a:tcPr/>
                </a:tc>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Standardize workflows</a:t>
                      </a:r>
                    </a:p>
                    <a:p>
                      <a:endParaRPr lang="en-CH" sz="1200" b="0" i="0">
                        <a:latin typeface="Helvetica Neue Light" panose="02000403000000020004" pitchFamily="2" charset="0"/>
                        <a:ea typeface="Helvetica Neue Light" panose="02000403000000020004" pitchFamily="2" charset="0"/>
                      </a:endParaRPr>
                    </a:p>
                    <a:p>
                      <a:r>
                        <a:rPr lang="en-CH" sz="1200" b="0" i="0">
                          <a:latin typeface="Helvetica Neue Light" panose="02000403000000020004" pitchFamily="2" charset="0"/>
                          <a:ea typeface="Helvetica Neue Light" panose="02000403000000020004" pitchFamily="2" charset="0"/>
                        </a:rPr>
                        <a:t>Implement standard safety checks and quality control, standardize approval escalations, and create consistent rules to ensure standardization and compliance.</a:t>
                      </a:r>
                    </a:p>
                  </a:txBody>
                  <a:tcPr/>
                </a:tc>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Streamline processes</a:t>
                      </a:r>
                    </a:p>
                    <a:p>
                      <a:endParaRPr lang="en-CH" sz="1200" b="0" i="0">
                        <a:latin typeface="Helvetica Neue Light" panose="02000403000000020004" pitchFamily="2" charset="0"/>
                        <a:ea typeface="Helvetica Neue Light" panose="02000403000000020004" pitchFamily="2" charset="0"/>
                      </a:endParaRPr>
                    </a:p>
                    <a:p>
                      <a:r>
                        <a:rPr lang="en-CH" sz="1200" b="0" i="0">
                          <a:latin typeface="Helvetica Neue Light" panose="02000403000000020004" pitchFamily="2" charset="0"/>
                          <a:ea typeface="Helvetica Neue Light" panose="02000403000000020004" pitchFamily="2" charset="0"/>
                        </a:rPr>
                        <a:t>Boost productivity and efficiency from a centralized hub for your automated and manual testing.</a:t>
                      </a:r>
                    </a:p>
                  </a:txBody>
                  <a:tcPr/>
                </a:tc>
                <a:tc>
                  <a:txBody>
                    <a:bodyPr/>
                    <a:lstStyle/>
                    <a:p>
                      <a:r>
                        <a:rPr lang="en-CH" sz="1200" b="0" i="0">
                          <a:latin typeface="Helvetica Neue Medium" panose="02000503000000020004" pitchFamily="2" charset="0"/>
                          <a:ea typeface="Helvetica Neue Medium" panose="02000503000000020004" pitchFamily="2" charset="0"/>
                          <a:cs typeface="Helvetica Neue Medium" panose="02000503000000020004" pitchFamily="2" charset="0"/>
                        </a:rPr>
                        <a:t>Trust your results and ensure compliance</a:t>
                      </a:r>
                    </a:p>
                    <a:p>
                      <a:r>
                        <a:rPr lang="en-CH" sz="1200" b="0" i="0">
                          <a:latin typeface="Helvetica Neue Light" panose="02000403000000020004" pitchFamily="2" charset="0"/>
                          <a:ea typeface="Helvetica Neue Light" panose="02000403000000020004" pitchFamily="2" charset="0"/>
                        </a:rPr>
                        <a:t>Ensure standard operating procedures and regulations are followed and documented, and quickly access historical patient data to meet compliance and traceability goals.</a:t>
                      </a:r>
                    </a:p>
                  </a:txBody>
                  <a:tcPr/>
                </a:tc>
                <a:extLst>
                  <a:ext uri="{0D108BD9-81ED-4DB2-BD59-A6C34878D82A}">
                    <a16:rowId xmlns:a16="http://schemas.microsoft.com/office/drawing/2014/main" val="2244684205"/>
                  </a:ext>
                </a:extLst>
              </a:tr>
            </a:tbl>
          </a:graphicData>
        </a:graphic>
      </p:graphicFrame>
    </p:spTree>
    <p:extLst>
      <p:ext uri="{BB962C8B-B14F-4D97-AF65-F5344CB8AC3E}">
        <p14:creationId xmlns:p14="http://schemas.microsoft.com/office/powerpoint/2010/main" val="5338357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FE803-F4E3-D3E7-BBD9-1F31C1682F0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250B4A-658A-77D3-58C6-907766042B97}"/>
              </a:ext>
            </a:extLst>
          </p:cNvPr>
          <p:cNvPicPr>
            <a:picLocks noChangeAspect="1"/>
          </p:cNvPicPr>
          <p:nvPr/>
        </p:nvPicPr>
        <p:blipFill>
          <a:blip r:embed="rId2"/>
          <a:stretch>
            <a:fillRect/>
          </a:stretch>
        </p:blipFill>
        <p:spPr>
          <a:xfrm>
            <a:off x="258945" y="1014413"/>
            <a:ext cx="11795490" cy="3579879"/>
          </a:xfrm>
          <a:prstGeom prst="rect">
            <a:avLst/>
          </a:prstGeom>
        </p:spPr>
      </p:pic>
      <p:sp>
        <p:nvSpPr>
          <p:cNvPr id="5" name="TextBox 4">
            <a:extLst>
              <a:ext uri="{FF2B5EF4-FFF2-40B4-BE49-F238E27FC236}">
                <a16:creationId xmlns:a16="http://schemas.microsoft.com/office/drawing/2014/main" id="{4D157EEA-B8D6-F8CF-F6E0-8C4E59ADCC61}"/>
              </a:ext>
            </a:extLst>
          </p:cNvPr>
          <p:cNvSpPr txBox="1"/>
          <p:nvPr/>
        </p:nvSpPr>
        <p:spPr>
          <a:xfrm>
            <a:off x="453224" y="5112688"/>
            <a:ext cx="914400" cy="914400"/>
          </a:xfrm>
          <a:prstGeom prst="rect">
            <a:avLst/>
          </a:prstGeom>
        </p:spPr>
        <p:txBody>
          <a:bodyPr vert="horz" wrap="none" lIns="91440" tIns="45720" rIns="91440" bIns="45720" rtlCol="0" anchor="t">
            <a:normAutofit/>
          </a:bodyPr>
          <a:lstStyle/>
          <a:p>
            <a:pPr marL="285750" indent="-285750">
              <a:buFont typeface="Arial" panose="020B0604020202020204" pitchFamily="34" charset="0"/>
              <a:buChar char="•"/>
            </a:pPr>
            <a:r>
              <a:rPr lang="en-US"/>
              <a:t>Educational programs</a:t>
            </a:r>
          </a:p>
          <a:p>
            <a:pPr marL="285750" indent="-285750">
              <a:buFont typeface="Arial" panose="020B0604020202020204" pitchFamily="34" charset="0"/>
              <a:buChar char="•"/>
            </a:pPr>
            <a:r>
              <a:rPr lang="en-US"/>
              <a:t>Informative podcasts</a:t>
            </a:r>
          </a:p>
          <a:p>
            <a:pPr marL="285750" indent="-285750">
              <a:buFont typeface="Arial" panose="020B0604020202020204" pitchFamily="34" charset="0"/>
              <a:buChar char="•"/>
            </a:pPr>
            <a:r>
              <a:rPr lang="en-US"/>
              <a:t>E-learning, videos and how-to-documents</a:t>
            </a:r>
            <a:endParaRPr lang="en-CH"/>
          </a:p>
        </p:txBody>
      </p:sp>
      <p:pic>
        <p:nvPicPr>
          <p:cNvPr id="7" name="Picture 6">
            <a:extLst>
              <a:ext uri="{FF2B5EF4-FFF2-40B4-BE49-F238E27FC236}">
                <a16:creationId xmlns:a16="http://schemas.microsoft.com/office/drawing/2014/main" id="{CD3D6614-3212-DF2C-A814-19D0008C59EA}"/>
              </a:ext>
            </a:extLst>
          </p:cNvPr>
          <p:cNvPicPr>
            <a:picLocks noChangeAspect="1"/>
          </p:cNvPicPr>
          <p:nvPr/>
        </p:nvPicPr>
        <p:blipFill>
          <a:blip r:embed="rId3"/>
          <a:stretch>
            <a:fillRect/>
          </a:stretch>
        </p:blipFill>
        <p:spPr>
          <a:xfrm>
            <a:off x="7477538" y="4683318"/>
            <a:ext cx="2064850" cy="2365513"/>
          </a:xfrm>
          <a:prstGeom prst="rect">
            <a:avLst/>
          </a:prstGeom>
        </p:spPr>
      </p:pic>
      <p:pic>
        <p:nvPicPr>
          <p:cNvPr id="2" name="Picture 1" descr="A green and white sign with white letters&#10;&#10;Description automatically generated">
            <a:extLst>
              <a:ext uri="{FF2B5EF4-FFF2-40B4-BE49-F238E27FC236}">
                <a16:creationId xmlns:a16="http://schemas.microsoft.com/office/drawing/2014/main" id="{3167361E-9E43-3B13-186C-619916A76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6" name="Picture 5" descr="A purple letters on a black background&#10;&#10;Description automatically generated">
            <a:extLst>
              <a:ext uri="{FF2B5EF4-FFF2-40B4-BE49-F238E27FC236}">
                <a16:creationId xmlns:a16="http://schemas.microsoft.com/office/drawing/2014/main" id="{444632D2-B7CA-E74F-ACC9-873DC06D3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sp>
        <p:nvSpPr>
          <p:cNvPr id="8" name="Title 1">
            <a:extLst>
              <a:ext uri="{FF2B5EF4-FFF2-40B4-BE49-F238E27FC236}">
                <a16:creationId xmlns:a16="http://schemas.microsoft.com/office/drawing/2014/main" id="{D5DD0D91-4990-875B-327E-8C1981074CE9}"/>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Educational </a:t>
            </a:r>
            <a:r>
              <a:rPr lang="en-US" err="1"/>
              <a:t>Ressources</a:t>
            </a:r>
            <a:endParaRPr lang="en-GB" b="1"/>
          </a:p>
        </p:txBody>
      </p:sp>
    </p:spTree>
    <p:extLst>
      <p:ext uri="{BB962C8B-B14F-4D97-AF65-F5344CB8AC3E}">
        <p14:creationId xmlns:p14="http://schemas.microsoft.com/office/powerpoint/2010/main" val="4033306872"/>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white sign with white letters&#10;&#10;Description automatically generated">
            <a:extLst>
              <a:ext uri="{FF2B5EF4-FFF2-40B4-BE49-F238E27FC236}">
                <a16:creationId xmlns:a16="http://schemas.microsoft.com/office/drawing/2014/main" id="{EE4BA920-F7DD-9D26-9A20-C7A512BA4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6499597"/>
            <a:ext cx="750066" cy="190158"/>
          </a:xfrm>
          <a:prstGeom prst="rect">
            <a:avLst/>
          </a:prstGeom>
        </p:spPr>
      </p:pic>
      <p:pic>
        <p:nvPicPr>
          <p:cNvPr id="3" name="Picture 2" descr="A purple letters on a black background&#10;&#10;Description automatically generated">
            <a:extLst>
              <a:ext uri="{FF2B5EF4-FFF2-40B4-BE49-F238E27FC236}">
                <a16:creationId xmlns:a16="http://schemas.microsoft.com/office/drawing/2014/main" id="{6D597FE7-ABE5-DF05-2799-E3272D538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sp>
        <p:nvSpPr>
          <p:cNvPr id="4" name="Title 1">
            <a:extLst>
              <a:ext uri="{FF2B5EF4-FFF2-40B4-BE49-F238E27FC236}">
                <a16:creationId xmlns:a16="http://schemas.microsoft.com/office/drawing/2014/main" id="{B305E1E4-61DA-E761-5C27-F90AF746C17D}"/>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Weaknesses</a:t>
            </a:r>
            <a:endParaRPr lang="en-GB" b="1"/>
          </a:p>
        </p:txBody>
      </p:sp>
      <p:graphicFrame>
        <p:nvGraphicFramePr>
          <p:cNvPr id="6" name="Table 5">
            <a:extLst>
              <a:ext uri="{FF2B5EF4-FFF2-40B4-BE49-F238E27FC236}">
                <a16:creationId xmlns:a16="http://schemas.microsoft.com/office/drawing/2014/main" id="{712AD69B-9CCF-16F7-F640-839E2E8B069B}"/>
              </a:ext>
            </a:extLst>
          </p:cNvPr>
          <p:cNvGraphicFramePr>
            <a:graphicFrameLocks noGrp="1"/>
          </p:cNvGraphicFramePr>
          <p:nvPr>
            <p:extLst>
              <p:ext uri="{D42A27DB-BD31-4B8C-83A1-F6EECF244321}">
                <p14:modId xmlns:p14="http://schemas.microsoft.com/office/powerpoint/2010/main" val="1554330562"/>
              </p:ext>
            </p:extLst>
          </p:nvPr>
        </p:nvGraphicFramePr>
        <p:xfrm>
          <a:off x="460310" y="1014885"/>
          <a:ext cx="11271380" cy="5394960"/>
        </p:xfrm>
        <a:graphic>
          <a:graphicData uri="http://schemas.openxmlformats.org/drawingml/2006/table">
            <a:tbl>
              <a:tblPr firstRow="1" bandRow="1">
                <a:tableStyleId>{22838BEF-8BB2-4498-84A7-C5851F593DF1}</a:tableStyleId>
              </a:tblPr>
              <a:tblGrid>
                <a:gridCol w="11271380">
                  <a:extLst>
                    <a:ext uri="{9D8B030D-6E8A-4147-A177-3AD203B41FA5}">
                      <a16:colId xmlns:a16="http://schemas.microsoft.com/office/drawing/2014/main" val="3653348229"/>
                    </a:ext>
                  </a:extLst>
                </a:gridCol>
              </a:tblGrid>
              <a:tr h="231546">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tx1"/>
                          </a:solidFill>
                          <a:effectLst/>
                          <a:latin typeface="Helvetica Neue Thin" panose="020B0403020202020204" pitchFamily="34" charset="0"/>
                          <a:ea typeface="Helvetica Neue Thin" panose="020B0403020202020204" pitchFamily="34" charset="0"/>
                        </a:rPr>
                        <a:t>The ORTHO VISION</a:t>
                      </a:r>
                      <a:r>
                        <a:rPr lang="en-GB" sz="1400" b="0" i="0" kern="1200" baseline="30000">
                          <a:solidFill>
                            <a:schemeClr val="tx1"/>
                          </a:solidFill>
                          <a:effectLst/>
                          <a:latin typeface="Helvetica Neue Thin" panose="020B0403020202020204" pitchFamily="34" charset="0"/>
                          <a:ea typeface="Helvetica Neue Thin" panose="020B0403020202020204" pitchFamily="34" charset="0"/>
                        </a:rPr>
                        <a:t>®</a:t>
                      </a:r>
                      <a:r>
                        <a:rPr lang="en-GB" sz="1400" b="0" i="0" kern="1200">
                          <a:solidFill>
                            <a:schemeClr val="tx1"/>
                          </a:solidFill>
                          <a:effectLst/>
                          <a:latin typeface="Helvetica Neue Thin" panose="020B0403020202020204" pitchFamily="34" charset="0"/>
                          <a:ea typeface="Helvetica Neue Thin" panose="020B0403020202020204" pitchFamily="34" charset="0"/>
                        </a:rPr>
                        <a:t> MAX Swift System requires more software and manual operator interactions for loading and unloading samples and reagents. Together with the waiting time to unlock the loading station door, these supplementary steps prolong processing time. </a:t>
                      </a:r>
                      <a:endParaRPr lang="en-GB" sz="1400" b="0" i="0" kern="1200">
                        <a:solidFill>
                          <a:schemeClr val="tx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313049922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tx1"/>
                          </a:solidFill>
                          <a:effectLst/>
                          <a:latin typeface="Helvetica Neue Thin" panose="020B0403020202020204" pitchFamily="34" charset="0"/>
                          <a:ea typeface="Helvetica Neue Thin" panose="020B0403020202020204" pitchFamily="34" charset="0"/>
                        </a:rPr>
                        <a:t>With four pipetting needles on one single arm, the ORTHO VISION</a:t>
                      </a:r>
                      <a:r>
                        <a:rPr lang="en-GB" sz="1400" b="0" i="0" kern="1200" baseline="30000">
                          <a:solidFill>
                            <a:schemeClr val="tx1"/>
                          </a:solidFill>
                          <a:effectLst/>
                          <a:latin typeface="Helvetica Neue Thin" panose="020B0403020202020204" pitchFamily="34" charset="0"/>
                          <a:ea typeface="Helvetica Neue Thin" panose="020B0403020202020204" pitchFamily="34" charset="0"/>
                        </a:rPr>
                        <a:t>®</a:t>
                      </a:r>
                      <a:r>
                        <a:rPr lang="en-GB" sz="1400" b="0" i="0" kern="1200">
                          <a:solidFill>
                            <a:schemeClr val="tx1"/>
                          </a:solidFill>
                          <a:effectLst/>
                          <a:latin typeface="Helvetica Neue Thin" panose="020B0403020202020204" pitchFamily="34" charset="0"/>
                          <a:ea typeface="Helvetica Neue Thin" panose="020B0403020202020204" pitchFamily="34" charset="0"/>
                        </a:rPr>
                        <a:t> MAX Swift System is susceptible to a 100% breakdown if the arm gets blocked. </a:t>
                      </a:r>
                      <a:endParaRPr lang="en-GB" sz="1400" b="0" i="0" kern="1200">
                        <a:solidFill>
                          <a:schemeClr val="tx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314673741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dk1"/>
                          </a:solidFill>
                          <a:effectLst/>
                          <a:latin typeface="Helvetica Neue Thin" panose="020B0403020202020204" pitchFamily="34" charset="0"/>
                          <a:ea typeface="Helvetica Neue Thin" panose="020B0403020202020204" pitchFamily="34" charset="0"/>
                        </a:rPr>
                        <a:t>Evaporation caps are required for reagent red blood cell vials in the ORTHO VISION</a:t>
                      </a:r>
                      <a:r>
                        <a:rPr lang="en-GB" sz="1400" b="0" i="0" kern="1200" baseline="30000">
                          <a:solidFill>
                            <a:schemeClr val="dk1"/>
                          </a:solidFill>
                          <a:effectLst/>
                          <a:latin typeface="Helvetica Neue Thin" panose="020B0403020202020204" pitchFamily="34" charset="0"/>
                          <a:ea typeface="Helvetica Neue Thin" panose="020B0403020202020204" pitchFamily="34" charset="0"/>
                        </a:rPr>
                        <a:t>®</a:t>
                      </a:r>
                      <a:r>
                        <a:rPr lang="en-GB" sz="1400" b="0" i="0" kern="1200">
                          <a:solidFill>
                            <a:schemeClr val="dk1"/>
                          </a:solidFill>
                          <a:effectLst/>
                          <a:latin typeface="Helvetica Neue Thin" panose="020B0403020202020204" pitchFamily="34" charset="0"/>
                          <a:ea typeface="Helvetica Neue Thin" panose="020B0403020202020204" pitchFamily="34" charset="0"/>
                        </a:rPr>
                        <a:t> MAX Swift System to prevent evaporation during instrument use. This necessitates manual operator steps before loading them into the instrument. </a:t>
                      </a:r>
                      <a:endParaRPr lang="en-GB" sz="1400" b="0" i="0" kern="1200">
                        <a:solidFill>
                          <a:schemeClr val="dk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426556299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dk1"/>
                          </a:solidFill>
                          <a:effectLst/>
                          <a:latin typeface="Helvetica Neue Thin" panose="020B0403020202020204" pitchFamily="34" charset="0"/>
                          <a:ea typeface="Helvetica Neue Thin" panose="020B0403020202020204" pitchFamily="34" charset="0"/>
                        </a:rPr>
                        <a:t>With the ORTHO VISION</a:t>
                      </a:r>
                      <a:r>
                        <a:rPr lang="en-GB" sz="1400" b="0" i="0" kern="1200" baseline="30000">
                          <a:solidFill>
                            <a:schemeClr val="dk1"/>
                          </a:solidFill>
                          <a:effectLst/>
                          <a:latin typeface="Helvetica Neue Thin" panose="020B0403020202020204" pitchFamily="34" charset="0"/>
                          <a:ea typeface="Helvetica Neue Thin" panose="020B0403020202020204" pitchFamily="34" charset="0"/>
                        </a:rPr>
                        <a:t>®</a:t>
                      </a:r>
                      <a:r>
                        <a:rPr lang="en-GB" sz="1400" b="0" i="0" kern="1200">
                          <a:solidFill>
                            <a:schemeClr val="dk1"/>
                          </a:solidFill>
                          <a:effectLst/>
                          <a:latin typeface="Helvetica Neue Thin" panose="020B0403020202020204" pitchFamily="34" charset="0"/>
                          <a:ea typeface="Helvetica Neue Thin" panose="020B0403020202020204" pitchFamily="34" charset="0"/>
                        </a:rPr>
                        <a:t> MAX Swift System, more pipetting steps are required for diluent sample preparation due to the use of empty dilution trays. </a:t>
                      </a:r>
                      <a:endParaRPr lang="en-GB" sz="1400" b="0" i="0" kern="1200">
                        <a:solidFill>
                          <a:schemeClr val="dk1"/>
                        </a:solidFill>
                        <a:effectLst/>
                        <a:latin typeface="Helvetica Neue Thin" panose="020B0403020202020204" pitchFamily="34" charset="0"/>
                        <a:ea typeface="Helvetica Neue Thin" panose="020B0403020202020204" pitchFamily="34" charset="0"/>
                        <a:cs typeface="+mn-cs"/>
                      </a:endParaRPr>
                    </a:p>
                  </a:txBody>
                  <a:tcPr/>
                </a:tc>
                <a:extLst>
                  <a:ext uri="{0D108BD9-81ED-4DB2-BD59-A6C34878D82A}">
                    <a16:rowId xmlns:a16="http://schemas.microsoft.com/office/drawing/2014/main" val="4175421790"/>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The lack of integrated instrument backup on the ORTHO VISION</a:t>
                      </a:r>
                      <a:r>
                        <a:rPr lang="en-GB" sz="1400" b="0" i="0" kern="1200" baseline="30000">
                          <a:solidFill>
                            <a:schemeClr val="dk1"/>
                          </a:solidFill>
                          <a:effectLst/>
                          <a:latin typeface="Helvetica Neue Thin" panose="020B0403020202020204" pitchFamily="34" charset="0"/>
                          <a:ea typeface="Helvetica Neue Thin" panose="020B0403020202020204" pitchFamily="34" charset="0"/>
                          <a:cs typeface="+mn-cs"/>
                        </a:rPr>
                        <a:t>®</a:t>
                      </a: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 MAX Swift necessitates a second system and more space in the laboratory, increasing investment costs. </a:t>
                      </a:r>
                    </a:p>
                  </a:txBody>
                  <a:tcPr/>
                </a:tc>
                <a:extLst>
                  <a:ext uri="{0D108BD9-81ED-4DB2-BD59-A6C34878D82A}">
                    <a16:rowId xmlns:a16="http://schemas.microsoft.com/office/drawing/2014/main" val="317405471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Daily, weekly, and monthly maintenance requirements for the ORTHO VISION</a:t>
                      </a:r>
                      <a:r>
                        <a:rPr lang="en-GB" sz="1400" b="0" i="0" kern="1200" baseline="30000">
                          <a:solidFill>
                            <a:schemeClr val="dk1"/>
                          </a:solidFill>
                          <a:effectLst/>
                          <a:latin typeface="Helvetica Neue Thin" panose="020B0403020202020204" pitchFamily="34" charset="0"/>
                          <a:ea typeface="Helvetica Neue Thin" panose="020B0403020202020204" pitchFamily="34" charset="0"/>
                          <a:cs typeface="+mn-cs"/>
                        </a:rPr>
                        <a:t>®</a:t>
                      </a: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 MAX Swift require more operator time spent on maintenance tasks and about 50% more instrument downtime for maintenance than the IH-1000 System, affecting overall operational efficiency. </a:t>
                      </a:r>
                    </a:p>
                  </a:txBody>
                  <a:tcPr/>
                </a:tc>
                <a:extLst>
                  <a:ext uri="{0D108BD9-81ED-4DB2-BD59-A6C34878D82A}">
                    <a16:rowId xmlns:a16="http://schemas.microsoft.com/office/drawing/2014/main" val="135196625"/>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Glass beads cassettes used in the ORTHO VISION</a:t>
                      </a:r>
                      <a:r>
                        <a:rPr lang="en-GB" sz="1400" b="0" i="0" kern="1200" baseline="30000">
                          <a:solidFill>
                            <a:schemeClr val="dk1"/>
                          </a:solidFill>
                          <a:effectLst/>
                          <a:latin typeface="Helvetica Neue Thin" panose="020B0403020202020204" pitchFamily="34" charset="0"/>
                          <a:ea typeface="Helvetica Neue Thin" panose="020B0403020202020204" pitchFamily="34" charset="0"/>
                          <a:cs typeface="+mn-cs"/>
                        </a:rPr>
                        <a:t>®</a:t>
                      </a: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 MAX Swift are considerably less stable than gel cards. They are more sensitive to handling and transport, and supplementary centrifugation is required before their use. This can add complexity to the testing process. </a:t>
                      </a:r>
                    </a:p>
                  </a:txBody>
                  <a:tcPr/>
                </a:tc>
                <a:extLst>
                  <a:ext uri="{0D108BD9-81ED-4DB2-BD59-A6C34878D82A}">
                    <a16:rowId xmlns:a16="http://schemas.microsoft.com/office/drawing/2014/main" val="3259074245"/>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Daily 15-minute probe maintenance is necessary on ORTHO VISION</a:t>
                      </a:r>
                      <a:r>
                        <a:rPr lang="en-GB" sz="1400" b="0" i="0" kern="1200" baseline="30000">
                          <a:solidFill>
                            <a:schemeClr val="dk1"/>
                          </a:solidFill>
                          <a:effectLst/>
                          <a:latin typeface="Helvetica Neue Thin" panose="020B0403020202020204" pitchFamily="34" charset="0"/>
                          <a:ea typeface="Helvetica Neue Thin" panose="020B0403020202020204" pitchFamily="34" charset="0"/>
                          <a:cs typeface="+mn-cs"/>
                        </a:rPr>
                        <a:t>®</a:t>
                      </a: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 MAX Swift due to the less efficient cleaning solution and increased occurrences of carry-over. </a:t>
                      </a:r>
                    </a:p>
                  </a:txBody>
                  <a:tcPr/>
                </a:tc>
                <a:extLst>
                  <a:ext uri="{0D108BD9-81ED-4DB2-BD59-A6C34878D82A}">
                    <a16:rowId xmlns:a16="http://schemas.microsoft.com/office/drawing/2014/main" val="296905871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The RT incubator on the ORTHO VISION</a:t>
                      </a:r>
                      <a:r>
                        <a:rPr lang="en-GB" sz="1400" b="0" i="0" kern="1200" baseline="30000">
                          <a:solidFill>
                            <a:schemeClr val="dk1"/>
                          </a:solidFill>
                          <a:effectLst/>
                          <a:latin typeface="Helvetica Neue Thin" panose="020B0403020202020204" pitchFamily="34" charset="0"/>
                          <a:ea typeface="Helvetica Neue Thin" panose="020B0403020202020204" pitchFamily="34" charset="0"/>
                          <a:cs typeface="+mn-cs"/>
                        </a:rPr>
                        <a:t>®</a:t>
                      </a: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 MAX Swift has 24 positions, but only 16 are available for use, reducing flexibility. Eight positions on the ORTHO VISION</a:t>
                      </a:r>
                      <a:r>
                        <a:rPr lang="en-GB" sz="1400" b="0" i="0" kern="1200" baseline="30000">
                          <a:solidFill>
                            <a:schemeClr val="dk1"/>
                          </a:solidFill>
                          <a:effectLst/>
                          <a:latin typeface="Helvetica Neue Thin" panose="020B0403020202020204" pitchFamily="34" charset="0"/>
                          <a:ea typeface="Helvetica Neue Thin" panose="020B0403020202020204" pitchFamily="34" charset="0"/>
                          <a:cs typeface="+mn-cs"/>
                        </a:rPr>
                        <a:t>®</a:t>
                      </a: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 MAX Swift are reserved for storing partially used cards. In contrast, the IH-1000 System offers 64 RT incubation positions and a dedicated space to store 9 partially used cards. </a:t>
                      </a:r>
                    </a:p>
                  </a:txBody>
                  <a:tcPr/>
                </a:tc>
                <a:extLst>
                  <a:ext uri="{0D108BD9-81ED-4DB2-BD59-A6C34878D82A}">
                    <a16:rowId xmlns:a16="http://schemas.microsoft.com/office/drawing/2014/main" val="1213151911"/>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Pct val="95000"/>
                        <a:buFont typeface="Apple Color Emoji" pitchFamily="2" charset="0"/>
                        <a:buChar char="▶️"/>
                        <a:tabLst/>
                        <a:defRPr/>
                      </a:pPr>
                      <a:r>
                        <a:rPr lang="en-GB" sz="1400" b="0" i="0" kern="1200">
                          <a:solidFill>
                            <a:schemeClr val="dk1"/>
                          </a:solidFill>
                          <a:effectLst/>
                          <a:latin typeface="Helvetica Neue Thin" panose="020B0403020202020204" pitchFamily="34" charset="0"/>
                          <a:ea typeface="Helvetica Neue Thin" panose="020B0403020202020204" pitchFamily="34" charset="0"/>
                          <a:cs typeface="+mn-cs"/>
                        </a:rPr>
                        <a:t>Glass beads cassettes are semi-opaque and must be checked from both sides to ensure results consistency. But with transparent gel cards, the result is the same regardless of viewing point. ID-Cards are read only from one side, making the reading process faster and easier. </a:t>
                      </a:r>
                    </a:p>
                  </a:txBody>
                  <a:tcPr/>
                </a:tc>
                <a:extLst>
                  <a:ext uri="{0D108BD9-81ED-4DB2-BD59-A6C34878D82A}">
                    <a16:rowId xmlns:a16="http://schemas.microsoft.com/office/drawing/2014/main" val="673697616"/>
                  </a:ext>
                </a:extLst>
              </a:tr>
            </a:tbl>
          </a:graphicData>
        </a:graphic>
      </p:graphicFrame>
    </p:spTree>
    <p:extLst>
      <p:ext uri="{BB962C8B-B14F-4D97-AF65-F5344CB8AC3E}">
        <p14:creationId xmlns:p14="http://schemas.microsoft.com/office/powerpoint/2010/main" val="244927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ACD9-B38F-4CC9-7E30-335A0559FB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FA6447-9799-712A-F9E4-334A7B771190}"/>
              </a:ext>
            </a:extLst>
          </p:cNvPr>
          <p:cNvPicPr>
            <a:picLocks noChangeAspect="1"/>
          </p:cNvPicPr>
          <p:nvPr/>
        </p:nvPicPr>
        <p:blipFill>
          <a:blip r:embed="rId3"/>
          <a:stretch>
            <a:fillRect/>
          </a:stretch>
        </p:blipFill>
        <p:spPr>
          <a:xfrm>
            <a:off x="8852932" y="1014885"/>
            <a:ext cx="3006257" cy="3006257"/>
          </a:xfrm>
          <a:prstGeom prst="rect">
            <a:avLst/>
          </a:prstGeom>
        </p:spPr>
      </p:pic>
      <p:sp>
        <p:nvSpPr>
          <p:cNvPr id="4" name="TextBox 3">
            <a:extLst>
              <a:ext uri="{FF2B5EF4-FFF2-40B4-BE49-F238E27FC236}">
                <a16:creationId xmlns:a16="http://schemas.microsoft.com/office/drawing/2014/main" id="{D44AA840-F567-FB23-44F3-5BD14602961E}"/>
              </a:ext>
            </a:extLst>
          </p:cNvPr>
          <p:cNvSpPr txBox="1"/>
          <p:nvPr/>
        </p:nvSpPr>
        <p:spPr>
          <a:xfrm>
            <a:off x="811198" y="1925871"/>
            <a:ext cx="7235687" cy="3006257"/>
          </a:xfrm>
          <a:prstGeom prst="rect">
            <a:avLst/>
          </a:prstGeom>
        </p:spPr>
        <p:txBody>
          <a:bodyPr vert="horz" wrap="none" lIns="91440" tIns="45720" rIns="91440" bIns="45720" rtlCol="0" anchor="t">
            <a:normAutofit/>
          </a:bodyPr>
          <a:lstStyle/>
          <a:p>
            <a:r>
              <a:rPr lang="en-US"/>
              <a:t>-Technology: column agglutination, comprised of glass beads and </a:t>
            </a:r>
          </a:p>
          <a:p>
            <a:r>
              <a:rPr lang="en-US"/>
              <a:t>reagent contained in a column. </a:t>
            </a:r>
            <a:r>
              <a:rPr lang="en-US">
                <a:highlight>
                  <a:srgbClr val="FFFF00"/>
                </a:highlight>
              </a:rPr>
              <a:t>Not GEL.</a:t>
            </a:r>
          </a:p>
          <a:p>
            <a:r>
              <a:rPr lang="en-US"/>
              <a:t>-Incubation Time is higher, lower throughput</a:t>
            </a:r>
          </a:p>
          <a:p>
            <a:r>
              <a:rPr lang="en-US"/>
              <a:t>-Card portfolio is reduced</a:t>
            </a:r>
          </a:p>
          <a:p>
            <a:r>
              <a:rPr lang="en-US"/>
              <a:t>-Short shelf life of the cards</a:t>
            </a:r>
          </a:p>
          <a:p>
            <a:r>
              <a:rPr lang="en-US"/>
              <a:t>-Not user friendly</a:t>
            </a:r>
          </a:p>
          <a:p>
            <a:r>
              <a:rPr lang="en-US"/>
              <a:t>-</a:t>
            </a:r>
            <a:r>
              <a:rPr lang="en-US">
                <a:solidFill>
                  <a:schemeClr val="tx1"/>
                </a:solidFill>
              </a:rPr>
              <a:t>Ortho has five minutes centrifugation time: </a:t>
            </a:r>
            <a:r>
              <a:rPr lang="en-US"/>
              <a:t>fast ABO result in emergency situations</a:t>
            </a:r>
          </a:p>
          <a:p>
            <a:endParaRPr lang="en-US"/>
          </a:p>
          <a:p>
            <a:endParaRPr lang="en-CH"/>
          </a:p>
        </p:txBody>
      </p:sp>
      <p:pic>
        <p:nvPicPr>
          <p:cNvPr id="6" name="Picture 5">
            <a:extLst>
              <a:ext uri="{FF2B5EF4-FFF2-40B4-BE49-F238E27FC236}">
                <a16:creationId xmlns:a16="http://schemas.microsoft.com/office/drawing/2014/main" id="{6812B9D8-3200-E860-81ED-11A75F49066C}"/>
              </a:ext>
            </a:extLst>
          </p:cNvPr>
          <p:cNvPicPr>
            <a:picLocks noChangeAspect="1"/>
          </p:cNvPicPr>
          <p:nvPr/>
        </p:nvPicPr>
        <p:blipFill>
          <a:blip r:embed="rId4"/>
          <a:stretch>
            <a:fillRect/>
          </a:stretch>
        </p:blipFill>
        <p:spPr>
          <a:xfrm>
            <a:off x="2377440" y="5426386"/>
            <a:ext cx="6475492" cy="1162744"/>
          </a:xfrm>
          <a:prstGeom prst="rect">
            <a:avLst/>
          </a:prstGeom>
        </p:spPr>
      </p:pic>
      <p:pic>
        <p:nvPicPr>
          <p:cNvPr id="8" name="Picture 7">
            <a:extLst>
              <a:ext uri="{FF2B5EF4-FFF2-40B4-BE49-F238E27FC236}">
                <a16:creationId xmlns:a16="http://schemas.microsoft.com/office/drawing/2014/main" id="{08C821B3-79E2-E0BA-99F0-2DDF6BAA92F2}"/>
              </a:ext>
            </a:extLst>
          </p:cNvPr>
          <p:cNvPicPr>
            <a:picLocks noChangeAspect="1"/>
          </p:cNvPicPr>
          <p:nvPr/>
        </p:nvPicPr>
        <p:blipFill>
          <a:blip r:embed="rId5"/>
          <a:stretch>
            <a:fillRect/>
          </a:stretch>
        </p:blipFill>
        <p:spPr>
          <a:xfrm>
            <a:off x="187310" y="4543143"/>
            <a:ext cx="1785936" cy="2045987"/>
          </a:xfrm>
          <a:prstGeom prst="rect">
            <a:avLst/>
          </a:prstGeom>
        </p:spPr>
      </p:pic>
      <p:pic>
        <p:nvPicPr>
          <p:cNvPr id="7" name="Picture 6">
            <a:extLst>
              <a:ext uri="{FF2B5EF4-FFF2-40B4-BE49-F238E27FC236}">
                <a16:creationId xmlns:a16="http://schemas.microsoft.com/office/drawing/2014/main" id="{61E8E1D9-2734-68F7-A02A-C18CE7D91D06}"/>
              </a:ext>
            </a:extLst>
          </p:cNvPr>
          <p:cNvPicPr>
            <a:picLocks noChangeAspect="1"/>
          </p:cNvPicPr>
          <p:nvPr/>
        </p:nvPicPr>
        <p:blipFill>
          <a:blip r:embed="rId6"/>
          <a:stretch>
            <a:fillRect/>
          </a:stretch>
        </p:blipFill>
        <p:spPr>
          <a:xfrm>
            <a:off x="8930199" y="4499888"/>
            <a:ext cx="2058389" cy="2358112"/>
          </a:xfrm>
          <a:prstGeom prst="rect">
            <a:avLst/>
          </a:prstGeom>
        </p:spPr>
      </p:pic>
      <p:pic>
        <p:nvPicPr>
          <p:cNvPr id="5" name="Picture 4" descr="A purple letters on a black background&#10;&#10;Description automatically generated">
            <a:extLst>
              <a:ext uri="{FF2B5EF4-FFF2-40B4-BE49-F238E27FC236}">
                <a16:creationId xmlns:a16="http://schemas.microsoft.com/office/drawing/2014/main" id="{34AAB833-F111-78BA-9626-EEA2C50446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1" y="490759"/>
            <a:ext cx="3302000" cy="393700"/>
          </a:xfrm>
          <a:prstGeom prst="rect">
            <a:avLst/>
          </a:prstGeom>
        </p:spPr>
      </p:pic>
      <p:sp>
        <p:nvSpPr>
          <p:cNvPr id="9" name="Title 1">
            <a:extLst>
              <a:ext uri="{FF2B5EF4-FFF2-40B4-BE49-F238E27FC236}">
                <a16:creationId xmlns:a16="http://schemas.microsoft.com/office/drawing/2014/main" id="{7DC6DB7E-1202-34F9-A23A-D3F1DA3A4509}"/>
              </a:ext>
            </a:extLst>
          </p:cNvPr>
          <p:cNvSpPr txBox="1">
            <a:spLocks/>
          </p:cNvSpPr>
          <p:nvPr/>
        </p:nvSpPr>
        <p:spPr>
          <a:xfrm>
            <a:off x="3959811" y="381001"/>
            <a:ext cx="7660688" cy="633884"/>
          </a:xfrm>
          <a:prstGeom prst="rect">
            <a:avLst/>
          </a:prstGeom>
        </p:spPr>
        <p:txBody>
          <a:bodyPr/>
          <a:lstStyle>
            <a:lvl1pPr algn="l" defTabSz="914400" rtl="0" eaLnBrk="1" latinLnBrk="0" hangingPunct="1">
              <a:lnSpc>
                <a:spcPct val="90000"/>
              </a:lnSpc>
              <a:spcBef>
                <a:spcPct val="0"/>
              </a:spcBef>
              <a:buNone/>
              <a:defRPr lang="en-US" sz="4000" b="0" i="0" kern="1200" dirty="0">
                <a:solidFill>
                  <a:srgbClr val="002060"/>
                </a:solidFill>
                <a:latin typeface="+mj-lt"/>
                <a:ea typeface="Arial Nova" panose="020B0504020202020204" pitchFamily="34" charset="0"/>
                <a:cs typeface="Helvetica" panose="020B0604020202020204" pitchFamily="34" charset="0"/>
              </a:defRPr>
            </a:lvl1pPr>
          </a:lstStyle>
          <a:p>
            <a:r>
              <a:rPr lang="en-GB" b="1"/>
              <a:t>- </a:t>
            </a:r>
            <a:r>
              <a:rPr lang="en-US"/>
              <a:t>You should remember</a:t>
            </a:r>
            <a:endParaRPr lang="en-GB" b="1"/>
          </a:p>
        </p:txBody>
      </p:sp>
    </p:spTree>
    <p:extLst>
      <p:ext uri="{BB962C8B-B14F-4D97-AF65-F5344CB8AC3E}">
        <p14:creationId xmlns:p14="http://schemas.microsoft.com/office/powerpoint/2010/main" val="353743033"/>
      </p:ext>
    </p:extLst>
  </p:cSld>
  <p:clrMapOvr>
    <a:masterClrMapping/>
  </p:clrMapOvr>
  <p:transition>
    <p:fade/>
  </p:transition>
  <p:extLst>
    <p:ext uri="{6950BFC3-D8DA-4A85-94F7-54DA5524770B}">
      <p188:commentRel xmlns:p188="http://schemas.microsoft.com/office/powerpoint/2018/8/main" r:id="rId2"/>
    </p:ext>
  </p:extLst>
</p:sld>
</file>

<file path=ppt/theme/theme1.xml><?xml version="1.0" encoding="utf-8"?>
<a:theme xmlns:a="http://schemas.openxmlformats.org/drawingml/2006/main" name="Bio-Rad 2">
  <a:themeElements>
    <a:clrScheme name="Bio-Rad 2022">
      <a:dk1>
        <a:srgbClr val="000000"/>
      </a:dk1>
      <a:lt1>
        <a:srgbClr val="FFFFFF"/>
      </a:lt1>
      <a:dk2>
        <a:srgbClr val="358578"/>
      </a:dk2>
      <a:lt2>
        <a:srgbClr val="9ACE94"/>
      </a:lt2>
      <a:accent1>
        <a:srgbClr val="00A550"/>
      </a:accent1>
      <a:accent2>
        <a:srgbClr val="0070BF"/>
      </a:accent2>
      <a:accent3>
        <a:srgbClr val="BEBEBE"/>
      </a:accent3>
      <a:accent4>
        <a:srgbClr val="3CA8A7"/>
      </a:accent4>
      <a:accent5>
        <a:srgbClr val="D7E8EB"/>
      </a:accent5>
      <a:accent6>
        <a:srgbClr val="3AC0FE"/>
      </a:accent6>
      <a:hlink>
        <a:srgbClr val="D1460A"/>
      </a:hlink>
      <a:folHlink>
        <a:srgbClr val="954F72"/>
      </a:folHlink>
    </a:clrScheme>
    <a:fontScheme name="Custom 52">
      <a:majorFont>
        <a:latin typeface="Helvetica Light"/>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5F5F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t">
        <a:normAutofit/>
      </a:bodyPr>
      <a:lstStyle>
        <a:defPPr>
          <a:defRPr smtClean="0"/>
        </a:defPPr>
      </a:lstStyle>
    </a:txDef>
  </a:objectDefaults>
  <a:extraClrSchemeLst/>
  <a:extLst>
    <a:ext uri="{05A4C25C-085E-4340-85A3-A5531E510DB2}">
      <thm15:themeFamily xmlns:thm15="http://schemas.microsoft.com/office/thememl/2012/main" name="Theme1" id="{9DE29B71-4B7E-0C45-B5BE-10334C4FAFDF}" vid="{CC8463CE-C918-7144-B773-BC55ACCB2E0D}"/>
    </a:ext>
  </a:extLst>
</a:theme>
</file>

<file path=ppt/theme/theme2.xml><?xml version="1.0" encoding="utf-8"?>
<a:theme xmlns:a="http://schemas.openxmlformats.org/drawingml/2006/main" name="1_Bio-Rad 2">
  <a:themeElements>
    <a:clrScheme name="Bio-Rad 2022">
      <a:dk1>
        <a:srgbClr val="000000"/>
      </a:dk1>
      <a:lt1>
        <a:srgbClr val="FFFFFF"/>
      </a:lt1>
      <a:dk2>
        <a:srgbClr val="358578"/>
      </a:dk2>
      <a:lt2>
        <a:srgbClr val="9ACE94"/>
      </a:lt2>
      <a:accent1>
        <a:srgbClr val="00A550"/>
      </a:accent1>
      <a:accent2>
        <a:srgbClr val="0070BF"/>
      </a:accent2>
      <a:accent3>
        <a:srgbClr val="BEBEBE"/>
      </a:accent3>
      <a:accent4>
        <a:srgbClr val="3CA8A7"/>
      </a:accent4>
      <a:accent5>
        <a:srgbClr val="D7E8EB"/>
      </a:accent5>
      <a:accent6>
        <a:srgbClr val="3AC0FE"/>
      </a:accent6>
      <a:hlink>
        <a:srgbClr val="D1460A"/>
      </a:hlink>
      <a:folHlink>
        <a:srgbClr val="954F72"/>
      </a:folHlink>
    </a:clrScheme>
    <a:fontScheme name="Custom 52">
      <a:majorFont>
        <a:latin typeface="Helvetica Light"/>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5F5F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t">
        <a:normAutofit/>
      </a:bodyPr>
      <a:lstStyle>
        <a:defPPr>
          <a:defRPr smtClean="0"/>
        </a:defPPr>
      </a:lstStyle>
    </a:txDef>
  </a:objectDefaults>
  <a:extraClrSchemeLst/>
  <a:extLst>
    <a:ext uri="{05A4C25C-085E-4340-85A3-A5531E510DB2}">
      <thm15:themeFamily xmlns:thm15="http://schemas.microsoft.com/office/thememl/2012/main" name="Theme1" id="{9DE29B71-4B7E-0C45-B5BE-10334C4FAFDF}" vid="{CC8463CE-C918-7144-B773-BC55ACCB2E0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DB7FAB99F81B4FA6392A851B52A107" ma:contentTypeVersion="23" ma:contentTypeDescription="Create a new document." ma:contentTypeScope="" ma:versionID="a288318a44f166d3846c7c13faf0ecca">
  <xsd:schema xmlns:xsd="http://www.w3.org/2001/XMLSchema" xmlns:xs="http://www.w3.org/2001/XMLSchema" xmlns:p="http://schemas.microsoft.com/office/2006/metadata/properties" xmlns:ns2="cf0bed74-74d3-4a86-8ca3-1bdae851bab9" xmlns:ns3="fa8d62d6-856a-4cac-87be-835794fe69bc" targetNamespace="http://schemas.microsoft.com/office/2006/metadata/properties" ma:root="true" ma:fieldsID="ad0bf76a2629fa80973362914fc50bed" ns2:_="" ns3:_="">
    <xsd:import namespace="cf0bed74-74d3-4a86-8ca3-1bdae851bab9"/>
    <xsd:import namespace="fa8d62d6-856a-4cac-87be-835794fe69bc"/>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References" minOccurs="0"/>
                <xsd:element ref="ns2:Instruments" minOccurs="0"/>
                <xsd:element ref="ns2:Status" minOccurs="0"/>
                <xsd:element ref="ns2:RequestorEmail" minOccurs="0"/>
                <xsd:element ref="ns2:CompanyName" minOccurs="0"/>
                <xsd:element ref="ns2:Country" minOccurs="0"/>
                <xsd:element ref="ns2:DateSubmit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0bed74-74d3-4a86-8ca3-1bdae851ba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4d874a2-3a2e-404c-a332-33459d638166"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References" ma:index="23" nillable="true" ma:displayName="References" ma:format="Dropdown" ma:internalName="References">
      <xsd:simpleType>
        <xsd:restriction base="dms:Text">
          <xsd:maxLength value="255"/>
        </xsd:restriction>
      </xsd:simpleType>
    </xsd:element>
    <xsd:element name="Instruments" ma:index="24" nillable="true" ma:displayName="Instruments" ma:format="Dropdown" ma:internalName="Instruments">
      <xsd:complexType>
        <xsd:complexContent>
          <xsd:extension base="dms:MultiChoiceFillIn">
            <xsd:sequence>
              <xsd:element name="Value" maxOccurs="unbounded" minOccurs="0" nillable="true">
                <xsd:simpleType>
                  <xsd:union memberTypes="dms:Text">
                    <xsd:simpleType>
                      <xsd:restriction base="dms:Choice">
                        <xsd:enumeration value="MWP"/>
                        <xsd:enumeration value="Banjo"/>
                        <xsd:enumeration value="Saxo"/>
                        <xsd:enumeration value="Swing"/>
                        <xsd:enumeration value="IH-500"/>
                        <xsd:enumeration value="IH-1000"/>
                        <xsd:enumeration value="HemOS"/>
                        <xsd:enumeration value="Techno"/>
                        <xsd:enumeration value="Classic"/>
                      </xsd:restriction>
                    </xsd:simpleType>
                  </xsd:union>
                </xsd:simpleType>
              </xsd:element>
            </xsd:sequence>
          </xsd:extension>
        </xsd:complexContent>
      </xsd:complexType>
    </xsd:element>
    <xsd:element name="Status" ma:index="25" nillable="true" ma:displayName="Status" ma:format="Dropdown" ma:internalName="Status">
      <xsd:simpleType>
        <xsd:restriction base="dms:Choice">
          <xsd:enumeration value="Cancelled"/>
          <xsd:enumeration value="Done"/>
          <xsd:enumeration value="Open"/>
        </xsd:restriction>
      </xsd:simpleType>
    </xsd:element>
    <xsd:element name="RequestorEmail" ma:index="26" nillable="true" ma:displayName="Requestor Email" ma:format="Dropdown" ma:list="UserInfo" ma:SharePointGroup="0" ma:internalName="RequestorEmail">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mpanyName" ma:index="27" nillable="true" ma:displayName="Company Name" ma:format="Dropdown" ma:internalName="CompanyName">
      <xsd:simpleType>
        <xsd:restriction base="dms:Text">
          <xsd:maxLength value="255"/>
        </xsd:restriction>
      </xsd:simpleType>
    </xsd:element>
    <xsd:element name="Country" ma:index="28" nillable="true" ma:displayName="Country" ma:format="Dropdown" ma:internalName="Country">
      <xsd:simpleType>
        <xsd:union memberTypes="dms:Text">
          <xsd:simpleType>
            <xsd:restriction base="dms:Choice">
              <xsd:enumeration value="_TBD"/>
              <xsd:enumeration value="Afghanistan"/>
              <xsd:enumeration value="Albania"/>
              <xsd:enumeration value="Algeria"/>
              <xsd:enumeration value="American Samoa"/>
              <xsd:enumeration value="Andorra"/>
              <xsd:enumeration value="Angola"/>
              <xsd:enumeration value="Anguilla"/>
              <xsd:enumeration value="Antarctica"/>
              <xsd:enumeration value="Antigua and Barbuda"/>
              <xsd:enumeration value="Argentina"/>
              <xsd:enumeration value="Armenia"/>
              <xsd:enumeration value="Aruba"/>
              <xsd:enumeration value="Australia"/>
              <xsd:enumeration value="Austria"/>
              <xsd:enumeration value="Azerbaijan"/>
              <xsd:enumeration value="Bahamas (the)"/>
              <xsd:enumeration value="Bahrain"/>
              <xsd:enumeration value="Bangladesh"/>
              <xsd:enumeration value="Barbados"/>
              <xsd:enumeration value="Belarus"/>
              <xsd:enumeration value="Belgium"/>
              <xsd:enumeration value="Belize"/>
              <xsd:enumeration value="Benin"/>
              <xsd:enumeration value="Bermuda"/>
              <xsd:enumeration value="Bhutan"/>
              <xsd:enumeration value="Bolivia (Plurinational State of)"/>
              <xsd:enumeration value="Bonaire, Sint Eustatius and Saba"/>
              <xsd:enumeration value="Bosnia and Herzegovina"/>
              <xsd:enumeration value="Botswana"/>
              <xsd:enumeration value="Bouvet Island"/>
              <xsd:enumeration value="Brazil"/>
              <xsd:enumeration value="British Indian Ocean Territory (the)"/>
              <xsd:enumeration value="Brunei Darussalam"/>
              <xsd:enumeration value="Bulgaria"/>
              <xsd:enumeration value="Burkina Faso"/>
              <xsd:enumeration value="Burundi"/>
              <xsd:enumeration value="Cabo Verde"/>
              <xsd:enumeration value="Cambodia"/>
              <xsd:enumeration value="Cameroon"/>
              <xsd:enumeration value="Canada"/>
              <xsd:enumeration value="Cayman Islands (the)"/>
              <xsd:enumeration value="Central African Republic (the)"/>
              <xsd:enumeration value="Chad"/>
              <xsd:enumeration value="Chile"/>
              <xsd:enumeration value="China"/>
              <xsd:enumeration value="Christmas Island"/>
              <xsd:enumeration value="Cocos (Keeling) Islands (the)"/>
              <xsd:enumeration value="Colombia"/>
              <xsd:enumeration value="Comoros (the)"/>
              <xsd:enumeration value="Congo (the Democratic Republic of the)"/>
              <xsd:enumeration value="Congo (the)"/>
              <xsd:enumeration value="Cook Islands (the)"/>
              <xsd:enumeration value="Costa Rica"/>
              <xsd:enumeration value="Croatia"/>
              <xsd:enumeration value="Cuba"/>
              <xsd:enumeration value="Curaçao"/>
              <xsd:enumeration value="Cyprus"/>
              <xsd:enumeration value="Czechia"/>
              <xsd:enumeration value="Côte d'Ivoire"/>
              <xsd:enumeration value="Denmark"/>
              <xsd:enumeration value="Djibouti"/>
              <xsd:enumeration value="Dominica"/>
              <xsd:enumeration value="Dominican Republic (the)"/>
              <xsd:enumeration value="Ecuador"/>
              <xsd:enumeration value="Egypt"/>
              <xsd:enumeration value="El Salvador"/>
              <xsd:enumeration value="Equatorial Guinea"/>
              <xsd:enumeration value="Eritrea"/>
              <xsd:enumeration value="Estonia"/>
              <xsd:enumeration value="Eswatini"/>
              <xsd:enumeration value="Ethiopia"/>
              <xsd:enumeration value="Falkland Islands (the) [Malvinas]"/>
              <xsd:enumeration value="Faroe Islands (the)"/>
              <xsd:enumeration value="Fiji"/>
              <xsd:enumeration value="Finland"/>
              <xsd:enumeration value="France"/>
              <xsd:enumeration value="French Guiana"/>
              <xsd:enumeration value="French Polynesia"/>
              <xsd:enumeration value="French Southern Territories (the)"/>
              <xsd:enumeration value="Gabon"/>
              <xsd:enumeration value="Gambia (the)"/>
              <xsd:enumeration value="Georgia"/>
              <xsd:enumeration value="Germany"/>
              <xsd:enumeration value="Ghana"/>
              <xsd:enumeration value="Gibraltar"/>
              <xsd:enumeration value="Greece"/>
              <xsd:enumeration value="Greenland"/>
              <xsd:enumeration value="Grenada"/>
              <xsd:enumeration value="Guadeloupe"/>
              <xsd:enumeration value="Guam"/>
              <xsd:enumeration value="Guatemala"/>
              <xsd:enumeration value="Guernsey"/>
              <xsd:enumeration value="Guinea"/>
              <xsd:enumeration value="Guinea-Bissau"/>
              <xsd:enumeration value="Guyana"/>
              <xsd:enumeration value="Haiti"/>
              <xsd:enumeration value="Heard Island and McDonald Islands"/>
              <xsd:enumeration value="Holy See (the)"/>
              <xsd:enumeration value="Honduras"/>
              <xsd:enumeration value="Hong Kong"/>
              <xsd:enumeration value="Hungary"/>
              <xsd:enumeration value="Iceland"/>
              <xsd:enumeration value="India"/>
              <xsd:enumeration value="Indonesia"/>
              <xsd:enumeration value="Iran (Islamic Republic of)"/>
              <xsd:enumeration value="Iraq"/>
              <xsd:enumeration value="Ireland"/>
              <xsd:enumeration value="Isle of Man"/>
              <xsd:enumeration value="Israel"/>
              <xsd:enumeration value="Italy"/>
              <xsd:enumeration value="Jamaica"/>
              <xsd:enumeration value="Japan"/>
              <xsd:enumeration value="Jersey"/>
              <xsd:enumeration value="Jordan"/>
              <xsd:enumeration value="Kazakhstan"/>
              <xsd:enumeration value="Kenya"/>
              <xsd:enumeration value="Kiribati"/>
              <xsd:enumeration value="Korea (the Democratic People's Republic of)"/>
              <xsd:enumeration value="Korea (the Republic of)"/>
              <xsd:enumeration value="Kuwait"/>
              <xsd:enumeration value="Kyrgyzstan"/>
              <xsd:enumeration value="Lao People's Democratic Republic (the)"/>
              <xsd:enumeration value="Latvia"/>
              <xsd:enumeration value="Lebanon"/>
              <xsd:enumeration value="Lesotho"/>
              <xsd:enumeration value="Liberia"/>
              <xsd:enumeration value="Libya"/>
              <xsd:enumeration value="Liechtenstein"/>
              <xsd:enumeration value="Lithuania"/>
              <xsd:enumeration value="Luxembourg"/>
              <xsd:enumeration value="Macao"/>
              <xsd:enumeration value="Madagascar"/>
              <xsd:enumeration value="Malawi"/>
              <xsd:enumeration value="Malaysia"/>
              <xsd:enumeration value="Maldives"/>
              <xsd:enumeration value="Mali"/>
              <xsd:enumeration value="Malta"/>
              <xsd:enumeration value="Marshall Islands (the)"/>
              <xsd:enumeration value="Martinique"/>
              <xsd:enumeration value="Mauritania"/>
              <xsd:enumeration value="Mauritius"/>
              <xsd:enumeration value="Mayotte"/>
              <xsd:enumeration value="Mexico"/>
              <xsd:enumeration value="Micronesia (Federated States of)"/>
              <xsd:enumeration value="Moldova (the Republic of)"/>
              <xsd:enumeration value="Monaco"/>
              <xsd:enumeration value="Mongolia"/>
              <xsd:enumeration value="Montenegro"/>
              <xsd:enumeration value="Montserrat"/>
              <xsd:enumeration value="Morocco"/>
              <xsd:enumeration value="Mozambique"/>
              <xsd:enumeration value="Myanmar"/>
              <xsd:enumeration value="Namibia"/>
              <xsd:enumeration value="Nauru"/>
              <xsd:enumeration value="Nepal"/>
              <xsd:enumeration value="Netherlands (the)"/>
              <xsd:enumeration value="New Caledonia"/>
              <xsd:enumeration value="New Zealand"/>
              <xsd:enumeration value="Nicaragua"/>
              <xsd:enumeration value="Niger (the)"/>
              <xsd:enumeration value="Nigeria"/>
              <xsd:enumeration value="Niue"/>
              <xsd:enumeration value="Norfolk Island"/>
              <xsd:enumeration value="Northern Mariana Islands (the)"/>
              <xsd:enumeration value="Norway"/>
              <xsd:enumeration value="Oman"/>
              <xsd:enumeration value="Pakistan"/>
              <xsd:enumeration value="Palau"/>
              <xsd:enumeration value="Palestine, State of"/>
              <xsd:enumeration value="Panama"/>
              <xsd:enumeration value="Papua New Guinea"/>
              <xsd:enumeration value="Paraguay"/>
              <xsd:enumeration value="Peru"/>
              <xsd:enumeration value="Philippines (the)"/>
              <xsd:enumeration value="Pitcairn"/>
              <xsd:enumeration value="Poland"/>
              <xsd:enumeration value="Portugal"/>
              <xsd:enumeration value="Puerto Rico"/>
              <xsd:enumeration value="Qatar"/>
              <xsd:enumeration value="Republic of North Macedonia"/>
              <xsd:enumeration value="Romania"/>
              <xsd:enumeration value="Russian Federation (the)"/>
              <xsd:enumeration value="Rwanda"/>
              <xsd:enumeration value="Réunion"/>
              <xsd:enumeration value="Saint Barthélemy"/>
              <xsd:enumeration value="Saint Helena, Ascension and Tristan da Cunha"/>
              <xsd:enumeration value="Saint Kitts and Nevis"/>
              <xsd:enumeration value="Saint Lucia"/>
              <xsd:enumeration value="Saint Martin (French part)"/>
              <xsd:enumeration value="Saint Pierre and Miquelon"/>
              <xsd:enumeration value="Saint Vincent and the Grenadines"/>
              <xsd:enumeration value="Samoa"/>
              <xsd:enumeration value="San Marino"/>
              <xsd:enumeration value="Sao Tome and Principe"/>
              <xsd:enumeration value="Saudi Arabia"/>
              <xsd:enumeration value="Senegal"/>
              <xsd:enumeration value="Serbia"/>
              <xsd:enumeration value="Seychelles"/>
              <xsd:enumeration value="Sierra Leone"/>
              <xsd:enumeration value="Singapore"/>
              <xsd:enumeration value="Sint Maarten (Dutch part)"/>
              <xsd:enumeration value="Slovakia"/>
              <xsd:enumeration value="Slovenia"/>
              <xsd:enumeration value="Solomon Islands"/>
              <xsd:enumeration value="Somalia"/>
              <xsd:enumeration value="South Africa"/>
              <xsd:enumeration value="South Georgia and the South Sandwich Islands"/>
              <xsd:enumeration value="South Sudan"/>
              <xsd:enumeration value="Spain"/>
              <xsd:enumeration value="Sri Lanka"/>
              <xsd:enumeration value="Sudan (the)"/>
              <xsd:enumeration value="Suriname"/>
              <xsd:enumeration value="Svalbard and Jan Mayen"/>
              <xsd:enumeration value="Sweden"/>
              <xsd:enumeration value="Switzerland"/>
              <xsd:enumeration value="Syrian Arab Republic"/>
              <xsd:enumeration value="Taiwan (Province of China)"/>
              <xsd:enumeration value="Tajikistan"/>
              <xsd:enumeration value="Tanzania, United Republic of"/>
              <xsd:enumeration value="Thailand"/>
              <xsd:enumeration value="Timor-Leste"/>
              <xsd:enumeration value="Togo"/>
              <xsd:enumeration value="Tokelau"/>
              <xsd:enumeration value="Tonga"/>
              <xsd:enumeration value="Trinidad and Tobago"/>
              <xsd:enumeration value="Tunisia"/>
              <xsd:enumeration value="Turkey"/>
              <xsd:enumeration value="Turkmenistan"/>
              <xsd:enumeration value="Turks and Caicos Islands (the)"/>
              <xsd:enumeration value="Tuvalu"/>
              <xsd:enumeration value="Uganda"/>
              <xsd:enumeration value="Ukraine"/>
              <xsd:enumeration value="United Arab Emirates (the)"/>
              <xsd:enumeration value="United Kingdom of Great Britain and Northern Ireland (the)"/>
              <xsd:enumeration value="United States Minor Outlying Islands (the)"/>
              <xsd:enumeration value="United States of America (the)"/>
              <xsd:enumeration value="Uruguay"/>
              <xsd:enumeration value="Uzbekistan"/>
              <xsd:enumeration value="Vanuatu"/>
              <xsd:enumeration value="Venezuela (Bolivarian Republic of)"/>
              <xsd:enumeration value="Viet Nam"/>
              <xsd:enumeration value="Virgin Islands (British)"/>
              <xsd:enumeration value="Virgin Islands (U.S.)"/>
              <xsd:enumeration value="Wallis and Futuna"/>
              <xsd:enumeration value="Western Sahara"/>
              <xsd:enumeration value="Yemen"/>
              <xsd:enumeration value="Zambia"/>
              <xsd:enumeration value="Zimbabwe"/>
              <xsd:enumeration value="Åland Islands"/>
            </xsd:restriction>
          </xsd:simpleType>
        </xsd:union>
      </xsd:simpleType>
    </xsd:element>
    <xsd:element name="DateSubmitted" ma:index="29" nillable="true" ma:displayName="Date Submitted" ma:format="DateOnly" ma:internalName="DateSubmitt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a8d62d6-856a-4cac-87be-835794fe69b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b00da1a-0849-4c56-a5ce-588c018d05b7}" ma:internalName="TaxCatchAll" ma:showField="CatchAllData" ma:web="fa8d62d6-856a-4cac-87be-835794fe69b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cf0bed74-74d3-4a86-8ca3-1bdae851bab9" xsi:nil="true"/>
    <CompanyName xmlns="cf0bed74-74d3-4a86-8ca3-1bdae851bab9" xsi:nil="true"/>
    <Country xmlns="cf0bed74-74d3-4a86-8ca3-1bdae851bab9" xsi:nil="true"/>
    <Instruments xmlns="cf0bed74-74d3-4a86-8ca3-1bdae851bab9" xsi:nil="true"/>
    <lcf76f155ced4ddcb4097134ff3c332f xmlns="cf0bed74-74d3-4a86-8ca3-1bdae851bab9">
      <Terms xmlns="http://schemas.microsoft.com/office/infopath/2007/PartnerControls"/>
    </lcf76f155ced4ddcb4097134ff3c332f>
    <TaxCatchAll xmlns="fa8d62d6-856a-4cac-87be-835794fe69bc" xsi:nil="true"/>
    <References xmlns="cf0bed74-74d3-4a86-8ca3-1bdae851bab9" xsi:nil="true"/>
    <RequestorEmail xmlns="cf0bed74-74d3-4a86-8ca3-1bdae851bab9">
      <UserInfo>
        <DisplayName/>
        <AccountId xsi:nil="true"/>
        <AccountType/>
      </UserInfo>
    </RequestorEmail>
    <DateSubmitted xmlns="cf0bed74-74d3-4a86-8ca3-1bdae851ba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F5EBA6-110F-428A-ACE7-D42553F51491}">
  <ds:schemaRefs>
    <ds:schemaRef ds:uri="cf0bed74-74d3-4a86-8ca3-1bdae851bab9"/>
    <ds:schemaRef ds:uri="fa8d62d6-856a-4cac-87be-835794fe69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8C01BA-C286-47CD-9665-FC2C3E93BB14}">
  <ds:schemaRefs>
    <ds:schemaRef ds:uri="cf0bed74-74d3-4a86-8ca3-1bdae851bab9"/>
    <ds:schemaRef ds:uri="fa8d62d6-856a-4cac-87be-835794fe69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15E1641-759D-4E60-B77D-7024965F73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TotalTime>
  <Words>12821</Words>
  <Application>Microsoft Office PowerPoint</Application>
  <PresentationFormat>Widescreen</PresentationFormat>
  <Paragraphs>1663</Paragraphs>
  <Slides>176</Slides>
  <Notes>28</Notes>
  <HiddenSlides>1</HiddenSlides>
  <MMClips>0</MMClips>
  <ScaleCrop>false</ScaleCrop>
  <HeadingPairs>
    <vt:vector size="4" baseType="variant">
      <vt:variant>
        <vt:lpstr>Theme</vt:lpstr>
      </vt:variant>
      <vt:variant>
        <vt:i4>2</vt:i4>
      </vt:variant>
      <vt:variant>
        <vt:lpstr>Slide Titles</vt:lpstr>
      </vt:variant>
      <vt:variant>
        <vt:i4>176</vt:i4>
      </vt:variant>
    </vt:vector>
  </HeadingPairs>
  <TitlesOfParts>
    <vt:vector size="178" baseType="lpstr">
      <vt:lpstr>Bio-Rad 2</vt:lpstr>
      <vt:lpstr>1_Bio-Rad 2</vt:lpstr>
      <vt:lpstr>IH Competitive Pack</vt:lpstr>
      <vt:lpstr> Contents</vt:lpstr>
      <vt:lpstr>Competitive Pack</vt:lpstr>
      <vt:lpstr> Customer Value Drivers</vt:lpstr>
      <vt:lpstr>Selling with impact-main drivers</vt:lpstr>
      <vt:lpstr>Customer Needs</vt:lpstr>
      <vt:lpstr>Customer Pains Points leads us to their Needs</vt:lpstr>
      <vt:lpstr>IH Customer Needs </vt:lpstr>
      <vt:lpstr>PowerPoint Presentation</vt:lpstr>
      <vt:lpstr>We should also look at IH Customer Trends</vt:lpstr>
      <vt:lpstr>Bio-Rad IH Portfolio - Value Proposition</vt:lpstr>
      <vt:lpstr>- A History of Innovation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values for our customers</vt:lpstr>
      <vt:lpstr>Before we start…</vt:lpstr>
      <vt:lpstr>Main Suppliers in IH Market</vt:lpstr>
      <vt:lpstr>IH is a big player in the total Bio-Rad business</vt:lpstr>
      <vt:lpstr>IH Main Players Market Share 2024</vt:lpstr>
      <vt:lpstr>Main Suppliers in IH Market</vt:lpstr>
      <vt:lpstr>Geographic Presence of the Suppliers in IH Market</vt:lpstr>
      <vt:lpstr>Main Suppliers in IH Market</vt:lpstr>
      <vt:lpstr>Main Suppliers in IH Market</vt:lpstr>
      <vt:lpstr>Grifols</vt:lpstr>
      <vt:lpstr>- About</vt:lpstr>
      <vt:lpstr>-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Quidel-Ortho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Immucor-Werfen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DiaPro/Across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Tulip Diagnostics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IH Real Scenarios</vt:lpstr>
      <vt:lpstr>IH – Automated solution by Gaetano Di Bella (IHD FSS)</vt:lpstr>
      <vt:lpstr>Supporting Articles</vt:lpstr>
      <vt:lpstr>Articles about competition</vt:lpstr>
      <vt:lpstr>Competitive instruments comparison</vt:lpstr>
      <vt:lpstr>Competitive instruments comparison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Meyer</dc:creator>
  <cp:lastModifiedBy>Marilia Tavares</cp:lastModifiedBy>
  <cp:revision>5</cp:revision>
  <cp:lastPrinted>2024-09-10T14:58:01Z</cp:lastPrinted>
  <dcterms:created xsi:type="dcterms:W3CDTF">2024-06-21T08:56:14Z</dcterms:created>
  <dcterms:modified xsi:type="dcterms:W3CDTF">2025-01-15T07:46:12Z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0x01010085DB7FAB99F81B4FA6392A851B52A107</vt:lpwstr>
  </property>
  <property fmtid="{D5CDD505-2E9C-101B-9397-08002B2CF9AE}" pid="3" name="MediaServiceImageTags">
    <vt:lpwstr/>
  </property>
</Properties>
</file>